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jpeg" ContentType="image/jpeg"/>
  <Override PartName="/ppt/media/image5.png" ContentType="image/png"/>
  <Override PartName="/ppt/media/image2.jpeg" ContentType="image/jpeg"/>
  <Override PartName="/ppt/media/image3.jpeg" ContentType="image/jpeg"/>
  <Override PartName="/ppt/media/image4.jpeg" ContentType="image/jpeg"/>
  <Override PartName="/ppt/media/image6.png" ContentType="image/png"/>
  <Override PartName="/ppt/presProps.xml" ContentType="application/vnd.openxmlformats-officedocument.presentationml.presPro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7559675" cy="10080625"/>
  <p:notesSz cx="6858000" cy="9947275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de-DE" sz="4400" spc="-1" strike="noStrike">
                <a:latin typeface="Arial"/>
              </a:rPr>
              <a:t>Folie mittels Klicken verschieben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de-DE" sz="2000" spc="-1" strike="noStrike">
                <a:latin typeface="Arial"/>
              </a:rPr>
              <a:t>Format der Notizen mittels Klicken bearbeiten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de-DE" sz="1400" spc="-1" strike="noStrike">
                <a:latin typeface="Times New Roman"/>
              </a:rPr>
              <a:t>&lt;Kopfzeile&gt;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dt" idx="2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buNone/>
              <a:defRPr b="0" lang="de-DE" sz="1400" spc="-1" strike="noStrike">
                <a:latin typeface="Times New Roman"/>
              </a:defRPr>
            </a:lvl1pPr>
          </a:lstStyle>
          <a:p>
            <a:pPr algn="r">
              <a:buNone/>
            </a:pPr>
            <a:r>
              <a:rPr b="0" lang="de-DE" sz="1400" spc="-1" strike="noStrike">
                <a:latin typeface="Times New Roman"/>
              </a:rPr>
              <a:t>&lt;Datum/Uhrzeit&gt;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ftr" idx="3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>
              <a:defRPr b="0" lang="de-DE" sz="1400" spc="-1" strike="noStrike">
                <a:latin typeface="Times New Roman"/>
              </a:defRPr>
            </a:lvl1pPr>
          </a:lstStyle>
          <a:p>
            <a:r>
              <a:rPr b="0" lang="de-DE" sz="1400" spc="-1" strike="noStrike">
                <a:latin typeface="Times New Roman"/>
              </a:rPr>
              <a:t>&lt;Fußzeile&gt;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sldNum" idx="4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buNone/>
              <a:defRPr b="0" lang="de-DE" sz="1400" spc="-1" strike="noStrike">
                <a:latin typeface="Times New Roman"/>
              </a:defRPr>
            </a:lvl1pPr>
          </a:lstStyle>
          <a:p>
            <a:pPr algn="r">
              <a:buNone/>
            </a:pPr>
            <a:fld id="{90B52DED-7F43-4042-B74E-3A2794A57759}" type="slidenum">
              <a:rPr b="0" lang="de-DE" sz="1400" spc="-1" strike="noStrike">
                <a:latin typeface="Times New Roman"/>
              </a:rPr>
              <a:t>&lt;Foliennummer&gt;</a:t>
            </a:fld>
            <a:endParaRPr b="0" lang="de-DE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"/>
          <p:cNvSpPr/>
          <p:nvPr/>
        </p:nvSpPr>
        <p:spPr>
          <a:xfrm>
            <a:off x="3881520" y="9448920"/>
            <a:ext cx="2971440" cy="491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5000"/>
              </a:lnSpc>
              <a:spcBef>
                <a:spcPts val="62"/>
              </a:spcBef>
              <a:spcAft>
                <a:spcPts val="62"/>
              </a:spcAft>
              <a:buNone/>
              <a:tabLst>
                <a:tab algn="l" pos="0"/>
                <a:tab algn="l" pos="399960"/>
                <a:tab algn="l" pos="806400"/>
                <a:tab algn="l" pos="1214280"/>
                <a:tab algn="l" pos="1620720"/>
                <a:tab algn="l" pos="2027160"/>
                <a:tab algn="l" pos="2433600"/>
                <a:tab algn="l" pos="2841480"/>
                <a:tab algn="l" pos="3247920"/>
                <a:tab algn="l" pos="3657600"/>
                <a:tab algn="l" pos="4062240"/>
                <a:tab algn="l" pos="4468680"/>
                <a:tab algn="l" pos="4875120"/>
                <a:tab algn="l" pos="5283360"/>
                <a:tab algn="l" pos="5689440"/>
                <a:tab algn="l" pos="6095880"/>
                <a:tab algn="l" pos="6504120"/>
                <a:tab algn="l" pos="6910560"/>
                <a:tab algn="l" pos="7316640"/>
                <a:tab algn="l" pos="7724880"/>
                <a:tab algn="l" pos="8131320"/>
                <a:tab algn="l" pos="8531280"/>
                <a:tab algn="l" pos="8980560"/>
                <a:tab algn="l" pos="9429840"/>
                <a:tab algn="l" pos="9879120"/>
                <a:tab algn="l" pos="10328400"/>
                <a:tab algn="l" pos="10777680"/>
                <a:tab algn="l" pos="10779120"/>
                <a:tab algn="l" pos="10780560"/>
                <a:tab algn="l" pos="10782360"/>
              </a:tabLst>
            </a:pPr>
            <a:fld id="{BC8F203B-C0DB-417B-82A0-7921BAA6D743}" type="slidenum">
              <a:rPr b="0" lang="de-DE" sz="1300" spc="-1" strike="noStrike">
                <a:solidFill>
                  <a:srgbClr val="000000"/>
                </a:solidFill>
                <a:latin typeface="Times New Roman"/>
                <a:ea typeface="SimSun"/>
              </a:rPr>
              <a:t>&lt;Foliennummer&gt;</a:t>
            </a:fld>
            <a:endParaRPr b="0" lang="de-DE" sz="1300" spc="-1" strike="noStrike">
              <a:latin typeface="Arial"/>
            </a:endParaRPr>
          </a:p>
        </p:txBody>
      </p:sp>
      <p:sp>
        <p:nvSpPr>
          <p:cNvPr id="62" name="PlaceHolder 1"/>
          <p:cNvSpPr>
            <a:spLocks noGrp="1"/>
          </p:cNvSpPr>
          <p:nvPr>
            <p:ph type="sldImg"/>
          </p:nvPr>
        </p:nvSpPr>
        <p:spPr>
          <a:xfrm>
            <a:off x="2031840" y="755640"/>
            <a:ext cx="2793960" cy="3728520"/>
          </a:xfrm>
          <a:prstGeom prst="rect">
            <a:avLst/>
          </a:prstGeom>
          <a:ln w="0">
            <a:noFill/>
          </a:ln>
        </p:spPr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85800" y="4722480"/>
            <a:ext cx="5486040" cy="4476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9D05A96D-E04D-44B8-9ECB-34D66F9CA5DE}" type="slidenum">
              <a:t>&lt;#&gt;</a:t>
            </a:fld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402120"/>
            <a:ext cx="6803280" cy="168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7640" y="2358720"/>
            <a:ext cx="680328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77640" y="5412600"/>
            <a:ext cx="680328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2F493CF3-574E-41E8-ABCC-EC7A28538F16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77640" y="402120"/>
            <a:ext cx="6803280" cy="168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358720"/>
            <a:ext cx="331992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63880" y="2358720"/>
            <a:ext cx="331992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77640" y="5412600"/>
            <a:ext cx="331992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3863880" y="5412600"/>
            <a:ext cx="331992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36BF1EF9-49C6-4C5D-B4F2-995487FD22DE}" type="slidenum">
              <a:t>&lt;#&gt;</a:t>
            </a:fld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77640" y="402120"/>
            <a:ext cx="6803280" cy="168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77640" y="2358720"/>
            <a:ext cx="219024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2677680" y="2358720"/>
            <a:ext cx="219024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978080" y="2358720"/>
            <a:ext cx="219024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77640" y="5412600"/>
            <a:ext cx="219024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2677680" y="5412600"/>
            <a:ext cx="219024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4978080" y="5412600"/>
            <a:ext cx="219024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60BE1E47-E172-4910-8380-AA2D2CFB6E37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77640" y="402120"/>
            <a:ext cx="6803280" cy="168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77640" y="2358720"/>
            <a:ext cx="6803280" cy="584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2C62E2A1-9CB9-4CC0-BC47-CD83DD5473E7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7640" y="402120"/>
            <a:ext cx="6803280" cy="168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77640" y="2358720"/>
            <a:ext cx="6803280" cy="584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64DF3156-292C-40CC-824A-0CE4F6FA675F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02120"/>
            <a:ext cx="6803280" cy="168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358720"/>
            <a:ext cx="3319920" cy="584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3863880" y="2358720"/>
            <a:ext cx="3319920" cy="584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8227656A-8AAA-4CEA-AB1B-0FFA24D13225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77640" y="402120"/>
            <a:ext cx="6803280" cy="168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94E1CD4A-38D9-4A95-BCF7-0B4C5777F36B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77640" y="402120"/>
            <a:ext cx="6803280" cy="780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81885B7-AD7D-413D-9AA8-2B841294FA0D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02120"/>
            <a:ext cx="6803280" cy="168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7640" y="2358720"/>
            <a:ext cx="331992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863880" y="2358720"/>
            <a:ext cx="3319920" cy="584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377640" y="5412600"/>
            <a:ext cx="331992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F602548D-7A8D-4A32-97E4-F017DEBC9B52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77640" y="402120"/>
            <a:ext cx="6803280" cy="168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7640" y="2358720"/>
            <a:ext cx="3319920" cy="584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3880" y="2358720"/>
            <a:ext cx="331992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863880" y="5412600"/>
            <a:ext cx="331992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EEBAC3CD-CE29-4857-BD9A-E45655321292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77640" y="402120"/>
            <a:ext cx="6803280" cy="168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7640" y="2358720"/>
            <a:ext cx="331992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3880" y="2358720"/>
            <a:ext cx="331992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77640" y="5412600"/>
            <a:ext cx="680328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F633E856-E7D4-4691-B01D-7EB2F809ACA3}" type="slidenum">
              <a:t>&lt;#&gt;</a:t>
            </a:fld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"/>
          <p:cNvSpPr/>
          <p:nvPr/>
        </p:nvSpPr>
        <p:spPr>
          <a:xfrm>
            <a:off x="378000" y="9182160"/>
            <a:ext cx="1755360" cy="690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"/>
          <p:cNvSpPr/>
          <p:nvPr/>
        </p:nvSpPr>
        <p:spPr>
          <a:xfrm>
            <a:off x="2585880" y="9182160"/>
            <a:ext cx="2390400" cy="690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1"/>
          <p:cNvSpPr>
            <a:spLocks noGrp="1"/>
          </p:cNvSpPr>
          <p:nvPr>
            <p:ph type="sldNum" idx="1"/>
          </p:nvPr>
        </p:nvSpPr>
        <p:spPr>
          <a:xfrm>
            <a:off x="5421240" y="9181800"/>
            <a:ext cx="1742760" cy="67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lnSpc>
                <a:spcPct val="93000"/>
              </a:lnSpc>
              <a:spcBef>
                <a:spcPts val="62"/>
              </a:spcBef>
              <a:spcAft>
                <a:spcPts val="62"/>
              </a:spcAft>
              <a:buNone/>
              <a:tabLst>
                <a:tab algn="l" pos="0"/>
                <a:tab algn="l" pos="442800"/>
                <a:tab algn="l" pos="892080"/>
                <a:tab algn="l" pos="1341360"/>
                <a:tab algn="l" pos="1790640"/>
                <a:tab algn="l" pos="2239920"/>
                <a:tab algn="l" pos="2689200"/>
                <a:tab algn="l" pos="3138480"/>
                <a:tab algn="l" pos="3587760"/>
                <a:tab algn="l" pos="4037040"/>
                <a:tab algn="l" pos="4486320"/>
                <a:tab algn="l" pos="4935600"/>
                <a:tab algn="l" pos="5384880"/>
                <a:tab algn="l" pos="5834160"/>
                <a:tab algn="l" pos="6283440"/>
                <a:tab algn="l" pos="6732720"/>
                <a:tab algn="l" pos="7182000"/>
                <a:tab algn="l" pos="7631280"/>
                <a:tab algn="l" pos="8080200"/>
                <a:tab algn="l" pos="8529480"/>
                <a:tab algn="l" pos="8978760"/>
                <a:tab algn="l" pos="8980560"/>
                <a:tab algn="l" pos="9429840"/>
                <a:tab algn="l" pos="9879120"/>
                <a:tab algn="l" pos="10328400"/>
                <a:tab algn="l" pos="10777680"/>
                <a:tab algn="l" pos="10779120"/>
                <a:tab algn="l" pos="10780560"/>
                <a:tab algn="l" pos="10782360"/>
              </a:tabLst>
              <a:defRPr b="0" lang="de-DE" sz="1800" spc="-1" strike="noStrike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lnSpc>
                <a:spcPct val="93000"/>
              </a:lnSpc>
              <a:spcBef>
                <a:spcPts val="62"/>
              </a:spcBef>
              <a:spcAft>
                <a:spcPts val="62"/>
              </a:spcAft>
              <a:buNone/>
              <a:tabLst>
                <a:tab algn="l" pos="0"/>
                <a:tab algn="l" pos="442800"/>
                <a:tab algn="l" pos="892080"/>
                <a:tab algn="l" pos="1341360"/>
                <a:tab algn="l" pos="1790640"/>
                <a:tab algn="l" pos="2239920"/>
                <a:tab algn="l" pos="2689200"/>
                <a:tab algn="l" pos="3138480"/>
                <a:tab algn="l" pos="3587760"/>
                <a:tab algn="l" pos="4037040"/>
                <a:tab algn="l" pos="4486320"/>
                <a:tab algn="l" pos="4935600"/>
                <a:tab algn="l" pos="5384880"/>
                <a:tab algn="l" pos="5834160"/>
                <a:tab algn="l" pos="6283440"/>
                <a:tab algn="l" pos="6732720"/>
                <a:tab algn="l" pos="7182000"/>
                <a:tab algn="l" pos="7631280"/>
                <a:tab algn="l" pos="8080200"/>
                <a:tab algn="l" pos="8529480"/>
                <a:tab algn="l" pos="8978760"/>
                <a:tab algn="l" pos="8980560"/>
                <a:tab algn="l" pos="9429840"/>
                <a:tab algn="l" pos="9879120"/>
                <a:tab algn="l" pos="10328400"/>
                <a:tab algn="l" pos="10777680"/>
                <a:tab algn="l" pos="10779120"/>
                <a:tab algn="l" pos="10780560"/>
                <a:tab algn="l" pos="10782360"/>
              </a:tabLst>
            </a:pPr>
            <a:fld id="{EA2E96B9-6A08-4E59-837D-EA58136C230D}" type="slidenum">
              <a:rPr b="0" lang="de-DE" sz="1800" spc="-1" strike="noStrike">
                <a:solidFill>
                  <a:srgbClr val="000000"/>
                </a:solidFill>
                <a:latin typeface="Arial"/>
              </a:rPr>
              <a:t>&lt;Foliennummer&gt;</a:t>
            </a:fld>
            <a:endParaRPr b="0" lang="de-DE" sz="18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slideLayout" Target="../slideLayouts/slideLayout1.xml"/><Relationship Id="rId8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"/>
          <p:cNvSpPr/>
          <p:nvPr/>
        </p:nvSpPr>
        <p:spPr>
          <a:xfrm>
            <a:off x="144360" y="2664000"/>
            <a:ext cx="8422920" cy="4895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noAutofit/>
          </a:bodyPr>
          <a:p>
            <a:pPr>
              <a:lnSpc>
                <a:spcPct val="117000"/>
              </a:lnSpc>
              <a:spcBef>
                <a:spcPts val="62"/>
              </a:spcBef>
              <a:spcAft>
                <a:spcPts val="62"/>
              </a:spcAft>
              <a:buNone/>
              <a:tabLst>
                <a:tab algn="l" pos="0"/>
                <a:tab algn="l" pos="442800"/>
                <a:tab algn="l" pos="892080"/>
                <a:tab algn="l" pos="1341360"/>
                <a:tab algn="l" pos="1790640"/>
                <a:tab algn="l" pos="2239920"/>
                <a:tab algn="l" pos="2689200"/>
                <a:tab algn="l" pos="3138480"/>
                <a:tab algn="l" pos="3587760"/>
                <a:tab algn="l" pos="4037040"/>
                <a:tab algn="l" pos="4486320"/>
                <a:tab algn="l" pos="4935600"/>
                <a:tab algn="l" pos="5384880"/>
                <a:tab algn="l" pos="5834160"/>
                <a:tab algn="l" pos="6283440"/>
                <a:tab algn="l" pos="6732720"/>
                <a:tab algn="l" pos="7182000"/>
                <a:tab algn="l" pos="7631280"/>
                <a:tab algn="l" pos="8080200"/>
                <a:tab algn="l" pos="8529480"/>
                <a:tab algn="l" pos="8978760"/>
                <a:tab algn="l" pos="8980560"/>
                <a:tab algn="l" pos="9429840"/>
                <a:tab algn="l" pos="9879120"/>
                <a:tab algn="l" pos="10328400"/>
                <a:tab algn="l" pos="10777680"/>
                <a:tab algn="l" pos="10779120"/>
                <a:tab algn="l" pos="10780560"/>
                <a:tab algn="l" pos="10782360"/>
              </a:tabLst>
            </a:pPr>
            <a:endParaRPr b="0" lang="de-DE" sz="1800" spc="-1" strike="noStrike">
              <a:latin typeface="Arial"/>
            </a:endParaRPr>
          </a:p>
          <a:p>
            <a:pPr>
              <a:lnSpc>
                <a:spcPct val="117000"/>
              </a:lnSpc>
              <a:spcBef>
                <a:spcPts val="62"/>
              </a:spcBef>
              <a:spcAft>
                <a:spcPts val="62"/>
              </a:spcAft>
              <a:buNone/>
              <a:tabLst>
                <a:tab algn="l" pos="0"/>
                <a:tab algn="l" pos="442800"/>
                <a:tab algn="l" pos="892080"/>
                <a:tab algn="l" pos="1341360"/>
                <a:tab algn="l" pos="1790640"/>
                <a:tab algn="l" pos="2239920"/>
                <a:tab algn="l" pos="2689200"/>
                <a:tab algn="l" pos="3138480"/>
                <a:tab algn="l" pos="3587760"/>
                <a:tab algn="l" pos="4037040"/>
                <a:tab algn="l" pos="4486320"/>
                <a:tab algn="l" pos="4935600"/>
                <a:tab algn="l" pos="5384880"/>
                <a:tab algn="l" pos="5834160"/>
                <a:tab algn="l" pos="6283440"/>
                <a:tab algn="l" pos="6732720"/>
                <a:tab algn="l" pos="7182000"/>
                <a:tab algn="l" pos="7631280"/>
                <a:tab algn="l" pos="8080200"/>
                <a:tab algn="l" pos="8529480"/>
                <a:tab algn="l" pos="8978760"/>
                <a:tab algn="l" pos="8980560"/>
                <a:tab algn="l" pos="9429840"/>
                <a:tab algn="l" pos="9879120"/>
                <a:tab algn="l" pos="10328400"/>
                <a:tab algn="l" pos="10777680"/>
                <a:tab algn="l" pos="10779120"/>
                <a:tab algn="l" pos="10780560"/>
                <a:tab algn="l" pos="10782360"/>
              </a:tabLst>
            </a:pPr>
            <a:r>
              <a:rPr b="1" lang="de-DE" sz="1800" spc="-1" strike="noStrike">
                <a:solidFill>
                  <a:srgbClr val="000000"/>
                </a:solidFill>
                <a:latin typeface="Book Antiqua"/>
                <a:ea typeface="DejaVu Sans"/>
              </a:rPr>
              <a:t>L'Association Kaléidoscope propose</a:t>
            </a:r>
            <a:endParaRPr b="0" lang="de-DE" sz="1800" spc="-1" strike="noStrike">
              <a:latin typeface="Arial"/>
            </a:endParaRPr>
          </a:p>
          <a:p>
            <a:pPr>
              <a:lnSpc>
                <a:spcPct val="117000"/>
              </a:lnSpc>
              <a:spcBef>
                <a:spcPts val="62"/>
              </a:spcBef>
              <a:spcAft>
                <a:spcPts val="62"/>
              </a:spcAft>
              <a:buNone/>
              <a:tabLst>
                <a:tab algn="l" pos="0"/>
                <a:tab algn="l" pos="442800"/>
                <a:tab algn="l" pos="892080"/>
                <a:tab algn="l" pos="1341360"/>
                <a:tab algn="l" pos="1790640"/>
                <a:tab algn="l" pos="2239920"/>
                <a:tab algn="l" pos="2689200"/>
                <a:tab algn="l" pos="3138480"/>
                <a:tab algn="l" pos="3587760"/>
                <a:tab algn="l" pos="4037040"/>
                <a:tab algn="l" pos="4486320"/>
                <a:tab algn="l" pos="4935600"/>
                <a:tab algn="l" pos="5384880"/>
                <a:tab algn="l" pos="5834160"/>
                <a:tab algn="l" pos="6283440"/>
                <a:tab algn="l" pos="6732720"/>
                <a:tab algn="l" pos="7182000"/>
                <a:tab algn="l" pos="7631280"/>
                <a:tab algn="l" pos="8080200"/>
                <a:tab algn="l" pos="8529480"/>
                <a:tab algn="l" pos="8978760"/>
                <a:tab algn="l" pos="8980560"/>
                <a:tab algn="l" pos="9429840"/>
                <a:tab algn="l" pos="9879120"/>
                <a:tab algn="l" pos="10328400"/>
                <a:tab algn="l" pos="10777680"/>
                <a:tab algn="l" pos="10779120"/>
                <a:tab algn="l" pos="10780560"/>
                <a:tab algn="l" pos="10782360"/>
              </a:tabLst>
            </a:pPr>
            <a:endParaRPr b="0" lang="de-DE" sz="2000" spc="-1" strike="noStrike">
              <a:latin typeface="Arial"/>
            </a:endParaRPr>
          </a:p>
          <a:p>
            <a:pPr>
              <a:lnSpc>
                <a:spcPct val="117000"/>
              </a:lnSpc>
              <a:spcBef>
                <a:spcPts val="62"/>
              </a:spcBef>
              <a:spcAft>
                <a:spcPts val="62"/>
              </a:spcAft>
              <a:buNone/>
              <a:tabLst>
                <a:tab algn="l" pos="0"/>
                <a:tab algn="l" pos="442800"/>
                <a:tab algn="l" pos="892080"/>
                <a:tab algn="l" pos="1341360"/>
                <a:tab algn="l" pos="1790640"/>
                <a:tab algn="l" pos="2239920"/>
                <a:tab algn="l" pos="2689200"/>
                <a:tab algn="l" pos="3138480"/>
                <a:tab algn="l" pos="3587760"/>
                <a:tab algn="l" pos="4037040"/>
                <a:tab algn="l" pos="4486320"/>
                <a:tab algn="l" pos="4935600"/>
                <a:tab algn="l" pos="5384880"/>
                <a:tab algn="l" pos="5834160"/>
                <a:tab algn="l" pos="6283440"/>
                <a:tab algn="l" pos="6732720"/>
                <a:tab algn="l" pos="7182000"/>
                <a:tab algn="l" pos="7631280"/>
                <a:tab algn="l" pos="8080200"/>
                <a:tab algn="l" pos="8529480"/>
                <a:tab algn="l" pos="8978760"/>
                <a:tab algn="l" pos="8980560"/>
                <a:tab algn="l" pos="9429840"/>
                <a:tab algn="l" pos="9879120"/>
                <a:tab algn="l" pos="10328400"/>
                <a:tab algn="l" pos="10777680"/>
                <a:tab algn="l" pos="10779120"/>
                <a:tab algn="l" pos="10780560"/>
                <a:tab algn="l" pos="10782360"/>
              </a:tabLst>
            </a:pPr>
            <a:r>
              <a:rPr b="1" lang="de-DE" sz="3200" spc="-1" strike="noStrike">
                <a:solidFill>
                  <a:srgbClr val="000000"/>
                </a:solidFill>
                <a:latin typeface="Book Antiqua"/>
                <a:ea typeface="DejaVu Sans"/>
              </a:rPr>
              <a:t>Cours d'Allemand</a:t>
            </a:r>
            <a:endParaRPr b="0" lang="de-DE" sz="3200" spc="-1" strike="noStrike">
              <a:latin typeface="Arial"/>
            </a:endParaRPr>
          </a:p>
          <a:p>
            <a:pPr>
              <a:lnSpc>
                <a:spcPct val="117000"/>
              </a:lnSpc>
              <a:spcBef>
                <a:spcPts val="62"/>
              </a:spcBef>
              <a:spcAft>
                <a:spcPts val="62"/>
              </a:spcAft>
              <a:buNone/>
              <a:tabLst>
                <a:tab algn="l" pos="0"/>
                <a:tab algn="l" pos="442800"/>
                <a:tab algn="l" pos="892080"/>
                <a:tab algn="l" pos="1341360"/>
                <a:tab algn="l" pos="1790640"/>
                <a:tab algn="l" pos="2239920"/>
                <a:tab algn="l" pos="2689200"/>
                <a:tab algn="l" pos="3138480"/>
                <a:tab algn="l" pos="3587760"/>
                <a:tab algn="l" pos="4037040"/>
                <a:tab algn="l" pos="4486320"/>
                <a:tab algn="l" pos="4935600"/>
                <a:tab algn="l" pos="5384880"/>
                <a:tab algn="l" pos="5834160"/>
                <a:tab algn="l" pos="6283440"/>
                <a:tab algn="l" pos="6732720"/>
                <a:tab algn="l" pos="7182000"/>
                <a:tab algn="l" pos="7631280"/>
                <a:tab algn="l" pos="8080200"/>
                <a:tab algn="l" pos="8529480"/>
                <a:tab algn="l" pos="8978760"/>
                <a:tab algn="l" pos="8980560"/>
                <a:tab algn="l" pos="9429840"/>
                <a:tab algn="l" pos="9879120"/>
                <a:tab algn="l" pos="10328400"/>
                <a:tab algn="l" pos="10777680"/>
                <a:tab algn="l" pos="10779120"/>
                <a:tab algn="l" pos="10780560"/>
                <a:tab algn="l" pos="10782360"/>
              </a:tabLst>
            </a:pPr>
            <a:endParaRPr b="0" lang="de-DE" sz="1400" spc="-1" strike="noStrike">
              <a:latin typeface="Arial"/>
            </a:endParaRPr>
          </a:p>
          <a:p>
            <a:pPr>
              <a:lnSpc>
                <a:spcPct val="117000"/>
              </a:lnSpc>
              <a:spcBef>
                <a:spcPts val="62"/>
              </a:spcBef>
              <a:spcAft>
                <a:spcPts val="62"/>
              </a:spcAft>
              <a:buNone/>
              <a:tabLst>
                <a:tab algn="l" pos="0"/>
                <a:tab algn="l" pos="442800"/>
                <a:tab algn="l" pos="892080"/>
                <a:tab algn="l" pos="1341360"/>
                <a:tab algn="l" pos="1790640"/>
                <a:tab algn="l" pos="2239920"/>
                <a:tab algn="l" pos="2689200"/>
                <a:tab algn="l" pos="3138480"/>
                <a:tab algn="l" pos="3587760"/>
                <a:tab algn="l" pos="4037040"/>
                <a:tab algn="l" pos="4486320"/>
                <a:tab algn="l" pos="4935600"/>
                <a:tab algn="l" pos="5384880"/>
                <a:tab algn="l" pos="5834160"/>
                <a:tab algn="l" pos="6283440"/>
                <a:tab algn="l" pos="6732720"/>
                <a:tab algn="l" pos="7182000"/>
                <a:tab algn="l" pos="7631280"/>
                <a:tab algn="l" pos="8080200"/>
                <a:tab algn="l" pos="8529480"/>
                <a:tab algn="l" pos="8978760"/>
                <a:tab algn="l" pos="8980560"/>
                <a:tab algn="l" pos="9429840"/>
                <a:tab algn="l" pos="9879120"/>
                <a:tab algn="l" pos="10328400"/>
                <a:tab algn="l" pos="10777680"/>
                <a:tab algn="l" pos="10779120"/>
                <a:tab algn="l" pos="10780560"/>
                <a:tab algn="l" pos="10782360"/>
              </a:tabLst>
            </a:pPr>
            <a:r>
              <a:rPr b="0" lang="de-DE" sz="1500" spc="-1" strike="noStrike">
                <a:solidFill>
                  <a:srgbClr val="000000"/>
                </a:solidFill>
                <a:latin typeface="Book Antiqua"/>
                <a:ea typeface="DejaVu Sans"/>
              </a:rPr>
              <a:t>Méthode éprouvée permettant une approche dynamique et vivante</a:t>
            </a:r>
            <a:endParaRPr b="0" lang="de-DE" sz="1500" spc="-1" strike="noStrike">
              <a:latin typeface="Arial"/>
            </a:endParaRPr>
          </a:p>
          <a:p>
            <a:pPr>
              <a:lnSpc>
                <a:spcPct val="117000"/>
              </a:lnSpc>
              <a:spcBef>
                <a:spcPts val="62"/>
              </a:spcBef>
              <a:spcAft>
                <a:spcPts val="62"/>
              </a:spcAft>
              <a:buNone/>
              <a:tabLst>
                <a:tab algn="l" pos="0"/>
                <a:tab algn="l" pos="442800"/>
                <a:tab algn="l" pos="892080"/>
                <a:tab algn="l" pos="1341360"/>
                <a:tab algn="l" pos="1790640"/>
                <a:tab algn="l" pos="2239920"/>
                <a:tab algn="l" pos="2689200"/>
                <a:tab algn="l" pos="3138480"/>
                <a:tab algn="l" pos="3587760"/>
                <a:tab algn="l" pos="4037040"/>
                <a:tab algn="l" pos="4486320"/>
                <a:tab algn="l" pos="4935600"/>
                <a:tab algn="l" pos="5384880"/>
                <a:tab algn="l" pos="5834160"/>
                <a:tab algn="l" pos="6283440"/>
                <a:tab algn="l" pos="6732720"/>
                <a:tab algn="l" pos="7182000"/>
                <a:tab algn="l" pos="7631280"/>
                <a:tab algn="l" pos="8080200"/>
                <a:tab algn="l" pos="8529480"/>
                <a:tab algn="l" pos="8978760"/>
                <a:tab algn="l" pos="8980560"/>
                <a:tab algn="l" pos="9429840"/>
                <a:tab algn="l" pos="9879120"/>
                <a:tab algn="l" pos="10328400"/>
                <a:tab algn="l" pos="10777680"/>
                <a:tab algn="l" pos="10779120"/>
                <a:tab algn="l" pos="10780560"/>
                <a:tab algn="l" pos="10782360"/>
              </a:tabLst>
            </a:pPr>
            <a:r>
              <a:rPr b="0" lang="de-DE" sz="1500" spc="-1" strike="noStrike">
                <a:solidFill>
                  <a:srgbClr val="000000"/>
                </a:solidFill>
                <a:latin typeface="Book Antiqua"/>
                <a:ea typeface="DejaVu Sans"/>
              </a:rPr>
              <a:t>par professeure diplômée d'allemand pour étrangers</a:t>
            </a:r>
            <a:endParaRPr b="0" lang="de-DE" sz="1500" spc="-1" strike="noStrike">
              <a:latin typeface="Arial"/>
            </a:endParaRPr>
          </a:p>
          <a:p>
            <a:pPr>
              <a:lnSpc>
                <a:spcPct val="117000"/>
              </a:lnSpc>
              <a:spcBef>
                <a:spcPts val="62"/>
              </a:spcBef>
              <a:spcAft>
                <a:spcPts val="62"/>
              </a:spcAft>
              <a:buNone/>
              <a:tabLst>
                <a:tab algn="l" pos="0"/>
                <a:tab algn="l" pos="442800"/>
                <a:tab algn="l" pos="892080"/>
                <a:tab algn="l" pos="1341360"/>
                <a:tab algn="l" pos="1790640"/>
                <a:tab algn="l" pos="2239920"/>
                <a:tab algn="l" pos="2689200"/>
                <a:tab algn="l" pos="3138480"/>
                <a:tab algn="l" pos="3587760"/>
                <a:tab algn="l" pos="4037040"/>
                <a:tab algn="l" pos="4486320"/>
                <a:tab algn="l" pos="4935600"/>
                <a:tab algn="l" pos="5384880"/>
                <a:tab algn="l" pos="5834160"/>
                <a:tab algn="l" pos="6283440"/>
                <a:tab algn="l" pos="6732720"/>
                <a:tab algn="l" pos="7182000"/>
                <a:tab algn="l" pos="7631280"/>
                <a:tab algn="l" pos="8080200"/>
                <a:tab algn="l" pos="8529480"/>
                <a:tab algn="l" pos="8978760"/>
                <a:tab algn="l" pos="8980560"/>
                <a:tab algn="l" pos="9429840"/>
                <a:tab algn="l" pos="9879120"/>
                <a:tab algn="l" pos="10328400"/>
                <a:tab algn="l" pos="10777680"/>
                <a:tab algn="l" pos="10779120"/>
                <a:tab algn="l" pos="10780560"/>
                <a:tab algn="l" pos="10782360"/>
              </a:tabLst>
            </a:pPr>
            <a:endParaRPr b="0" lang="de-DE" sz="1400" spc="-1" strike="noStrike">
              <a:latin typeface="Arial"/>
            </a:endParaRPr>
          </a:p>
          <a:p>
            <a:pPr>
              <a:lnSpc>
                <a:spcPct val="117000"/>
              </a:lnSpc>
              <a:spcBef>
                <a:spcPts val="62"/>
              </a:spcBef>
              <a:spcAft>
                <a:spcPts val="62"/>
              </a:spcAft>
              <a:buNone/>
              <a:tabLst>
                <a:tab algn="l" pos="0"/>
                <a:tab algn="l" pos="442800"/>
                <a:tab algn="l" pos="892080"/>
                <a:tab algn="l" pos="1341360"/>
                <a:tab algn="l" pos="1790640"/>
                <a:tab algn="l" pos="2239920"/>
                <a:tab algn="l" pos="2689200"/>
                <a:tab algn="l" pos="3138480"/>
                <a:tab algn="l" pos="3587760"/>
                <a:tab algn="l" pos="4037040"/>
                <a:tab algn="l" pos="4486320"/>
                <a:tab algn="l" pos="4935600"/>
                <a:tab algn="l" pos="5384880"/>
                <a:tab algn="l" pos="5834160"/>
                <a:tab algn="l" pos="6283440"/>
                <a:tab algn="l" pos="6732720"/>
                <a:tab algn="l" pos="7182000"/>
                <a:tab algn="l" pos="7631280"/>
                <a:tab algn="l" pos="8080200"/>
                <a:tab algn="l" pos="8529480"/>
                <a:tab algn="l" pos="8978760"/>
                <a:tab algn="l" pos="8980560"/>
                <a:tab algn="l" pos="9429840"/>
                <a:tab algn="l" pos="9879120"/>
                <a:tab algn="l" pos="10328400"/>
                <a:tab algn="l" pos="10777680"/>
                <a:tab algn="l" pos="10779120"/>
                <a:tab algn="l" pos="10780560"/>
                <a:tab algn="l" pos="10782360"/>
              </a:tabLst>
            </a:pPr>
            <a:endParaRPr b="0" lang="de-DE" sz="3600" spc="-1" strike="noStrike">
              <a:latin typeface="Arial"/>
            </a:endParaRPr>
          </a:p>
          <a:p>
            <a:pPr>
              <a:lnSpc>
                <a:spcPct val="117000"/>
              </a:lnSpc>
              <a:spcBef>
                <a:spcPts val="62"/>
              </a:spcBef>
              <a:spcAft>
                <a:spcPts val="62"/>
              </a:spcAft>
              <a:buNone/>
              <a:tabLst>
                <a:tab algn="l" pos="0"/>
                <a:tab algn="l" pos="442800"/>
                <a:tab algn="l" pos="892080"/>
                <a:tab algn="l" pos="1341360"/>
                <a:tab algn="l" pos="1790640"/>
                <a:tab algn="l" pos="2239920"/>
                <a:tab algn="l" pos="2689200"/>
                <a:tab algn="l" pos="3138480"/>
                <a:tab algn="l" pos="3587760"/>
                <a:tab algn="l" pos="4037040"/>
                <a:tab algn="l" pos="4486320"/>
                <a:tab algn="l" pos="4935600"/>
                <a:tab algn="l" pos="5384880"/>
                <a:tab algn="l" pos="5834160"/>
                <a:tab algn="l" pos="6283440"/>
                <a:tab algn="l" pos="6732720"/>
                <a:tab algn="l" pos="7182000"/>
                <a:tab algn="l" pos="7631280"/>
                <a:tab algn="l" pos="8080200"/>
                <a:tab algn="l" pos="8529480"/>
                <a:tab algn="l" pos="8978760"/>
                <a:tab algn="l" pos="8980560"/>
                <a:tab algn="l" pos="9429840"/>
                <a:tab algn="l" pos="9879120"/>
                <a:tab algn="l" pos="10328400"/>
                <a:tab algn="l" pos="10777680"/>
                <a:tab algn="l" pos="10779120"/>
                <a:tab algn="l" pos="10780560"/>
                <a:tab algn="l" pos="10782360"/>
              </a:tabLst>
            </a:pPr>
            <a:r>
              <a:rPr b="1" lang="de-DE" sz="1800" spc="-1" strike="noStrike">
                <a:solidFill>
                  <a:srgbClr val="000000"/>
                </a:solidFill>
                <a:latin typeface="Book Antiqua"/>
                <a:ea typeface="DejaVu Sans"/>
              </a:rPr>
              <a:t>	</a:t>
            </a:r>
            <a:r>
              <a:rPr b="1" lang="de-DE" sz="1800" spc="-1" strike="noStrike">
                <a:solidFill>
                  <a:srgbClr val="000000"/>
                </a:solidFill>
                <a:latin typeface="Book Antiqua"/>
                <a:ea typeface="DejaVu Sans"/>
              </a:rPr>
              <a:t>	</a:t>
            </a:r>
            <a:r>
              <a:rPr b="1" lang="de-DE" sz="1800" spc="-1" strike="noStrike">
                <a:solidFill>
                  <a:srgbClr val="000000"/>
                </a:solidFill>
                <a:latin typeface="Book Antiqua"/>
                <a:ea typeface="DejaVu Sans"/>
              </a:rPr>
              <a:t>Reprise le lundi 16 septembre 2024</a:t>
            </a:r>
            <a:endParaRPr b="0" lang="de-DE" sz="1800" spc="-1" strike="noStrike">
              <a:latin typeface="Arial"/>
            </a:endParaRPr>
          </a:p>
          <a:p>
            <a:pPr>
              <a:lnSpc>
                <a:spcPct val="117000"/>
              </a:lnSpc>
              <a:spcBef>
                <a:spcPts val="62"/>
              </a:spcBef>
              <a:spcAft>
                <a:spcPts val="62"/>
              </a:spcAft>
              <a:buNone/>
              <a:tabLst>
                <a:tab algn="l" pos="0"/>
                <a:tab algn="l" pos="442800"/>
                <a:tab algn="l" pos="892080"/>
                <a:tab algn="l" pos="1341360"/>
                <a:tab algn="l" pos="1790640"/>
                <a:tab algn="l" pos="2239920"/>
                <a:tab algn="l" pos="2689200"/>
                <a:tab algn="l" pos="3138480"/>
                <a:tab algn="l" pos="3587760"/>
                <a:tab algn="l" pos="4037040"/>
                <a:tab algn="l" pos="4486320"/>
                <a:tab algn="l" pos="4935600"/>
                <a:tab algn="l" pos="5384880"/>
                <a:tab algn="l" pos="5834160"/>
                <a:tab algn="l" pos="6283440"/>
                <a:tab algn="l" pos="6732720"/>
                <a:tab algn="l" pos="7182000"/>
                <a:tab algn="l" pos="7631280"/>
                <a:tab algn="l" pos="8080200"/>
                <a:tab algn="l" pos="8529480"/>
                <a:tab algn="l" pos="8978760"/>
                <a:tab algn="l" pos="8980560"/>
                <a:tab algn="l" pos="9429840"/>
                <a:tab algn="l" pos="9879120"/>
                <a:tab algn="l" pos="10328400"/>
                <a:tab algn="l" pos="10777680"/>
                <a:tab algn="l" pos="10779120"/>
                <a:tab algn="l" pos="10780560"/>
                <a:tab algn="l" pos="10782360"/>
              </a:tabLst>
            </a:pPr>
            <a:r>
              <a:rPr b="1" lang="de-DE" sz="2800" spc="-1" strike="noStrike">
                <a:solidFill>
                  <a:srgbClr val="000000"/>
                </a:solidFill>
                <a:latin typeface="Book Antiqua"/>
                <a:ea typeface="DejaVu Sans"/>
              </a:rPr>
              <a:t>	</a:t>
            </a:r>
            <a:r>
              <a:rPr b="1" lang="de-DE" sz="2800" spc="-1" strike="noStrike">
                <a:solidFill>
                  <a:srgbClr val="000000"/>
                </a:solidFill>
                <a:latin typeface="Book Antiqua"/>
                <a:ea typeface="DejaVu Sans"/>
              </a:rPr>
              <a:t>	</a:t>
            </a:r>
            <a:r>
              <a:rPr b="1" lang="de-DE" sz="2800" spc="-1" strike="noStrike">
                <a:solidFill>
                  <a:srgbClr val="000000"/>
                </a:solidFill>
                <a:latin typeface="Book Antiqua"/>
                <a:ea typeface="DejaVu Sans"/>
              </a:rPr>
              <a:t>Les Vans</a:t>
            </a:r>
            <a:endParaRPr b="0" lang="de-DE" sz="2800" spc="-1" strike="noStrike">
              <a:latin typeface="Arial"/>
            </a:endParaRPr>
          </a:p>
          <a:p>
            <a:pPr>
              <a:lnSpc>
                <a:spcPct val="117000"/>
              </a:lnSpc>
              <a:spcBef>
                <a:spcPts val="62"/>
              </a:spcBef>
              <a:spcAft>
                <a:spcPts val="62"/>
              </a:spcAft>
              <a:buNone/>
              <a:tabLst>
                <a:tab algn="l" pos="0"/>
                <a:tab algn="l" pos="442800"/>
                <a:tab algn="l" pos="892080"/>
                <a:tab algn="l" pos="1341360"/>
                <a:tab algn="l" pos="1790640"/>
                <a:tab algn="l" pos="2239920"/>
                <a:tab algn="l" pos="2689200"/>
                <a:tab algn="l" pos="3138480"/>
                <a:tab algn="l" pos="3587760"/>
                <a:tab algn="l" pos="4037040"/>
                <a:tab algn="l" pos="4486320"/>
                <a:tab algn="l" pos="4935600"/>
                <a:tab algn="l" pos="5384880"/>
                <a:tab algn="l" pos="5834160"/>
                <a:tab algn="l" pos="6283440"/>
                <a:tab algn="l" pos="6732720"/>
                <a:tab algn="l" pos="7182000"/>
                <a:tab algn="l" pos="7631280"/>
                <a:tab algn="l" pos="8080200"/>
                <a:tab algn="l" pos="8529480"/>
                <a:tab algn="l" pos="8978760"/>
                <a:tab algn="l" pos="8980560"/>
                <a:tab algn="l" pos="9429840"/>
                <a:tab algn="l" pos="9879120"/>
                <a:tab algn="l" pos="10328400"/>
                <a:tab algn="l" pos="10777680"/>
                <a:tab algn="l" pos="10779120"/>
                <a:tab algn="l" pos="10780560"/>
                <a:tab algn="l" pos="10782360"/>
              </a:tabLst>
            </a:pPr>
            <a:endParaRPr b="0" lang="de-DE" sz="1400" spc="-1" strike="noStrike">
              <a:latin typeface="Arial"/>
            </a:endParaRPr>
          </a:p>
          <a:p>
            <a:pPr>
              <a:lnSpc>
                <a:spcPct val="117000"/>
              </a:lnSpc>
              <a:spcBef>
                <a:spcPts val="62"/>
              </a:spcBef>
              <a:spcAft>
                <a:spcPts val="62"/>
              </a:spcAft>
              <a:buNone/>
              <a:tabLst>
                <a:tab algn="l" pos="0"/>
                <a:tab algn="l" pos="442800"/>
                <a:tab algn="l" pos="892080"/>
                <a:tab algn="l" pos="1341360"/>
                <a:tab algn="l" pos="1790640"/>
                <a:tab algn="l" pos="2239920"/>
                <a:tab algn="l" pos="2689200"/>
                <a:tab algn="l" pos="3138480"/>
                <a:tab algn="l" pos="3587760"/>
                <a:tab algn="l" pos="4037040"/>
                <a:tab algn="l" pos="4486320"/>
                <a:tab algn="l" pos="4935600"/>
                <a:tab algn="l" pos="5384880"/>
                <a:tab algn="l" pos="5834160"/>
                <a:tab algn="l" pos="6283440"/>
                <a:tab algn="l" pos="6732720"/>
                <a:tab algn="l" pos="7182000"/>
                <a:tab algn="l" pos="7631280"/>
                <a:tab algn="l" pos="8080200"/>
                <a:tab algn="l" pos="8529480"/>
                <a:tab algn="l" pos="8978760"/>
                <a:tab algn="l" pos="8980560"/>
                <a:tab algn="l" pos="9429840"/>
                <a:tab algn="l" pos="9879120"/>
                <a:tab algn="l" pos="10328400"/>
                <a:tab algn="l" pos="10777680"/>
                <a:tab algn="l" pos="10779120"/>
                <a:tab algn="l" pos="10780560"/>
                <a:tab algn="l" pos="10782360"/>
              </a:tabLst>
            </a:pPr>
            <a:endParaRPr b="0" lang="de-DE" sz="1400" spc="-1" strike="noStrike">
              <a:latin typeface="Arial"/>
            </a:endParaRPr>
          </a:p>
          <a:p>
            <a:pPr>
              <a:lnSpc>
                <a:spcPct val="117000"/>
              </a:lnSpc>
              <a:spcBef>
                <a:spcPts val="62"/>
              </a:spcBef>
              <a:spcAft>
                <a:spcPts val="62"/>
              </a:spcAft>
              <a:buNone/>
              <a:tabLst>
                <a:tab algn="l" pos="0"/>
                <a:tab algn="l" pos="442800"/>
                <a:tab algn="l" pos="892080"/>
                <a:tab algn="l" pos="1341360"/>
                <a:tab algn="l" pos="1790640"/>
                <a:tab algn="l" pos="2239920"/>
                <a:tab algn="l" pos="2689200"/>
                <a:tab algn="l" pos="3138480"/>
                <a:tab algn="l" pos="3587760"/>
                <a:tab algn="l" pos="4037040"/>
                <a:tab algn="l" pos="4486320"/>
                <a:tab algn="l" pos="4935600"/>
                <a:tab algn="l" pos="5384880"/>
                <a:tab algn="l" pos="5834160"/>
                <a:tab algn="l" pos="6283440"/>
                <a:tab algn="l" pos="6732720"/>
                <a:tab algn="l" pos="7182000"/>
                <a:tab algn="l" pos="7631280"/>
                <a:tab algn="l" pos="8080200"/>
                <a:tab algn="l" pos="8529480"/>
                <a:tab algn="l" pos="8978760"/>
                <a:tab algn="l" pos="8980560"/>
                <a:tab algn="l" pos="9429840"/>
                <a:tab algn="l" pos="9879120"/>
                <a:tab algn="l" pos="10328400"/>
                <a:tab algn="l" pos="10777680"/>
                <a:tab algn="l" pos="10779120"/>
                <a:tab algn="l" pos="10780560"/>
                <a:tab algn="l" pos="10782360"/>
              </a:tabLst>
            </a:pPr>
            <a:endParaRPr b="0" lang="de-DE" sz="1400" spc="-1" strike="noStrike">
              <a:latin typeface="Arial"/>
            </a:endParaRPr>
          </a:p>
          <a:p>
            <a:pPr>
              <a:lnSpc>
                <a:spcPct val="117000"/>
              </a:lnSpc>
              <a:spcBef>
                <a:spcPts val="62"/>
              </a:spcBef>
              <a:spcAft>
                <a:spcPts val="62"/>
              </a:spcAft>
              <a:buNone/>
              <a:tabLst>
                <a:tab algn="l" pos="0"/>
                <a:tab algn="l" pos="442800"/>
                <a:tab algn="l" pos="892080"/>
                <a:tab algn="l" pos="1341360"/>
                <a:tab algn="l" pos="1790640"/>
                <a:tab algn="l" pos="2239920"/>
                <a:tab algn="l" pos="2689200"/>
                <a:tab algn="l" pos="3138480"/>
                <a:tab algn="l" pos="3587760"/>
                <a:tab algn="l" pos="4037040"/>
                <a:tab algn="l" pos="4486320"/>
                <a:tab algn="l" pos="4935600"/>
                <a:tab algn="l" pos="5384880"/>
                <a:tab algn="l" pos="5834160"/>
                <a:tab algn="l" pos="6283440"/>
                <a:tab algn="l" pos="6732720"/>
                <a:tab algn="l" pos="7182000"/>
                <a:tab algn="l" pos="7631280"/>
                <a:tab algn="l" pos="8080200"/>
                <a:tab algn="l" pos="8529480"/>
                <a:tab algn="l" pos="8978760"/>
                <a:tab algn="l" pos="8980560"/>
                <a:tab algn="l" pos="9429840"/>
                <a:tab algn="l" pos="9879120"/>
                <a:tab algn="l" pos="10328400"/>
                <a:tab algn="l" pos="10777680"/>
                <a:tab algn="l" pos="10779120"/>
                <a:tab algn="l" pos="10780560"/>
                <a:tab algn="l" pos="10782360"/>
              </a:tabLst>
            </a:pPr>
            <a:r>
              <a:rPr b="1" lang="de-DE" sz="1500" spc="-1" strike="noStrike">
                <a:solidFill>
                  <a:srgbClr val="000000"/>
                </a:solidFill>
                <a:latin typeface="Book Antiqua"/>
                <a:ea typeface="DejaVu Sans"/>
              </a:rPr>
              <a:t>Avancés</a:t>
            </a:r>
            <a:r>
              <a:rPr b="0" lang="de-DE" sz="1500" spc="-1" strike="noStrike">
                <a:solidFill>
                  <a:srgbClr val="000000"/>
                </a:solidFill>
                <a:latin typeface="Book Antiqua"/>
                <a:ea typeface="DejaVu Sans"/>
              </a:rPr>
              <a:t> (~ Niveau B1/B2)</a:t>
            </a:r>
            <a:r>
              <a:rPr b="0" lang="de-DE" sz="1500" spc="-1" strike="noStrike">
                <a:solidFill>
                  <a:srgbClr val="000000"/>
                </a:solidFill>
                <a:latin typeface="Book Antiqua"/>
                <a:ea typeface="DejaVu Sans"/>
              </a:rPr>
              <a:t>	</a:t>
            </a:r>
            <a:r>
              <a:rPr b="0" lang="de-DE" sz="1500" spc="-1" strike="noStrike">
                <a:solidFill>
                  <a:srgbClr val="000000"/>
                </a:solidFill>
                <a:latin typeface="Book Antiqua"/>
                <a:ea typeface="DejaVu Sans"/>
              </a:rPr>
              <a:t>	</a:t>
            </a:r>
            <a:r>
              <a:rPr b="0" lang="de-DE" sz="1500" spc="-1" strike="noStrike">
                <a:solidFill>
                  <a:srgbClr val="000000"/>
                </a:solidFill>
                <a:latin typeface="Book Antiqua"/>
                <a:ea typeface="DejaVu Sans"/>
              </a:rPr>
              <a:t>	</a:t>
            </a:r>
            <a:r>
              <a:rPr b="0" lang="de-DE" sz="1500" spc="-1" strike="noStrike">
                <a:solidFill>
                  <a:srgbClr val="000000"/>
                </a:solidFill>
                <a:latin typeface="Book Antiqua"/>
                <a:ea typeface="DejaVu Sans"/>
              </a:rPr>
              <a:t>Lundi, 9h30 – 11h00</a:t>
            </a:r>
            <a:endParaRPr b="0" lang="de-DE" sz="1500" spc="-1" strike="noStrike">
              <a:latin typeface="Arial"/>
            </a:endParaRPr>
          </a:p>
          <a:p>
            <a:pPr>
              <a:lnSpc>
                <a:spcPct val="117000"/>
              </a:lnSpc>
              <a:spcBef>
                <a:spcPts val="62"/>
              </a:spcBef>
              <a:spcAft>
                <a:spcPts val="62"/>
              </a:spcAft>
              <a:buNone/>
              <a:tabLst>
                <a:tab algn="l" pos="0"/>
                <a:tab algn="l" pos="442800"/>
                <a:tab algn="l" pos="892080"/>
                <a:tab algn="l" pos="1341360"/>
                <a:tab algn="l" pos="1790640"/>
                <a:tab algn="l" pos="2239920"/>
                <a:tab algn="l" pos="2689200"/>
                <a:tab algn="l" pos="3138480"/>
                <a:tab algn="l" pos="3587760"/>
                <a:tab algn="l" pos="4037040"/>
                <a:tab algn="l" pos="4486320"/>
                <a:tab algn="l" pos="4935600"/>
                <a:tab algn="l" pos="5384880"/>
                <a:tab algn="l" pos="5834160"/>
                <a:tab algn="l" pos="6283440"/>
                <a:tab algn="l" pos="6732720"/>
                <a:tab algn="l" pos="7182000"/>
                <a:tab algn="l" pos="7631280"/>
                <a:tab algn="l" pos="8080200"/>
                <a:tab algn="l" pos="8529480"/>
                <a:tab algn="l" pos="8978760"/>
                <a:tab algn="l" pos="8980560"/>
                <a:tab algn="l" pos="9429840"/>
                <a:tab algn="l" pos="9879120"/>
                <a:tab algn="l" pos="10328400"/>
                <a:tab algn="l" pos="10777680"/>
                <a:tab algn="l" pos="10779120"/>
                <a:tab algn="l" pos="10780560"/>
                <a:tab algn="l" pos="10782360"/>
              </a:tabLst>
            </a:pPr>
            <a:r>
              <a:rPr b="1" lang="de-DE" sz="1500" spc="-1" strike="noStrike">
                <a:solidFill>
                  <a:srgbClr val="000000"/>
                </a:solidFill>
                <a:latin typeface="Book Antiqua"/>
                <a:ea typeface="DejaVu Sans"/>
              </a:rPr>
              <a:t>Débutants</a:t>
            </a:r>
            <a:r>
              <a:rPr b="0" lang="de-DE" sz="1500" spc="-1" strike="noStrike">
                <a:solidFill>
                  <a:srgbClr val="000000"/>
                </a:solidFill>
                <a:latin typeface="Book Antiqua"/>
                <a:ea typeface="DejaVu Sans"/>
              </a:rPr>
              <a:t> (Niveau A1)</a:t>
            </a:r>
            <a:r>
              <a:rPr b="0" lang="de-DE" sz="1500" spc="-1" strike="noStrike">
                <a:solidFill>
                  <a:srgbClr val="000000"/>
                </a:solidFill>
                <a:latin typeface="Book Antiqua"/>
                <a:ea typeface="DejaVu Sans"/>
              </a:rPr>
              <a:t>	</a:t>
            </a:r>
            <a:r>
              <a:rPr b="0" lang="de-DE" sz="1500" spc="-1" strike="noStrike">
                <a:solidFill>
                  <a:srgbClr val="000000"/>
                </a:solidFill>
                <a:latin typeface="Book Antiqua"/>
                <a:ea typeface="DejaVu Sans"/>
              </a:rPr>
              <a:t>	</a:t>
            </a:r>
            <a:r>
              <a:rPr b="0" lang="de-DE" sz="1500" spc="-1" strike="noStrike">
                <a:solidFill>
                  <a:srgbClr val="000000"/>
                </a:solidFill>
                <a:latin typeface="Book Antiqua"/>
                <a:ea typeface="DejaVu Sans"/>
              </a:rPr>
              <a:t>	</a:t>
            </a:r>
            <a:r>
              <a:rPr b="0" lang="de-DE" sz="1500" spc="-1" strike="noStrike">
                <a:solidFill>
                  <a:srgbClr val="000000"/>
                </a:solidFill>
                <a:latin typeface="Book Antiqua"/>
                <a:ea typeface="DejaVu Sans"/>
              </a:rPr>
              <a:t>Mercredi, 10h – 11h15 et 14h – 15h15</a:t>
            </a:r>
            <a:endParaRPr b="0" lang="de-DE" sz="1500" spc="-1" strike="noStrike">
              <a:latin typeface="Arial"/>
            </a:endParaRPr>
          </a:p>
          <a:p>
            <a:pPr>
              <a:lnSpc>
                <a:spcPct val="117000"/>
              </a:lnSpc>
              <a:spcBef>
                <a:spcPts val="62"/>
              </a:spcBef>
              <a:spcAft>
                <a:spcPts val="62"/>
              </a:spcAft>
              <a:buNone/>
              <a:tabLst>
                <a:tab algn="l" pos="0"/>
                <a:tab algn="l" pos="442800"/>
                <a:tab algn="l" pos="892080"/>
                <a:tab algn="l" pos="1341360"/>
                <a:tab algn="l" pos="1790640"/>
                <a:tab algn="l" pos="2239920"/>
                <a:tab algn="l" pos="2689200"/>
                <a:tab algn="l" pos="3138480"/>
                <a:tab algn="l" pos="3587760"/>
                <a:tab algn="l" pos="4037040"/>
                <a:tab algn="l" pos="4486320"/>
                <a:tab algn="l" pos="4935600"/>
                <a:tab algn="l" pos="5384880"/>
                <a:tab algn="l" pos="5834160"/>
                <a:tab algn="l" pos="6283440"/>
                <a:tab algn="l" pos="6732720"/>
                <a:tab algn="l" pos="7182000"/>
                <a:tab algn="l" pos="7631280"/>
                <a:tab algn="l" pos="8080200"/>
                <a:tab algn="l" pos="8529480"/>
                <a:tab algn="l" pos="8978760"/>
                <a:tab algn="l" pos="8980560"/>
                <a:tab algn="l" pos="9429840"/>
                <a:tab algn="l" pos="9879120"/>
                <a:tab algn="l" pos="10328400"/>
                <a:tab algn="l" pos="10777680"/>
                <a:tab algn="l" pos="10779120"/>
                <a:tab algn="l" pos="10780560"/>
                <a:tab algn="l" pos="10782360"/>
              </a:tabLst>
            </a:pPr>
            <a:r>
              <a:rPr b="1" lang="de-DE" sz="1500" spc="-1" strike="noStrike">
                <a:solidFill>
                  <a:srgbClr val="000000"/>
                </a:solidFill>
                <a:latin typeface="Book Antiqua"/>
                <a:ea typeface="DejaVu Sans"/>
              </a:rPr>
              <a:t>Intermédiaires </a:t>
            </a:r>
            <a:r>
              <a:rPr b="0" lang="de-DE" sz="1500" spc="-1" strike="noStrike">
                <a:solidFill>
                  <a:srgbClr val="000000"/>
                </a:solidFill>
                <a:latin typeface="Book Antiqua"/>
                <a:ea typeface="DejaVu Sans"/>
              </a:rPr>
              <a:t>(~Niveau A2/B1)</a:t>
            </a:r>
            <a:r>
              <a:rPr b="0" lang="de-DE" sz="1500" spc="-1" strike="noStrike">
                <a:solidFill>
                  <a:srgbClr val="000000"/>
                </a:solidFill>
                <a:latin typeface="Book Antiqua"/>
                <a:ea typeface="DejaVu Sans"/>
              </a:rPr>
              <a:t>	</a:t>
            </a:r>
            <a:r>
              <a:rPr b="0" lang="de-DE" sz="1500" spc="-1" strike="noStrike">
                <a:solidFill>
                  <a:srgbClr val="000000"/>
                </a:solidFill>
                <a:latin typeface="Book Antiqua"/>
                <a:ea typeface="DejaVu Sans"/>
              </a:rPr>
              <a:t>Vendredi, 9h30 – 11h00</a:t>
            </a:r>
            <a:endParaRPr b="0" lang="de-DE" sz="1500" spc="-1" strike="noStrike">
              <a:latin typeface="Arial"/>
            </a:endParaRPr>
          </a:p>
          <a:p>
            <a:pPr>
              <a:lnSpc>
                <a:spcPct val="117000"/>
              </a:lnSpc>
              <a:spcBef>
                <a:spcPts val="62"/>
              </a:spcBef>
              <a:spcAft>
                <a:spcPts val="62"/>
              </a:spcAft>
              <a:buNone/>
              <a:tabLst>
                <a:tab algn="l" pos="0"/>
                <a:tab algn="l" pos="442800"/>
                <a:tab algn="l" pos="892080"/>
                <a:tab algn="l" pos="1341360"/>
                <a:tab algn="l" pos="1790640"/>
                <a:tab algn="l" pos="2239920"/>
                <a:tab algn="l" pos="2689200"/>
                <a:tab algn="l" pos="3138480"/>
                <a:tab algn="l" pos="3587760"/>
                <a:tab algn="l" pos="4037040"/>
                <a:tab algn="l" pos="4486320"/>
                <a:tab algn="l" pos="4935600"/>
                <a:tab algn="l" pos="5384880"/>
                <a:tab algn="l" pos="5834160"/>
                <a:tab algn="l" pos="6283440"/>
                <a:tab algn="l" pos="6732720"/>
                <a:tab algn="l" pos="7182000"/>
                <a:tab algn="l" pos="7631280"/>
                <a:tab algn="l" pos="8080200"/>
                <a:tab algn="l" pos="8529480"/>
                <a:tab algn="l" pos="8978760"/>
                <a:tab algn="l" pos="8980560"/>
                <a:tab algn="l" pos="9429840"/>
                <a:tab algn="l" pos="9879120"/>
                <a:tab algn="l" pos="10328400"/>
                <a:tab algn="l" pos="10777680"/>
                <a:tab algn="l" pos="10779120"/>
                <a:tab algn="l" pos="10780560"/>
                <a:tab algn="l" pos="10782360"/>
              </a:tabLst>
            </a:pPr>
            <a:endParaRPr b="0" lang="de-DE" sz="1600" spc="-1" strike="noStrike">
              <a:latin typeface="Arial"/>
            </a:endParaRPr>
          </a:p>
          <a:p>
            <a:pPr>
              <a:lnSpc>
                <a:spcPct val="117000"/>
              </a:lnSpc>
              <a:spcBef>
                <a:spcPts val="62"/>
              </a:spcBef>
              <a:spcAft>
                <a:spcPts val="62"/>
              </a:spcAft>
              <a:buNone/>
              <a:tabLst>
                <a:tab algn="l" pos="0"/>
                <a:tab algn="l" pos="442800"/>
                <a:tab algn="l" pos="892080"/>
                <a:tab algn="l" pos="1341360"/>
                <a:tab algn="l" pos="1790640"/>
                <a:tab algn="l" pos="2239920"/>
                <a:tab algn="l" pos="2689200"/>
                <a:tab algn="l" pos="3138480"/>
                <a:tab algn="l" pos="3587760"/>
                <a:tab algn="l" pos="4037040"/>
                <a:tab algn="l" pos="4486320"/>
                <a:tab algn="l" pos="4935600"/>
                <a:tab algn="l" pos="5384880"/>
                <a:tab algn="l" pos="5834160"/>
                <a:tab algn="l" pos="6283440"/>
                <a:tab algn="l" pos="6732720"/>
                <a:tab algn="l" pos="7182000"/>
                <a:tab algn="l" pos="7631280"/>
                <a:tab algn="l" pos="8080200"/>
                <a:tab algn="l" pos="8529480"/>
                <a:tab algn="l" pos="8978760"/>
                <a:tab algn="l" pos="8980560"/>
                <a:tab algn="l" pos="9429840"/>
                <a:tab algn="l" pos="9879120"/>
                <a:tab algn="l" pos="10328400"/>
                <a:tab algn="l" pos="10777680"/>
                <a:tab algn="l" pos="10779120"/>
                <a:tab algn="l" pos="10780560"/>
                <a:tab algn="l" pos="10782360"/>
              </a:tabLst>
            </a:pPr>
            <a:r>
              <a:rPr b="0" lang="de-DE" sz="1500" spc="-1" strike="noStrike">
                <a:solidFill>
                  <a:srgbClr val="000000"/>
                </a:solidFill>
                <a:latin typeface="Book Antiqua"/>
                <a:ea typeface="DejaVu Sans"/>
              </a:rPr>
              <a:t>Pour les lieux et pour tout autre renseignement contactez</a:t>
            </a:r>
            <a:endParaRPr b="0" lang="de-DE" sz="1500" spc="-1" strike="noStrike">
              <a:latin typeface="Arial"/>
            </a:endParaRPr>
          </a:p>
          <a:p>
            <a:pPr>
              <a:lnSpc>
                <a:spcPct val="117000"/>
              </a:lnSpc>
              <a:spcBef>
                <a:spcPts val="62"/>
              </a:spcBef>
              <a:spcAft>
                <a:spcPts val="62"/>
              </a:spcAft>
              <a:buNone/>
              <a:tabLst>
                <a:tab algn="l" pos="0"/>
                <a:tab algn="l" pos="442800"/>
                <a:tab algn="l" pos="892080"/>
                <a:tab algn="l" pos="1341360"/>
                <a:tab algn="l" pos="1790640"/>
                <a:tab algn="l" pos="2239920"/>
                <a:tab algn="l" pos="2689200"/>
                <a:tab algn="l" pos="3138480"/>
                <a:tab algn="l" pos="3587760"/>
                <a:tab algn="l" pos="4037040"/>
                <a:tab algn="l" pos="4486320"/>
                <a:tab algn="l" pos="4935600"/>
                <a:tab algn="l" pos="5384880"/>
                <a:tab algn="l" pos="5834160"/>
                <a:tab algn="l" pos="6283440"/>
                <a:tab algn="l" pos="6732720"/>
                <a:tab algn="l" pos="7182000"/>
                <a:tab algn="l" pos="7631280"/>
                <a:tab algn="l" pos="8080200"/>
                <a:tab algn="l" pos="8529480"/>
                <a:tab algn="l" pos="8978760"/>
                <a:tab algn="l" pos="8980560"/>
                <a:tab algn="l" pos="9429840"/>
                <a:tab algn="l" pos="9879120"/>
                <a:tab algn="l" pos="10328400"/>
                <a:tab algn="l" pos="10777680"/>
                <a:tab algn="l" pos="10779120"/>
                <a:tab algn="l" pos="10780560"/>
                <a:tab algn="l" pos="10782360"/>
              </a:tabLst>
            </a:pPr>
            <a:r>
              <a:rPr b="0" lang="de-DE" sz="1500" spc="-1" strike="noStrike">
                <a:solidFill>
                  <a:srgbClr val="000000"/>
                </a:solidFill>
                <a:latin typeface="Book Antiqua"/>
                <a:ea typeface="DejaVu Sans"/>
              </a:rPr>
              <a:t>Annette de l'Association Kaléidoscope</a:t>
            </a:r>
            <a:endParaRPr b="0" lang="de-DE" sz="1500" spc="-1" strike="noStrike">
              <a:latin typeface="Arial"/>
            </a:endParaRPr>
          </a:p>
          <a:p>
            <a:pPr>
              <a:lnSpc>
                <a:spcPct val="117000"/>
              </a:lnSpc>
              <a:spcBef>
                <a:spcPts val="62"/>
              </a:spcBef>
              <a:spcAft>
                <a:spcPts val="62"/>
              </a:spcAft>
              <a:buNone/>
              <a:tabLst>
                <a:tab algn="l" pos="0"/>
                <a:tab algn="l" pos="442800"/>
                <a:tab algn="l" pos="892080"/>
                <a:tab algn="l" pos="1341360"/>
                <a:tab algn="l" pos="1790640"/>
                <a:tab algn="l" pos="2239920"/>
                <a:tab algn="l" pos="2689200"/>
                <a:tab algn="l" pos="3138480"/>
                <a:tab algn="l" pos="3587760"/>
                <a:tab algn="l" pos="4037040"/>
                <a:tab algn="l" pos="4486320"/>
                <a:tab algn="l" pos="4935600"/>
                <a:tab algn="l" pos="5384880"/>
                <a:tab algn="l" pos="5834160"/>
                <a:tab algn="l" pos="6283440"/>
                <a:tab algn="l" pos="6732720"/>
                <a:tab algn="l" pos="7182000"/>
                <a:tab algn="l" pos="7631280"/>
                <a:tab algn="l" pos="8080200"/>
                <a:tab algn="l" pos="8529480"/>
                <a:tab algn="l" pos="8978760"/>
                <a:tab algn="l" pos="8980560"/>
                <a:tab algn="l" pos="9429840"/>
                <a:tab algn="l" pos="9879120"/>
                <a:tab algn="l" pos="10328400"/>
                <a:tab algn="l" pos="10777680"/>
                <a:tab algn="l" pos="10779120"/>
                <a:tab algn="l" pos="10780560"/>
                <a:tab algn="l" pos="10782360"/>
              </a:tabLst>
            </a:pPr>
            <a:r>
              <a:rPr b="0" lang="de-DE" sz="1500" spc="-1" strike="noStrike">
                <a:solidFill>
                  <a:srgbClr val="000000"/>
                </a:solidFill>
                <a:latin typeface="Book Antiqua"/>
                <a:ea typeface="DejaVu Sans"/>
              </a:rPr>
              <a:t>Tél. : 06 74 54 33 93</a:t>
            </a:r>
            <a:endParaRPr b="0" lang="de-DE" sz="1500" spc="-1" strike="noStrike">
              <a:latin typeface="Arial"/>
            </a:endParaRPr>
          </a:p>
          <a:p>
            <a:pPr>
              <a:lnSpc>
                <a:spcPct val="117000"/>
              </a:lnSpc>
              <a:spcBef>
                <a:spcPts val="62"/>
              </a:spcBef>
              <a:spcAft>
                <a:spcPts val="62"/>
              </a:spcAft>
              <a:buNone/>
              <a:tabLst>
                <a:tab algn="l" pos="0"/>
                <a:tab algn="l" pos="442800"/>
                <a:tab algn="l" pos="892080"/>
                <a:tab algn="l" pos="1341360"/>
                <a:tab algn="l" pos="1790640"/>
                <a:tab algn="l" pos="2239920"/>
                <a:tab algn="l" pos="2689200"/>
                <a:tab algn="l" pos="3138480"/>
                <a:tab algn="l" pos="3587760"/>
                <a:tab algn="l" pos="4037040"/>
                <a:tab algn="l" pos="4486320"/>
                <a:tab algn="l" pos="4935600"/>
                <a:tab algn="l" pos="5384880"/>
                <a:tab algn="l" pos="5834160"/>
                <a:tab algn="l" pos="6283440"/>
                <a:tab algn="l" pos="6732720"/>
                <a:tab algn="l" pos="7182000"/>
                <a:tab algn="l" pos="7631280"/>
                <a:tab algn="l" pos="8080200"/>
                <a:tab algn="l" pos="8529480"/>
                <a:tab algn="l" pos="8978760"/>
                <a:tab algn="l" pos="8980560"/>
                <a:tab algn="l" pos="9429840"/>
                <a:tab algn="l" pos="9879120"/>
                <a:tab algn="l" pos="10328400"/>
                <a:tab algn="l" pos="10777680"/>
                <a:tab algn="l" pos="10779120"/>
                <a:tab algn="l" pos="10780560"/>
                <a:tab algn="l" pos="10782360"/>
              </a:tabLst>
            </a:pPr>
            <a:r>
              <a:rPr b="0" lang="de-DE" sz="1500" spc="-1" strike="noStrike">
                <a:solidFill>
                  <a:srgbClr val="000000"/>
                </a:solidFill>
                <a:latin typeface="Book Antiqua"/>
                <a:ea typeface="DejaVu Sans"/>
              </a:rPr>
              <a:t>Mail : kscope@gmx.fr</a:t>
            </a:r>
            <a:endParaRPr b="0" lang="de-DE" sz="1500" spc="-1" strike="noStrike">
              <a:latin typeface="Arial"/>
            </a:endParaRPr>
          </a:p>
        </p:txBody>
      </p:sp>
      <p:sp>
        <p:nvSpPr>
          <p:cNvPr id="46" name=""/>
          <p:cNvSpPr/>
          <p:nvPr/>
        </p:nvSpPr>
        <p:spPr>
          <a:xfrm>
            <a:off x="3313080" y="8777160"/>
            <a:ext cx="180720" cy="433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"/>
          <p:cNvSpPr/>
          <p:nvPr/>
        </p:nvSpPr>
        <p:spPr>
          <a:xfrm>
            <a:off x="-71280" y="1932120"/>
            <a:ext cx="8002080" cy="364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noAutofit/>
          </a:bodyPr>
          <a:p>
            <a:pPr>
              <a:lnSpc>
                <a:spcPct val="117000"/>
              </a:lnSpc>
              <a:spcBef>
                <a:spcPts val="62"/>
              </a:spcBef>
              <a:spcAft>
                <a:spcPts val="62"/>
              </a:spcAft>
              <a:buNone/>
              <a:tabLst>
                <a:tab algn="l" pos="0"/>
                <a:tab algn="l" pos="716040"/>
                <a:tab algn="l" pos="1440000"/>
                <a:tab algn="l" pos="2163600"/>
                <a:tab algn="l" pos="2887560"/>
                <a:tab algn="l" pos="3611520"/>
                <a:tab algn="l" pos="4343400"/>
                <a:tab algn="l" pos="5059440"/>
                <a:tab algn="l" pos="5783400"/>
                <a:tab algn="l" pos="6507000"/>
                <a:tab algn="l" pos="7230960"/>
                <a:tab algn="l" pos="7629480"/>
                <a:tab algn="l" pos="8078760"/>
                <a:tab algn="l" pos="8528040"/>
                <a:tab algn="l" pos="8977320"/>
                <a:tab algn="l" pos="9426600"/>
                <a:tab algn="l" pos="9875880"/>
                <a:tab algn="l" pos="10325160"/>
                <a:tab algn="l" pos="10774440"/>
                <a:tab algn="l" pos="10775880"/>
                <a:tab algn="l" pos="10777680"/>
                <a:tab algn="l" pos="10779120"/>
                <a:tab algn="l" pos="10780560"/>
                <a:tab algn="l" pos="10782360"/>
              </a:tabLst>
            </a:pPr>
            <a:r>
              <a:rPr b="0" lang="de-DE" sz="1200" spc="-1" strike="noStrike">
                <a:solidFill>
                  <a:srgbClr val="000000"/>
                </a:solidFill>
                <a:latin typeface="Book Antiqua"/>
                <a:ea typeface="DejaVu Sans"/>
              </a:rPr>
              <a:t>     </a:t>
            </a:r>
            <a:r>
              <a:rPr b="0" lang="de-DE" sz="1200" spc="-1" strike="noStrike">
                <a:solidFill>
                  <a:srgbClr val="000000"/>
                </a:solidFill>
                <a:latin typeface="Book Antiqua"/>
                <a:ea typeface="DejaVu Sans"/>
              </a:rPr>
              <a:t>Nina Hagen  </a:t>
            </a:r>
            <a:r>
              <a:rPr b="0" lang="de-DE" sz="1200" spc="-1" strike="noStrike">
                <a:solidFill>
                  <a:srgbClr val="000000"/>
                </a:solidFill>
                <a:latin typeface="Book Antiqua"/>
                <a:ea typeface="DejaVu Sans"/>
              </a:rPr>
              <a:t>	</a:t>
            </a:r>
            <a:r>
              <a:rPr b="0" lang="de-DE" sz="1200" spc="-1" strike="noStrike">
                <a:solidFill>
                  <a:srgbClr val="000000"/>
                </a:solidFill>
                <a:latin typeface="Book Antiqua"/>
                <a:ea typeface="DejaVu Sans"/>
              </a:rPr>
              <a:t> Geschwister Scholl     Heinrich Heine    Kurt Tucholsky       Sandra Hüller</a:t>
            </a:r>
            <a:endParaRPr b="0" lang="de-DE" sz="1200" spc="-1" strike="noStrike">
              <a:latin typeface="Arial"/>
            </a:endParaRPr>
          </a:p>
        </p:txBody>
      </p:sp>
      <p:sp>
        <p:nvSpPr>
          <p:cNvPr id="48" name=""/>
          <p:cNvSpPr/>
          <p:nvPr/>
        </p:nvSpPr>
        <p:spPr>
          <a:xfrm>
            <a:off x="2263680" y="4662360"/>
            <a:ext cx="180720" cy="858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60840" bIns="45000" anchor="t">
            <a:noAutofit/>
          </a:bodyPr>
          <a:p>
            <a:pPr>
              <a:lnSpc>
                <a:spcPct val="93000"/>
              </a:lnSpc>
              <a:spcBef>
                <a:spcPts val="62"/>
              </a:spcBef>
              <a:spcAft>
                <a:spcPts val="62"/>
              </a:spcAft>
              <a:buNone/>
              <a:tabLst>
                <a:tab algn="l" pos="0"/>
                <a:tab algn="l" pos="442800"/>
                <a:tab algn="l" pos="892080"/>
                <a:tab algn="l" pos="1341360"/>
                <a:tab algn="l" pos="1790640"/>
                <a:tab algn="l" pos="2239920"/>
                <a:tab algn="l" pos="2689200"/>
                <a:tab algn="l" pos="3138480"/>
                <a:tab algn="l" pos="3587760"/>
                <a:tab algn="l" pos="4037040"/>
                <a:tab algn="l" pos="4486320"/>
                <a:tab algn="l" pos="4935600"/>
                <a:tab algn="l" pos="5384880"/>
                <a:tab algn="l" pos="5834160"/>
                <a:tab algn="l" pos="6283440"/>
                <a:tab algn="l" pos="6732720"/>
                <a:tab algn="l" pos="7182000"/>
                <a:tab algn="l" pos="7631280"/>
                <a:tab algn="l" pos="8080200"/>
                <a:tab algn="l" pos="8529480"/>
                <a:tab algn="l" pos="8978760"/>
                <a:tab algn="l" pos="8980560"/>
                <a:tab algn="l" pos="9429840"/>
                <a:tab algn="l" pos="9879120"/>
                <a:tab algn="l" pos="10328400"/>
                <a:tab algn="l" pos="10777680"/>
                <a:tab algn="l" pos="10779120"/>
                <a:tab algn="l" pos="10780560"/>
                <a:tab algn="l" pos="10782360"/>
              </a:tabLst>
            </a:pPr>
            <a:endParaRPr b="0" lang="de-DE" sz="1800" spc="-1" strike="noStrike">
              <a:latin typeface="Arial"/>
            </a:endParaRPr>
          </a:p>
          <a:p>
            <a:pPr>
              <a:lnSpc>
                <a:spcPct val="93000"/>
              </a:lnSpc>
              <a:spcBef>
                <a:spcPts val="62"/>
              </a:spcBef>
              <a:spcAft>
                <a:spcPts val="62"/>
              </a:spcAft>
              <a:buNone/>
              <a:tabLst>
                <a:tab algn="l" pos="0"/>
                <a:tab algn="l" pos="442800"/>
                <a:tab algn="l" pos="892080"/>
                <a:tab algn="l" pos="1341360"/>
                <a:tab algn="l" pos="1790640"/>
                <a:tab algn="l" pos="2239920"/>
                <a:tab algn="l" pos="2689200"/>
                <a:tab algn="l" pos="3138480"/>
                <a:tab algn="l" pos="3587760"/>
                <a:tab algn="l" pos="4037040"/>
                <a:tab algn="l" pos="4486320"/>
                <a:tab algn="l" pos="4935600"/>
                <a:tab algn="l" pos="5384880"/>
                <a:tab algn="l" pos="5834160"/>
                <a:tab algn="l" pos="6283440"/>
                <a:tab algn="l" pos="6732720"/>
                <a:tab algn="l" pos="7182000"/>
                <a:tab algn="l" pos="7631280"/>
                <a:tab algn="l" pos="8080200"/>
                <a:tab algn="l" pos="8529480"/>
                <a:tab algn="l" pos="8978760"/>
                <a:tab algn="l" pos="8980560"/>
                <a:tab algn="l" pos="9429840"/>
                <a:tab algn="l" pos="9879120"/>
                <a:tab algn="l" pos="10328400"/>
                <a:tab algn="l" pos="10777680"/>
                <a:tab algn="l" pos="10779120"/>
                <a:tab algn="l" pos="10780560"/>
                <a:tab algn="l" pos="10782360"/>
              </a:tabLst>
            </a:pPr>
            <a:endParaRPr b="0" lang="de-DE" sz="1800" spc="-1" strike="noStrike">
              <a:latin typeface="Arial"/>
            </a:endParaRPr>
          </a:p>
          <a:p>
            <a:pPr>
              <a:lnSpc>
                <a:spcPct val="93000"/>
              </a:lnSpc>
              <a:spcBef>
                <a:spcPts val="62"/>
              </a:spcBef>
              <a:spcAft>
                <a:spcPts val="62"/>
              </a:spcAft>
              <a:buNone/>
              <a:tabLst>
                <a:tab algn="l" pos="0"/>
                <a:tab algn="l" pos="442800"/>
                <a:tab algn="l" pos="892080"/>
                <a:tab algn="l" pos="1341360"/>
                <a:tab algn="l" pos="1790640"/>
                <a:tab algn="l" pos="2239920"/>
                <a:tab algn="l" pos="2689200"/>
                <a:tab algn="l" pos="3138480"/>
                <a:tab algn="l" pos="3587760"/>
                <a:tab algn="l" pos="4037040"/>
                <a:tab algn="l" pos="4486320"/>
                <a:tab algn="l" pos="4935600"/>
                <a:tab algn="l" pos="5384880"/>
                <a:tab algn="l" pos="5834160"/>
                <a:tab algn="l" pos="6283440"/>
                <a:tab algn="l" pos="6732720"/>
                <a:tab algn="l" pos="7182000"/>
                <a:tab algn="l" pos="7631280"/>
                <a:tab algn="l" pos="8080200"/>
                <a:tab algn="l" pos="8529480"/>
                <a:tab algn="l" pos="8978760"/>
                <a:tab algn="l" pos="8980560"/>
                <a:tab algn="l" pos="9429840"/>
                <a:tab algn="l" pos="9879120"/>
                <a:tab algn="l" pos="10328400"/>
                <a:tab algn="l" pos="10777680"/>
                <a:tab algn="l" pos="10779120"/>
                <a:tab algn="l" pos="10780560"/>
                <a:tab algn="l" pos="10782360"/>
              </a:tabLst>
            </a:pPr>
            <a:endParaRPr b="0" lang="de-DE" sz="1800" spc="-1" strike="noStrike">
              <a:latin typeface="Arial"/>
            </a:endParaRPr>
          </a:p>
        </p:txBody>
      </p:sp>
      <p:sp>
        <p:nvSpPr>
          <p:cNvPr id="49" name=""/>
          <p:cNvSpPr/>
          <p:nvPr/>
        </p:nvSpPr>
        <p:spPr>
          <a:xfrm>
            <a:off x="-3168720" y="10034640"/>
            <a:ext cx="180720" cy="433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"/>
          <p:cNvSpPr/>
          <p:nvPr/>
        </p:nvSpPr>
        <p:spPr>
          <a:xfrm>
            <a:off x="-139680" y="0"/>
            <a:ext cx="1190160" cy="177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1" name=""/>
          <p:cNvSpPr/>
          <p:nvPr/>
        </p:nvSpPr>
        <p:spPr>
          <a:xfrm>
            <a:off x="12600" y="152280"/>
            <a:ext cx="1190520" cy="1771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2" name=""/>
          <p:cNvSpPr/>
          <p:nvPr/>
        </p:nvSpPr>
        <p:spPr>
          <a:xfrm>
            <a:off x="272880" y="168120"/>
            <a:ext cx="1190520" cy="1771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3" name="" descr=""/>
          <p:cNvPicPr/>
          <p:nvPr/>
        </p:nvPicPr>
        <p:blipFill>
          <a:blip r:embed="rId1"/>
          <a:stretch/>
        </p:blipFill>
        <p:spPr>
          <a:xfrm>
            <a:off x="1487520" y="-23760"/>
            <a:ext cx="1591920" cy="1955520"/>
          </a:xfrm>
          <a:prstGeom prst="rect">
            <a:avLst/>
          </a:prstGeom>
          <a:ln w="0">
            <a:noFill/>
          </a:ln>
        </p:spPr>
      </p:pic>
      <p:sp>
        <p:nvSpPr>
          <p:cNvPr id="54" name=""/>
          <p:cNvSpPr/>
          <p:nvPr/>
        </p:nvSpPr>
        <p:spPr>
          <a:xfrm>
            <a:off x="-139680" y="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5" name=""/>
          <p:cNvSpPr/>
          <p:nvPr/>
        </p:nvSpPr>
        <p:spPr>
          <a:xfrm>
            <a:off x="12600" y="15228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6" name="" descr=""/>
          <p:cNvPicPr/>
          <p:nvPr/>
        </p:nvPicPr>
        <p:blipFill>
          <a:blip r:embed="rId2"/>
          <a:stretch/>
        </p:blipFill>
        <p:spPr>
          <a:xfrm>
            <a:off x="-144360" y="0"/>
            <a:ext cx="1690200" cy="1915920"/>
          </a:xfrm>
          <a:prstGeom prst="rect">
            <a:avLst/>
          </a:prstGeom>
          <a:ln w="0">
            <a:noFill/>
          </a:ln>
        </p:spPr>
      </p:pic>
      <p:pic>
        <p:nvPicPr>
          <p:cNvPr id="57" name="" descr=""/>
          <p:cNvPicPr/>
          <p:nvPr/>
        </p:nvPicPr>
        <p:blipFill>
          <a:blip r:embed="rId3"/>
          <a:stretch/>
        </p:blipFill>
        <p:spPr>
          <a:xfrm rot="60000">
            <a:off x="3049560" y="0"/>
            <a:ext cx="1444320" cy="1922040"/>
          </a:xfrm>
          <a:prstGeom prst="rect">
            <a:avLst/>
          </a:prstGeom>
          <a:ln w="0">
            <a:noFill/>
          </a:ln>
        </p:spPr>
      </p:pic>
      <p:pic>
        <p:nvPicPr>
          <p:cNvPr id="58" name="" descr=""/>
          <p:cNvPicPr/>
          <p:nvPr/>
        </p:nvPicPr>
        <p:blipFill>
          <a:blip r:embed="rId4"/>
          <a:stretch/>
        </p:blipFill>
        <p:spPr>
          <a:xfrm>
            <a:off x="4430880" y="0"/>
            <a:ext cx="1260000" cy="1936440"/>
          </a:xfrm>
          <a:prstGeom prst="rect">
            <a:avLst/>
          </a:prstGeom>
          <a:ln w="0">
            <a:noFill/>
          </a:ln>
        </p:spPr>
      </p:pic>
      <p:pic>
        <p:nvPicPr>
          <p:cNvPr id="59" name="" descr=""/>
          <p:cNvPicPr/>
          <p:nvPr/>
        </p:nvPicPr>
        <p:blipFill>
          <a:blip r:embed="rId5"/>
          <a:stretch/>
        </p:blipFill>
        <p:spPr>
          <a:xfrm>
            <a:off x="5689440" y="0"/>
            <a:ext cx="1869840" cy="1931760"/>
          </a:xfrm>
          <a:prstGeom prst="rect">
            <a:avLst/>
          </a:prstGeom>
          <a:ln w="0">
            <a:noFill/>
          </a:ln>
        </p:spPr>
      </p:pic>
      <p:pic>
        <p:nvPicPr>
          <p:cNvPr id="60" name="" descr=""/>
          <p:cNvPicPr/>
          <p:nvPr/>
        </p:nvPicPr>
        <p:blipFill>
          <a:blip r:embed="rId6"/>
          <a:stretch/>
        </p:blipFill>
        <p:spPr>
          <a:xfrm>
            <a:off x="5689440" y="0"/>
            <a:ext cx="1869840" cy="1931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Application>LibreOffice/7.3.7.2$Linux_X86_64 LibreOffice_project/30$Build-2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2011-11-22T19:08:36Z</dcterms:created>
  <dc:creator>Annette Buerger</dc:creator>
  <dc:description/>
  <dc:language>de-DE</dc:language>
  <cp:lastModifiedBy/>
  <cp:lastPrinted>2024-08-08T16:59:13Z</cp:lastPrinted>
  <dcterms:modified xsi:type="dcterms:W3CDTF">2024-08-20T16:11:30Z</dcterms:modified>
  <cp:revision>162</cp:revision>
  <dc:subject/>
  <dc:title>PowerPoint-Präsentation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