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5.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712" r:id="rId2"/>
    <p:sldMasterId id="2147483739" r:id="rId3"/>
    <p:sldMasterId id="2147483900" r:id="rId4"/>
    <p:sldMasterId id="2147483952" r:id="rId5"/>
    <p:sldMasterId id="2147483979" r:id="rId6"/>
  </p:sldMasterIdLst>
  <p:notesMasterIdLst>
    <p:notesMasterId r:id="rId16"/>
  </p:notesMasterIdLst>
  <p:sldIdLst>
    <p:sldId id="437" r:id="rId7"/>
    <p:sldId id="449" r:id="rId8"/>
    <p:sldId id="260" r:id="rId9"/>
    <p:sldId id="258" r:id="rId10"/>
    <p:sldId id="452" r:id="rId11"/>
    <p:sldId id="427" r:id="rId12"/>
    <p:sldId id="429" r:id="rId13"/>
    <p:sldId id="424" r:id="rId14"/>
    <p:sldId id="428"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D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94660"/>
  </p:normalViewPr>
  <p:slideViewPr>
    <p:cSldViewPr snapToGrid="0" snapToObjects="1">
      <p:cViewPr varScale="1">
        <p:scale>
          <a:sx n="53" d="100"/>
          <a:sy n="53" d="100"/>
        </p:scale>
        <p:origin x="576" y="120"/>
      </p:cViewPr>
      <p:guideLst>
        <p:guide orient="horz" pos="4320"/>
        <p:guide pos="76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4342452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50443" y="9428583"/>
            <a:ext cx="2945659" cy="496332"/>
          </a:xfrm>
          <a:prstGeom prst="rect">
            <a:avLst/>
          </a:prstGeom>
        </p:spPr>
        <p:txBody>
          <a:bodyPr/>
          <a:lstStyle/>
          <a:p>
            <a:pPr marL="0" marR="0" lvl="0" indent="0" algn="ctr" defTabSz="821531" rtl="0" eaLnBrk="1" fontAlgn="auto" latinLnBrk="0" hangingPunct="0">
              <a:lnSpc>
                <a:spcPct val="100000"/>
              </a:lnSpc>
              <a:spcBef>
                <a:spcPts val="0"/>
              </a:spcBef>
              <a:spcAft>
                <a:spcPts val="0"/>
              </a:spcAft>
              <a:buClrTx/>
              <a:buSzTx/>
              <a:buFontTx/>
              <a:buNone/>
              <a:tabLst/>
              <a:defRPr/>
            </a:pPr>
            <a:fld id="{6321F87B-9AEB-744D-AFF4-5630747F177C}" type="slidenum">
              <a:rPr kumimoji="0" lang="fr-FR" sz="3200" b="1" i="0" u="none" strike="noStrike" kern="0" cap="none" spc="0" normalizeH="0" baseline="0" noProof="0" smtClean="0">
                <a:ln>
                  <a:noFill/>
                </a:ln>
                <a:solidFill>
                  <a:prstClr val="black"/>
                </a:solidFill>
                <a:effectLst/>
                <a:uLnTx/>
                <a:uFillTx/>
                <a:latin typeface="Calibri"/>
                <a:sym typeface="Helvetica Neue"/>
              </a:rPr>
              <a:pPr marL="0" marR="0" lvl="0" indent="0" algn="ctr" defTabSz="821531" rtl="0" eaLnBrk="1" fontAlgn="auto" latinLnBrk="0" hangingPunct="0">
                <a:lnSpc>
                  <a:spcPct val="100000"/>
                </a:lnSpc>
                <a:spcBef>
                  <a:spcPts val="0"/>
                </a:spcBef>
                <a:spcAft>
                  <a:spcPts val="0"/>
                </a:spcAft>
                <a:buClrTx/>
                <a:buSzTx/>
                <a:buFontTx/>
                <a:buNone/>
                <a:tabLst/>
                <a:defRPr/>
              </a:pPr>
              <a:t>4</a:t>
            </a:fld>
            <a:endParaRPr kumimoji="0" lang="fr-FR" sz="3200" b="1" i="0" u="none" strike="noStrike" kern="0" cap="none" spc="0" normalizeH="0" baseline="0" noProof="0">
              <a:ln>
                <a:noFill/>
              </a:ln>
              <a:solidFill>
                <a:prstClr val="black"/>
              </a:solidFill>
              <a:effectLst/>
              <a:uLnTx/>
              <a:uFillTx/>
              <a:latin typeface="Calibri"/>
              <a:sym typeface="Helvetica Neue"/>
            </a:endParaRPr>
          </a:p>
        </p:txBody>
      </p:sp>
    </p:spTree>
    <p:extLst>
      <p:ext uri="{BB962C8B-B14F-4D97-AF65-F5344CB8AC3E}">
        <p14:creationId xmlns:p14="http://schemas.microsoft.com/office/powerpoint/2010/main" val="1154900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50443" y="9428583"/>
            <a:ext cx="2945659" cy="496332"/>
          </a:xfrm>
          <a:prstGeom prst="rect">
            <a:avLst/>
          </a:prstGeom>
        </p:spPr>
        <p:txBody>
          <a:bodyPr/>
          <a:lstStyle/>
          <a:p>
            <a:pPr marL="0" marR="0" lvl="0" indent="0" algn="ctr" defTabSz="821531" rtl="0" eaLnBrk="1" fontAlgn="auto" latinLnBrk="0" hangingPunct="0">
              <a:lnSpc>
                <a:spcPct val="100000"/>
              </a:lnSpc>
              <a:spcBef>
                <a:spcPts val="0"/>
              </a:spcBef>
              <a:spcAft>
                <a:spcPts val="0"/>
              </a:spcAft>
              <a:buClrTx/>
              <a:buSzTx/>
              <a:buFontTx/>
              <a:buNone/>
              <a:tabLst/>
              <a:defRPr/>
            </a:pPr>
            <a:fld id="{6321F87B-9AEB-744D-AFF4-5630747F177C}" type="slidenum">
              <a:rPr kumimoji="0" lang="fr-FR" sz="3200" b="1" i="0" u="none" strike="noStrike" kern="0" cap="none" spc="0" normalizeH="0" baseline="0" noProof="0" smtClean="0">
                <a:ln>
                  <a:noFill/>
                </a:ln>
                <a:solidFill>
                  <a:prstClr val="black"/>
                </a:solidFill>
                <a:effectLst/>
                <a:uLnTx/>
                <a:uFillTx/>
                <a:latin typeface="Calibri"/>
                <a:sym typeface="Helvetica Neue"/>
              </a:rPr>
              <a:pPr marL="0" marR="0" lvl="0" indent="0" algn="ctr" defTabSz="821531" rtl="0" eaLnBrk="1" fontAlgn="auto" latinLnBrk="0" hangingPunct="0">
                <a:lnSpc>
                  <a:spcPct val="100000"/>
                </a:lnSpc>
                <a:spcBef>
                  <a:spcPts val="0"/>
                </a:spcBef>
                <a:spcAft>
                  <a:spcPts val="0"/>
                </a:spcAft>
                <a:buClrTx/>
                <a:buSzTx/>
                <a:buFontTx/>
                <a:buNone/>
                <a:tabLst/>
                <a:defRPr/>
              </a:pPr>
              <a:t>5</a:t>
            </a:fld>
            <a:endParaRPr kumimoji="0" lang="fr-FR" sz="3200" b="1" i="0" u="none" strike="noStrike" kern="0" cap="none" spc="0" normalizeH="0" baseline="0" noProof="0">
              <a:ln>
                <a:noFill/>
              </a:ln>
              <a:solidFill>
                <a:prstClr val="black"/>
              </a:solidFill>
              <a:effectLst/>
              <a:uLnTx/>
              <a:uFillTx/>
              <a:latin typeface="Calibri"/>
              <a:sym typeface="Helvetica Neue"/>
            </a:endParaRPr>
          </a:p>
        </p:txBody>
      </p:sp>
    </p:spTree>
    <p:extLst>
      <p:ext uri="{BB962C8B-B14F-4D97-AF65-F5344CB8AC3E}">
        <p14:creationId xmlns:p14="http://schemas.microsoft.com/office/powerpoint/2010/main" val="316755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4a25686cc5_3_33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4a25686cc5_3_33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4a25686cc5_3_335:notes"/>
          <p:cNvSpPr txBox="1">
            <a:spLocks noGrp="1"/>
          </p:cNvSpPr>
          <p:nvPr>
            <p:ph type="sldNum" idx="12"/>
          </p:nvPr>
        </p:nvSpPr>
        <p:spPr>
          <a:xfrm>
            <a:off x="3850443" y="9428583"/>
            <a:ext cx="2945659" cy="496332"/>
          </a:xfrm>
          <a:prstGeom prst="rect">
            <a:avLst/>
          </a:prstGeom>
        </p:spPr>
        <p:txBody>
          <a:bodyPr spcFirstLastPara="1" wrap="square" lIns="91425" tIns="45700" rIns="91425" bIns="45700" anchor="b" anchorCtr="0">
            <a:noAutofit/>
          </a:bodyPr>
          <a:lstStyle/>
          <a:p>
            <a:pPr>
              <a:buClr>
                <a:srgbClr val="000000"/>
              </a:buClr>
              <a:buFont typeface="Arial"/>
              <a:buNone/>
            </a:pPr>
            <a:fld id="{00000000-1234-1234-1234-123412341234}" type="slidenum">
              <a:rPr lang="fr-FR">
                <a:solidFill>
                  <a:prstClr val="black"/>
                </a:solidFill>
                <a:latin typeface="Calibri"/>
              </a:rPr>
              <a:pPr>
                <a:buClr>
                  <a:srgbClr val="000000"/>
                </a:buClr>
                <a:buFont typeface="Arial"/>
                <a:buNone/>
              </a:pPr>
              <a:t>6</a:t>
            </a:fld>
            <a:endParaRPr>
              <a:solidFill>
                <a:prstClr val="black"/>
              </a:solidFill>
              <a:latin typeface="Calibri"/>
            </a:endParaRPr>
          </a:p>
        </p:txBody>
      </p:sp>
    </p:spTree>
    <p:extLst>
      <p:ext uri="{BB962C8B-B14F-4D97-AF65-F5344CB8AC3E}">
        <p14:creationId xmlns:p14="http://schemas.microsoft.com/office/powerpoint/2010/main" val="241432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1F87B-9AEB-744D-AFF4-5630747F177C}"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8265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7.emf"/><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5.xml"/><Relationship Id="rId4" Type="http://schemas.openxmlformats.org/officeDocument/2006/relationships/image" Target="../media/image7.emf"/></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2.emf"/><Relationship Id="rId1" Type="http://schemas.openxmlformats.org/officeDocument/2006/relationships/slideMaster" Target="../slideMasters/slideMaster5.xml"/><Relationship Id="rId6" Type="http://schemas.openxmlformats.org/officeDocument/2006/relationships/image" Target="../media/image46.jpeg"/><Relationship Id="rId5" Type="http://schemas.openxmlformats.org/officeDocument/2006/relationships/image" Target="../media/image40.jpeg"/><Relationship Id="rId4" Type="http://schemas.openxmlformats.org/officeDocument/2006/relationships/image" Target="../media/image39.jpe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5.xml"/><Relationship Id="rId4" Type="http://schemas.openxmlformats.org/officeDocument/2006/relationships/image" Target="../media/image8.emf"/></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5.xml"/><Relationship Id="rId4" Type="http://schemas.openxmlformats.org/officeDocument/2006/relationships/image" Target="../media/image7.emf"/></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5.xml"/><Relationship Id="rId4" Type="http://schemas.openxmlformats.org/officeDocument/2006/relationships/image" Target="../media/image13.emf"/></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5.xml"/><Relationship Id="rId4" Type="http://schemas.openxmlformats.org/officeDocument/2006/relationships/image" Target="../media/image24.emf"/></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2.emf"/><Relationship Id="rId1" Type="http://schemas.openxmlformats.org/officeDocument/2006/relationships/slideMaster" Target="../slideMasters/slideMaster5.xml"/><Relationship Id="rId4" Type="http://schemas.openxmlformats.org/officeDocument/2006/relationships/image" Target="../media/image24.emf"/></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slideMaster" Target="../slideMasters/slideMaster5.xml"/><Relationship Id="rId4" Type="http://schemas.openxmlformats.org/officeDocument/2006/relationships/image" Target="../media/image24.emf"/></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7.emf"/><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6.xml"/><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emf"/><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emf"/><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2.emf"/><Relationship Id="rId1" Type="http://schemas.openxmlformats.org/officeDocument/2006/relationships/slideMaster" Target="../slideMasters/slideMaster6.xml"/><Relationship Id="rId5" Type="http://schemas.openxmlformats.org/officeDocument/2006/relationships/image" Target="../media/image49.png"/><Relationship Id="rId4" Type="http://schemas.openxmlformats.org/officeDocument/2006/relationships/image" Target="../media/image48.jpe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6.xml"/><Relationship Id="rId4" Type="http://schemas.openxmlformats.org/officeDocument/2006/relationships/image" Target="../media/image8.emf"/></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6.xml"/><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6.xml"/><Relationship Id="rId4" Type="http://schemas.openxmlformats.org/officeDocument/2006/relationships/image" Target="../media/image4.emf"/></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6.xml"/><Relationship Id="rId4" Type="http://schemas.openxmlformats.org/officeDocument/2006/relationships/image" Target="../media/image13.emf"/></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6.xml"/><Relationship Id="rId4" Type="http://schemas.openxmlformats.org/officeDocument/2006/relationships/image" Target="../media/image24.emf"/></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2.emf"/><Relationship Id="rId1" Type="http://schemas.openxmlformats.org/officeDocument/2006/relationships/slideMaster" Target="../slideMasters/slideMaster6.xml"/><Relationship Id="rId4" Type="http://schemas.openxmlformats.org/officeDocument/2006/relationships/image" Target="../media/image24.emf"/></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slideMaster" Target="../slideMasters/slideMaster6.xml"/><Relationship Id="rId4" Type="http://schemas.openxmlformats.org/officeDocument/2006/relationships/image" Target="../media/image24.emf"/></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1.xml"/><Relationship Id="rId4" Type="http://schemas.openxmlformats.org/officeDocument/2006/relationships/image" Target="../media/image24.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slideMaster" Target="../slideMasters/slideMaster1.xml"/><Relationship Id="rId4" Type="http://schemas.openxmlformats.org/officeDocument/2006/relationships/image" Target="../media/image24.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7.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2.emf"/><Relationship Id="rId1" Type="http://schemas.openxmlformats.org/officeDocument/2006/relationships/slideMaster" Target="../slideMasters/slideMaster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2.xml"/><Relationship Id="rId4" Type="http://schemas.openxmlformats.org/officeDocument/2006/relationships/image" Target="../media/image1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2.xml"/><Relationship Id="rId4" Type="http://schemas.openxmlformats.org/officeDocument/2006/relationships/image" Target="../media/image24.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2.emf"/><Relationship Id="rId1" Type="http://schemas.openxmlformats.org/officeDocument/2006/relationships/slideMaster" Target="../slideMasters/slideMaster2.xml"/><Relationship Id="rId4" Type="http://schemas.openxmlformats.org/officeDocument/2006/relationships/image" Target="../media/image24.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slideMaster" Target="../slideMasters/slideMaster2.xml"/><Relationship Id="rId4" Type="http://schemas.openxmlformats.org/officeDocument/2006/relationships/image" Target="../media/image24.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7.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2.emf"/><Relationship Id="rId1" Type="http://schemas.openxmlformats.org/officeDocument/2006/relationships/slideMaster" Target="../slideMasters/slideMaster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3.xml"/><Relationship Id="rId4" Type="http://schemas.openxmlformats.org/officeDocument/2006/relationships/image" Target="../media/image13.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3.xml"/><Relationship Id="rId4" Type="http://schemas.openxmlformats.org/officeDocument/2006/relationships/image" Target="../media/image24.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2.emf"/><Relationship Id="rId1" Type="http://schemas.openxmlformats.org/officeDocument/2006/relationships/slideMaster" Target="../slideMasters/slideMaster3.xml"/><Relationship Id="rId4" Type="http://schemas.openxmlformats.org/officeDocument/2006/relationships/image" Target="../media/image24.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slideMaster" Target="../slideMasters/slideMaster3.xml"/><Relationship Id="rId4" Type="http://schemas.openxmlformats.org/officeDocument/2006/relationships/image" Target="../media/image24.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7.emf"/><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 Id="rId4" Type="http://schemas.openxmlformats.org/officeDocument/2006/relationships/image" Target="../media/image7.emf"/></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4.xml"/><Relationship Id="rId4" Type="http://schemas.openxmlformats.org/officeDocument/2006/relationships/image" Target="../media/image7.emf"/></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4.xml"/><Relationship Id="rId4" Type="http://schemas.openxmlformats.org/officeDocument/2006/relationships/image" Target="../media/image13.emf"/></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4.xml"/><Relationship Id="rId4" Type="http://schemas.openxmlformats.org/officeDocument/2006/relationships/image" Target="../media/image24.emf"/></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2.emf"/><Relationship Id="rId1" Type="http://schemas.openxmlformats.org/officeDocument/2006/relationships/slideMaster" Target="../slideMasters/slideMaster4.xml"/><Relationship Id="rId4" Type="http://schemas.openxmlformats.org/officeDocument/2006/relationships/image" Target="../media/image24.emf"/></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emf"/><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bleu">
    <p:spTree>
      <p:nvGrpSpPr>
        <p:cNvPr id="1" name=""/>
        <p:cNvGrpSpPr/>
        <p:nvPr/>
      </p:nvGrpSpPr>
      <p:grpSpPr>
        <a:xfrm>
          <a:off x="0" y="0"/>
          <a:ext cx="0" cy="0"/>
          <a:chOff x="0" y="0"/>
          <a:chExt cx="0" cy="0"/>
        </a:xfrm>
      </p:grpSpPr>
      <p:sp>
        <p:nvSpPr>
          <p:cNvPr id="14" name="Titre 1"/>
          <p:cNvSpPr>
            <a:spLocks noGrp="1"/>
          </p:cNvSpPr>
          <p:nvPr>
            <p:ph type="title"/>
          </p:nvPr>
        </p:nvSpPr>
        <p:spPr>
          <a:xfrm>
            <a:off x="3095047" y="549277"/>
            <a:ext cx="18479912" cy="2286000"/>
          </a:xfrm>
          <a:prstGeom prst="rect">
            <a:avLst/>
          </a:prstGeom>
        </p:spPr>
        <p:txBody>
          <a:bodyPr anchor="b" anchorCtr="0">
            <a:normAutofit/>
          </a:bodyPr>
          <a:lstStyle>
            <a:lvl1pPr algn="l">
              <a:defRPr sz="6400" b="1" cap="all">
                <a:solidFill>
                  <a:srgbClr val="0A00FF"/>
                </a:solidFill>
                <a:latin typeface="Arial"/>
                <a:cs typeface="Arial"/>
              </a:defRPr>
            </a:lvl1pPr>
          </a:lstStyle>
          <a:p>
            <a:r>
              <a:rPr lang="fr-FR" dirty="0"/>
              <a:t>Cliquez et modifiez le titre</a:t>
            </a:r>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7680" y="549276"/>
            <a:ext cx="2607365" cy="5992621"/>
          </a:xfrm>
          <a:prstGeom prst="rect">
            <a:avLst/>
          </a:prstGeom>
        </p:spPr>
      </p:pic>
    </p:spTree>
    <p:extLst>
      <p:ext uri="{BB962C8B-B14F-4D97-AF65-F5344CB8AC3E}">
        <p14:creationId xmlns:p14="http://schemas.microsoft.com/office/powerpoint/2010/main" val="128936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itre A rose">
    <p:spTree>
      <p:nvGrpSpPr>
        <p:cNvPr id="1" name=""/>
        <p:cNvGrpSpPr/>
        <p:nvPr/>
      </p:nvGrpSpPr>
      <p:grpSpPr>
        <a:xfrm>
          <a:off x="0" y="0"/>
          <a:ext cx="0" cy="0"/>
          <a:chOff x="0" y="0"/>
          <a:chExt cx="0" cy="0"/>
        </a:xfrm>
      </p:grpSpPr>
      <p:sp>
        <p:nvSpPr>
          <p:cNvPr id="7" name="Rectangle 6"/>
          <p:cNvSpPr/>
          <p:nvPr userDrawn="1"/>
        </p:nvSpPr>
        <p:spPr>
          <a:xfrm>
            <a:off x="0" y="3"/>
            <a:ext cx="24526240" cy="13716000"/>
          </a:xfrm>
          <a:prstGeom prst="rect">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r>
              <a:rPr lang="fr-FR" sz="4800" b="0" kern="1200" dirty="0">
                <a:solidFill>
                  <a:prstClr val="white"/>
                </a:solidFill>
              </a:rPr>
              <a:t>v</a:t>
            </a:r>
          </a:p>
        </p:txBody>
      </p:sp>
      <p:sp>
        <p:nvSpPr>
          <p:cNvPr id="10" name="Rectangle 9"/>
          <p:cNvSpPr/>
          <p:nvPr userDrawn="1"/>
        </p:nvSpPr>
        <p:spPr>
          <a:xfrm>
            <a:off x="0" y="965203"/>
            <a:ext cx="23611840" cy="1178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sp>
        <p:nvSpPr>
          <p:cNvPr id="11" name="Espace réservé pour une image  10"/>
          <p:cNvSpPr>
            <a:spLocks noGrp="1"/>
          </p:cNvSpPr>
          <p:nvPr>
            <p:ph type="pic" sz="quarter" idx="10" hasCustomPrompt="1"/>
          </p:nvPr>
        </p:nvSpPr>
        <p:spPr>
          <a:xfrm>
            <a:off x="0" y="945460"/>
            <a:ext cx="10319541" cy="11785597"/>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13" name="Titre 1"/>
          <p:cNvSpPr>
            <a:spLocks noGrp="1"/>
          </p:cNvSpPr>
          <p:nvPr>
            <p:ph type="ctrTitle" hasCustomPrompt="1"/>
          </p:nvPr>
        </p:nvSpPr>
        <p:spPr>
          <a:xfrm>
            <a:off x="11174107" y="2554205"/>
            <a:ext cx="11583168" cy="4077643"/>
          </a:xfrm>
          <a:prstGeom prst="rect">
            <a:avLst/>
          </a:prstGeom>
        </p:spPr>
        <p:txBody>
          <a:bodyPr anchor="b" anchorCtr="0">
            <a:normAutofit/>
          </a:bodyPr>
          <a:lstStyle>
            <a:lvl1pPr algn="l">
              <a:lnSpc>
                <a:spcPts val="9600"/>
              </a:lnSpc>
              <a:defRPr sz="8000" b="1" cap="all" baseline="0">
                <a:solidFill>
                  <a:srgbClr val="FF00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11174107" y="6848064"/>
            <a:ext cx="11583168" cy="3505200"/>
          </a:xfrm>
          <a:prstGeom prst="rect">
            <a:avLst/>
          </a:prstGeom>
        </p:spPr>
        <p:txBody>
          <a:bodyPr anchor="t" anchorCtr="0"/>
          <a:lstStyle>
            <a:lvl1pPr marL="0" indent="0" algn="l">
              <a:lnSpc>
                <a:spcPts val="6933"/>
              </a:lnSpc>
              <a:buNone/>
              <a:defRPr sz="4267" b="0" i="0" cap="none" baseline="0">
                <a:solidFill>
                  <a:srgbClr val="FF00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23611840" y="4329131"/>
            <a:ext cx="958427" cy="54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2118544" y="12731059"/>
            <a:ext cx="7179733" cy="984944"/>
          </a:xfrm>
          <a:prstGeom prst="rect">
            <a:avLst/>
          </a:prstGeom>
        </p:spPr>
      </p:pic>
      <p:pic>
        <p:nvPicPr>
          <p:cNvPr id="12"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501727" y="10952042"/>
            <a:ext cx="4509379" cy="1227405"/>
          </a:xfrm>
          <a:prstGeom prst="rect">
            <a:avLst/>
          </a:prstGeom>
        </p:spPr>
      </p:pic>
    </p:spTree>
    <p:extLst>
      <p:ext uri="{BB962C8B-B14F-4D97-AF65-F5344CB8AC3E}">
        <p14:creationId xmlns:p14="http://schemas.microsoft.com/office/powerpoint/2010/main" val="14710800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Mode d'emploi">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10901-8AF1-954B-80D6-831FA6F273B1}"/>
              </a:ext>
            </a:extLst>
          </p:cNvPr>
          <p:cNvSpPr>
            <a:spLocks noGrp="1"/>
          </p:cNvSpPr>
          <p:nvPr>
            <p:ph type="title"/>
          </p:nvPr>
        </p:nvSpPr>
        <p:spPr>
          <a:xfrm>
            <a:off x="1676400" y="732369"/>
            <a:ext cx="21031200" cy="2650067"/>
          </a:xfrm>
          <a:prstGeom prst="rect">
            <a:avLst/>
          </a:prstGeom>
        </p:spPr>
        <p:txBody>
          <a:bodyPr/>
          <a:lstStyle/>
          <a:p>
            <a:r>
              <a:rPr lang="fr-FR" dirty="0"/>
              <a:t>Modifiez le style du titre</a:t>
            </a:r>
          </a:p>
        </p:txBody>
      </p:sp>
      <p:sp>
        <p:nvSpPr>
          <p:cNvPr id="4" name="Espace réservé du texte 3">
            <a:extLst>
              <a:ext uri="{FF2B5EF4-FFF2-40B4-BE49-F238E27FC236}">
                <a16:creationId xmlns:a16="http://schemas.microsoft.com/office/drawing/2014/main" id="{F2A01FBD-7025-334B-A99F-CFF017DB878A}"/>
              </a:ext>
            </a:extLst>
          </p:cNvPr>
          <p:cNvSpPr>
            <a:spLocks noGrp="1"/>
          </p:cNvSpPr>
          <p:nvPr>
            <p:ph type="body" sz="quarter" idx="10"/>
          </p:nvPr>
        </p:nvSpPr>
        <p:spPr>
          <a:xfrm>
            <a:off x="1676400" y="3543301"/>
            <a:ext cx="21031200" cy="8919632"/>
          </a:xfrm>
          <a:prstGeom prst="rect">
            <a:avLst/>
          </a:prstGeo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12022305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re et contenu bleu">
    <p:spTree>
      <p:nvGrpSpPr>
        <p:cNvPr id="1" name=""/>
        <p:cNvGrpSpPr/>
        <p:nvPr/>
      </p:nvGrpSpPr>
      <p:grpSpPr>
        <a:xfrm>
          <a:off x="0" y="0"/>
          <a:ext cx="0" cy="0"/>
          <a:chOff x="0" y="0"/>
          <a:chExt cx="0" cy="0"/>
        </a:xfrm>
      </p:grpSpPr>
      <p:sp>
        <p:nvSpPr>
          <p:cNvPr id="2" name="Titre 1"/>
          <p:cNvSpPr txBox="1">
            <a:spLocks noGrp="1"/>
          </p:cNvSpPr>
          <p:nvPr>
            <p:ph type="title"/>
          </p:nvPr>
        </p:nvSpPr>
        <p:spPr>
          <a:xfrm>
            <a:off x="3095043" y="549280"/>
            <a:ext cx="18479915" cy="2286000"/>
          </a:xfrm>
          <a:prstGeom prst="rect">
            <a:avLst/>
          </a:prstGeom>
          <a:noFill/>
          <a:ln>
            <a:noFill/>
          </a:ln>
        </p:spPr>
        <p:txBody>
          <a:bodyPr vert="horz" wrap="square" lIns="91440" tIns="45720" rIns="91440" bIns="45720" anchor="b" anchorCtr="0" compatLnSpc="1">
            <a:normAutofit/>
          </a:bodyPr>
          <a:lstStyle>
            <a:lvl1pPr marL="0" marR="0" lvl="0" indent="0" defTabSz="1219183" fontAlgn="auto">
              <a:lnSpc>
                <a:spcPct val="100000"/>
              </a:lnSpc>
              <a:spcBef>
                <a:spcPts val="0"/>
              </a:spcBef>
              <a:spcAft>
                <a:spcPts val="0"/>
              </a:spcAft>
              <a:tabLst/>
              <a:defRPr lang="fr-FR" sz="6400" b="1" i="0" u="none" strike="noStrike" cap="all" spc="0" baseline="0">
                <a:solidFill>
                  <a:srgbClr val="0A00FF"/>
                </a:solidFill>
                <a:uFillTx/>
                <a:latin typeface="Arial"/>
                <a:cs typeface="Arial"/>
              </a:defRPr>
            </a:lvl1pPr>
          </a:lstStyle>
          <a:p>
            <a:pPr lvl="0"/>
            <a:r>
              <a:rPr lang="fr-FR"/>
              <a:t>Cliquez et modifiez le titre</a:t>
            </a:r>
          </a:p>
        </p:txBody>
      </p:sp>
      <p:sp>
        <p:nvSpPr>
          <p:cNvPr id="3" name="Espace réservé du contenu 2"/>
          <p:cNvSpPr txBox="1">
            <a:spLocks noGrp="1"/>
          </p:cNvSpPr>
          <p:nvPr>
            <p:ph sz="quarter" idx="4294967295"/>
          </p:nvPr>
        </p:nvSpPr>
        <p:spPr>
          <a:xfrm>
            <a:off x="3095043" y="3200400"/>
            <a:ext cx="18479915" cy="9763013"/>
          </a:xfrm>
          <a:prstGeom prst="rect">
            <a:avLst/>
          </a:prstGeom>
          <a:noFill/>
          <a:ln>
            <a:noFill/>
          </a:ln>
        </p:spPr>
        <p:txBody>
          <a:bodyPr vert="horz" wrap="square" lIns="91440" tIns="45720" rIns="91440" bIns="45720" anchor="t" anchorCtr="0" compatLnSpc="1">
            <a:normAutofit/>
          </a:bodyPr>
          <a:lstStyle>
            <a:lvl1pPr marL="914393" marR="0" lvl="0" indent="-914393" defTabSz="1219183" fontAlgn="auto">
              <a:lnSpc>
                <a:spcPct val="100000"/>
              </a:lnSpc>
              <a:spcBef>
                <a:spcPts val="1000"/>
              </a:spcBef>
              <a:spcAft>
                <a:spcPts val="0"/>
              </a:spcAft>
              <a:buSzPct val="100000"/>
              <a:buFont typeface="Arial"/>
              <a:tabLst/>
              <a:defRPr lang="fr-FR" sz="4267" b="0" i="0" u="none" strike="noStrike" cap="none" spc="0" baseline="0">
                <a:solidFill>
                  <a:srgbClr val="262626"/>
                </a:solidFill>
                <a:uFillTx/>
                <a:latin typeface="Arial"/>
                <a:cs typeface="Arial"/>
              </a:defRPr>
            </a:lvl1pPr>
            <a:lvl2pPr marL="2133576" marR="0" lvl="1" indent="-914393" defTabSz="1219183" fontAlgn="auto">
              <a:lnSpc>
                <a:spcPct val="100000"/>
              </a:lnSpc>
              <a:spcAft>
                <a:spcPts val="0"/>
              </a:spcAft>
              <a:buSzPct val="100000"/>
              <a:buFont typeface="Arial"/>
              <a:tabLst/>
              <a:defRPr lang="fr-FR" sz="4267" b="0" i="0" u="none" strike="noStrike" cap="none" spc="0" baseline="0">
                <a:solidFill>
                  <a:srgbClr val="262626"/>
                </a:solidFill>
                <a:uFillTx/>
                <a:latin typeface="Arial"/>
                <a:cs typeface="Arial"/>
              </a:defRPr>
            </a:lvl2pPr>
            <a:lvl3pPr marL="3352762" marR="0" lvl="2" indent="-914393" defTabSz="1219183" fontAlgn="auto">
              <a:lnSpc>
                <a:spcPct val="100000"/>
              </a:lnSpc>
              <a:spcAft>
                <a:spcPts val="0"/>
              </a:spcAft>
              <a:buSzPct val="100000"/>
              <a:buFont typeface="Arial"/>
              <a:tabLst/>
              <a:defRPr lang="fr-FR" sz="4267" b="0" i="0" u="none" strike="noStrike" cap="none" spc="0" baseline="0">
                <a:solidFill>
                  <a:srgbClr val="262626"/>
                </a:solidFill>
                <a:uFillTx/>
                <a:latin typeface="Arial"/>
                <a:cs typeface="Arial"/>
              </a:defRPr>
            </a:lvl3pPr>
            <a:lvl4pPr marL="4571948" marR="0" lvl="3" indent="-914393" defTabSz="1219183" fontAlgn="auto">
              <a:lnSpc>
                <a:spcPct val="100000"/>
              </a:lnSpc>
              <a:spcAft>
                <a:spcPts val="0"/>
              </a:spcAft>
              <a:buSzPct val="100000"/>
              <a:buFont typeface="Arial"/>
              <a:tabLst/>
              <a:defRPr lang="fr-FR" sz="4267" b="0" i="0" u="none" strike="noStrike" cap="none" spc="0" baseline="0">
                <a:solidFill>
                  <a:srgbClr val="262626"/>
                </a:solidFill>
                <a:uFillTx/>
                <a:latin typeface="Arial"/>
                <a:cs typeface="Arial"/>
              </a:defRPr>
            </a:lvl4pPr>
            <a:lvl5pPr marL="5791131" marR="0" lvl="4" indent="-914393" defTabSz="1219183" fontAlgn="auto">
              <a:lnSpc>
                <a:spcPct val="100000"/>
              </a:lnSpc>
              <a:spcAft>
                <a:spcPts val="0"/>
              </a:spcAft>
              <a:buSzPct val="100000"/>
              <a:buFont typeface="Arial"/>
              <a:tabLst/>
              <a:defRPr lang="fr-FR" sz="4267" b="0" i="0" u="none" strike="noStrike" cap="none" spc="0" baseline="0">
                <a:solidFill>
                  <a:srgbClr val="262626"/>
                </a:solidFill>
                <a:uFillTx/>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9"/>
          <p:cNvPicPr>
            <a:picLocks noChangeAspect="1"/>
          </p:cNvPicPr>
          <p:nvPr/>
        </p:nvPicPr>
        <p:blipFill>
          <a:blip r:embed="rId2"/>
          <a:srcRect l="83098" t="-939" b="26541"/>
          <a:stretch>
            <a:fillRect/>
          </a:stretch>
        </p:blipFill>
        <p:spPr>
          <a:xfrm rot="10799991">
            <a:off x="23164768" y="-36"/>
            <a:ext cx="1219205" cy="5366813"/>
          </a:xfrm>
          <a:prstGeom prst="rect">
            <a:avLst/>
          </a:prstGeom>
          <a:noFill/>
          <a:ln cap="flat">
            <a:noFill/>
          </a:ln>
          <a:effectLst>
            <a:outerShdw dist="22997" dir="5400000" algn="tl">
              <a:srgbClr val="000000">
                <a:alpha val="35000"/>
              </a:srgbClr>
            </a:outerShdw>
          </a:effectLst>
        </p:spPr>
      </p:pic>
      <p:pic>
        <p:nvPicPr>
          <p:cNvPr id="5" name="Image 7"/>
          <p:cNvPicPr>
            <a:picLocks noChangeAspect="1"/>
          </p:cNvPicPr>
          <p:nvPr/>
        </p:nvPicPr>
        <p:blipFill>
          <a:blip r:embed="rId3"/>
          <a:stretch>
            <a:fillRect/>
          </a:stretch>
        </p:blipFill>
        <p:spPr>
          <a:xfrm>
            <a:off x="487689" y="549283"/>
            <a:ext cx="2607373" cy="5992629"/>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5562511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re et contenu rose">
    <p:spTree>
      <p:nvGrpSpPr>
        <p:cNvPr id="1" name=""/>
        <p:cNvGrpSpPr/>
        <p:nvPr/>
      </p:nvGrpSpPr>
      <p:grpSpPr>
        <a:xfrm>
          <a:off x="0" y="0"/>
          <a:ext cx="0" cy="0"/>
          <a:chOff x="0" y="0"/>
          <a:chExt cx="0" cy="0"/>
        </a:xfrm>
      </p:grpSpPr>
      <p:sp>
        <p:nvSpPr>
          <p:cNvPr id="2" name="Titre 1"/>
          <p:cNvSpPr txBox="1">
            <a:spLocks noGrp="1"/>
          </p:cNvSpPr>
          <p:nvPr>
            <p:ph type="title"/>
          </p:nvPr>
        </p:nvSpPr>
        <p:spPr>
          <a:xfrm>
            <a:off x="3095043" y="549280"/>
            <a:ext cx="18479915" cy="2286000"/>
          </a:xfrm>
          <a:prstGeom prst="rect">
            <a:avLst/>
          </a:prstGeom>
          <a:noFill/>
          <a:ln>
            <a:noFill/>
          </a:ln>
        </p:spPr>
        <p:txBody>
          <a:bodyPr vert="horz" wrap="square" lIns="91440" tIns="45720" rIns="91440" bIns="45720" anchor="b" anchorCtr="0" compatLnSpc="1">
            <a:normAutofit/>
          </a:bodyPr>
          <a:lstStyle>
            <a:lvl1pPr marL="0" marR="0" lvl="0" indent="0" defTabSz="1219183" fontAlgn="auto">
              <a:lnSpc>
                <a:spcPct val="100000"/>
              </a:lnSpc>
              <a:spcBef>
                <a:spcPts val="0"/>
              </a:spcBef>
              <a:spcAft>
                <a:spcPts val="0"/>
              </a:spcAft>
              <a:tabLst/>
              <a:defRPr lang="fr-FR" sz="6400" b="1" i="0" u="none" strike="noStrike" cap="all" spc="0" baseline="0">
                <a:solidFill>
                  <a:srgbClr val="FF00FF"/>
                </a:solidFill>
                <a:uFillTx/>
                <a:latin typeface="Arial"/>
                <a:cs typeface="Arial"/>
              </a:defRPr>
            </a:lvl1pPr>
          </a:lstStyle>
          <a:p>
            <a:pPr lvl="0"/>
            <a:r>
              <a:rPr lang="fr-FR"/>
              <a:t>Cliquez et modifiez le titre</a:t>
            </a:r>
          </a:p>
        </p:txBody>
      </p:sp>
      <p:sp>
        <p:nvSpPr>
          <p:cNvPr id="3" name="Espace réservé du contenu 2"/>
          <p:cNvSpPr txBox="1">
            <a:spLocks noGrp="1"/>
          </p:cNvSpPr>
          <p:nvPr>
            <p:ph sz="quarter" idx="4294967295"/>
          </p:nvPr>
        </p:nvSpPr>
        <p:spPr>
          <a:xfrm>
            <a:off x="3095043" y="3200400"/>
            <a:ext cx="18479915" cy="9763013"/>
          </a:xfrm>
          <a:prstGeom prst="rect">
            <a:avLst/>
          </a:prstGeom>
          <a:noFill/>
          <a:ln>
            <a:noFill/>
          </a:ln>
        </p:spPr>
        <p:txBody>
          <a:bodyPr vert="horz" wrap="square" lIns="91440" tIns="45720" rIns="91440" bIns="45720" anchor="t" anchorCtr="0" compatLnSpc="1">
            <a:normAutofit/>
          </a:bodyPr>
          <a:lstStyle>
            <a:lvl1pPr marL="914393" marR="0" lvl="0" indent="-914393" defTabSz="1219183" fontAlgn="auto">
              <a:lnSpc>
                <a:spcPct val="100000"/>
              </a:lnSpc>
              <a:spcBef>
                <a:spcPts val="1000"/>
              </a:spcBef>
              <a:spcAft>
                <a:spcPts val="0"/>
              </a:spcAft>
              <a:buSzPct val="100000"/>
              <a:buFont typeface="Arial"/>
              <a:tabLst/>
              <a:defRPr lang="fr-FR" sz="4267" b="0" i="0" u="none" strike="noStrike" cap="none" spc="0" baseline="0">
                <a:solidFill>
                  <a:srgbClr val="262626"/>
                </a:solidFill>
                <a:uFillTx/>
                <a:latin typeface="Arial"/>
                <a:cs typeface="Arial"/>
              </a:defRPr>
            </a:lvl1pPr>
            <a:lvl2pPr marL="2133576" marR="0" lvl="1" indent="-914393" defTabSz="1219183" fontAlgn="auto">
              <a:lnSpc>
                <a:spcPct val="100000"/>
              </a:lnSpc>
              <a:spcAft>
                <a:spcPts val="0"/>
              </a:spcAft>
              <a:buSzPct val="100000"/>
              <a:buFont typeface="Arial"/>
              <a:tabLst/>
              <a:defRPr lang="fr-FR" sz="4267" b="0" i="0" u="none" strike="noStrike" cap="none" spc="0" baseline="0">
                <a:solidFill>
                  <a:srgbClr val="262626"/>
                </a:solidFill>
                <a:uFillTx/>
                <a:latin typeface="Arial"/>
                <a:cs typeface="Arial"/>
              </a:defRPr>
            </a:lvl2pPr>
            <a:lvl3pPr marL="3352762" marR="0" lvl="2" indent="-914393" defTabSz="1219183" fontAlgn="auto">
              <a:lnSpc>
                <a:spcPct val="100000"/>
              </a:lnSpc>
              <a:spcAft>
                <a:spcPts val="0"/>
              </a:spcAft>
              <a:buSzPct val="100000"/>
              <a:buFont typeface="Arial"/>
              <a:tabLst/>
              <a:defRPr lang="fr-FR" sz="4267" b="0" i="0" u="none" strike="noStrike" cap="none" spc="0" baseline="0">
                <a:solidFill>
                  <a:srgbClr val="262626"/>
                </a:solidFill>
                <a:uFillTx/>
                <a:latin typeface="Arial"/>
                <a:cs typeface="Arial"/>
              </a:defRPr>
            </a:lvl3pPr>
            <a:lvl4pPr marL="4571948" marR="0" lvl="3" indent="-914393" defTabSz="1219183" fontAlgn="auto">
              <a:lnSpc>
                <a:spcPct val="100000"/>
              </a:lnSpc>
              <a:spcAft>
                <a:spcPts val="0"/>
              </a:spcAft>
              <a:buSzPct val="100000"/>
              <a:buFont typeface="Arial"/>
              <a:tabLst/>
              <a:defRPr lang="fr-FR" sz="4267" b="0" i="0" u="none" strike="noStrike" cap="none" spc="0" baseline="0">
                <a:solidFill>
                  <a:srgbClr val="262626"/>
                </a:solidFill>
                <a:uFillTx/>
                <a:latin typeface="Arial"/>
                <a:cs typeface="Arial"/>
              </a:defRPr>
            </a:lvl4pPr>
            <a:lvl5pPr marL="5791131" marR="0" lvl="4" indent="-914393" defTabSz="1219183" fontAlgn="auto">
              <a:lnSpc>
                <a:spcPct val="100000"/>
              </a:lnSpc>
              <a:spcAft>
                <a:spcPts val="0"/>
              </a:spcAft>
              <a:buSzPct val="100000"/>
              <a:buFont typeface="Arial"/>
              <a:tabLst/>
              <a:defRPr lang="fr-FR" sz="4267" b="0" i="0" u="none" strike="noStrike" cap="none" spc="0" baseline="0">
                <a:solidFill>
                  <a:srgbClr val="262626"/>
                </a:solidFill>
                <a:uFillTx/>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2"/>
          <p:cNvPicPr>
            <a:picLocks noChangeAspect="1"/>
          </p:cNvPicPr>
          <p:nvPr/>
        </p:nvPicPr>
        <p:blipFill>
          <a:blip r:embed="rId2"/>
          <a:stretch>
            <a:fillRect/>
          </a:stretch>
        </p:blipFill>
        <p:spPr>
          <a:xfrm>
            <a:off x="487689" y="549283"/>
            <a:ext cx="2607373" cy="5992629"/>
          </a:xfrm>
          <a:prstGeom prst="rect">
            <a:avLst/>
          </a:prstGeom>
          <a:noFill/>
          <a:ln cap="flat">
            <a:noFill/>
          </a:ln>
          <a:effectLst>
            <a:outerShdw dist="22997" dir="5400000" algn="tl">
              <a:srgbClr val="000000">
                <a:alpha val="35000"/>
              </a:srgbClr>
            </a:outerShdw>
          </a:effectLst>
        </p:spPr>
      </p:pic>
      <p:pic>
        <p:nvPicPr>
          <p:cNvPr id="5" name="Image 7"/>
          <p:cNvPicPr>
            <a:picLocks noChangeAspect="1"/>
          </p:cNvPicPr>
          <p:nvPr/>
        </p:nvPicPr>
        <p:blipFill>
          <a:blip r:embed="rId3"/>
          <a:srcRect l="66743" t="23958" r="16512"/>
          <a:stretch>
            <a:fillRect/>
          </a:stretch>
        </p:blipFill>
        <p:spPr>
          <a:xfrm>
            <a:off x="23164808" y="0"/>
            <a:ext cx="1219205" cy="5536875"/>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3054538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re et contenu vert">
    <p:spTree>
      <p:nvGrpSpPr>
        <p:cNvPr id="1" name=""/>
        <p:cNvGrpSpPr/>
        <p:nvPr/>
      </p:nvGrpSpPr>
      <p:grpSpPr>
        <a:xfrm>
          <a:off x="0" y="0"/>
          <a:ext cx="0" cy="0"/>
          <a:chOff x="0" y="0"/>
          <a:chExt cx="0" cy="0"/>
        </a:xfrm>
      </p:grpSpPr>
      <p:sp>
        <p:nvSpPr>
          <p:cNvPr id="2" name="Titre 1"/>
          <p:cNvSpPr txBox="1">
            <a:spLocks noGrp="1"/>
          </p:cNvSpPr>
          <p:nvPr>
            <p:ph type="title"/>
          </p:nvPr>
        </p:nvSpPr>
        <p:spPr>
          <a:xfrm>
            <a:off x="3095043" y="549280"/>
            <a:ext cx="18479915" cy="2286000"/>
          </a:xfrm>
          <a:prstGeom prst="rect">
            <a:avLst/>
          </a:prstGeom>
          <a:noFill/>
          <a:ln>
            <a:noFill/>
          </a:ln>
        </p:spPr>
        <p:txBody>
          <a:bodyPr vert="horz" wrap="square" lIns="91440" tIns="45720" rIns="91440" bIns="45720" anchor="b" anchorCtr="0" compatLnSpc="1">
            <a:normAutofit/>
          </a:bodyPr>
          <a:lstStyle>
            <a:lvl1pPr marL="0" marR="0" lvl="0" indent="0" defTabSz="1219183" fontAlgn="auto">
              <a:lnSpc>
                <a:spcPct val="100000"/>
              </a:lnSpc>
              <a:spcBef>
                <a:spcPts val="0"/>
              </a:spcBef>
              <a:spcAft>
                <a:spcPts val="0"/>
              </a:spcAft>
              <a:tabLst/>
              <a:defRPr lang="fr-FR" sz="6400" b="1" i="0" u="none" strike="noStrike" cap="all" spc="0" baseline="0">
                <a:solidFill>
                  <a:srgbClr val="14FF11"/>
                </a:solidFill>
                <a:uFillTx/>
                <a:latin typeface="Arial"/>
                <a:cs typeface="Arial"/>
              </a:defRPr>
            </a:lvl1pPr>
          </a:lstStyle>
          <a:p>
            <a:pPr lvl="0"/>
            <a:r>
              <a:rPr lang="fr-FR"/>
              <a:t>Cliquez et modifiez le titre</a:t>
            </a:r>
          </a:p>
        </p:txBody>
      </p:sp>
      <p:sp>
        <p:nvSpPr>
          <p:cNvPr id="3" name="Espace réservé du contenu 2"/>
          <p:cNvSpPr txBox="1">
            <a:spLocks noGrp="1"/>
          </p:cNvSpPr>
          <p:nvPr>
            <p:ph sz="quarter" idx="4294967295"/>
          </p:nvPr>
        </p:nvSpPr>
        <p:spPr>
          <a:xfrm>
            <a:off x="3095043" y="3200400"/>
            <a:ext cx="18479915" cy="9763013"/>
          </a:xfrm>
          <a:prstGeom prst="rect">
            <a:avLst/>
          </a:prstGeom>
          <a:noFill/>
          <a:ln>
            <a:noFill/>
          </a:ln>
        </p:spPr>
        <p:txBody>
          <a:bodyPr vert="horz" wrap="square" lIns="91440" tIns="45720" rIns="91440" bIns="45720" anchor="t" anchorCtr="0" compatLnSpc="1">
            <a:normAutofit/>
          </a:bodyPr>
          <a:lstStyle>
            <a:lvl1pPr marL="914393" marR="0" lvl="0" indent="-914393" defTabSz="1219183" fontAlgn="auto">
              <a:lnSpc>
                <a:spcPct val="100000"/>
              </a:lnSpc>
              <a:spcBef>
                <a:spcPts val="1000"/>
              </a:spcBef>
              <a:spcAft>
                <a:spcPts val="0"/>
              </a:spcAft>
              <a:buSzPct val="100000"/>
              <a:buFont typeface="Arial"/>
              <a:tabLst/>
              <a:defRPr lang="fr-FR" sz="4267" b="0" i="0" u="none" strike="noStrike" cap="none" spc="0" baseline="0">
                <a:solidFill>
                  <a:srgbClr val="262626"/>
                </a:solidFill>
                <a:uFillTx/>
                <a:latin typeface="Arial"/>
                <a:cs typeface="Arial"/>
              </a:defRPr>
            </a:lvl1pPr>
            <a:lvl2pPr marL="2133576" marR="0" lvl="1" indent="-914393" defTabSz="1219183" fontAlgn="auto">
              <a:lnSpc>
                <a:spcPct val="100000"/>
              </a:lnSpc>
              <a:spcAft>
                <a:spcPts val="0"/>
              </a:spcAft>
              <a:buSzPct val="100000"/>
              <a:buFont typeface="Arial"/>
              <a:tabLst/>
              <a:defRPr lang="fr-FR" sz="4267" b="0" i="0" u="none" strike="noStrike" cap="none" spc="0" baseline="0">
                <a:solidFill>
                  <a:srgbClr val="262626"/>
                </a:solidFill>
                <a:uFillTx/>
                <a:latin typeface="Arial"/>
                <a:cs typeface="Arial"/>
              </a:defRPr>
            </a:lvl2pPr>
            <a:lvl3pPr marL="3352762" marR="0" lvl="2" indent="-914393" defTabSz="1219183" fontAlgn="auto">
              <a:lnSpc>
                <a:spcPct val="100000"/>
              </a:lnSpc>
              <a:spcAft>
                <a:spcPts val="0"/>
              </a:spcAft>
              <a:buSzPct val="100000"/>
              <a:buFont typeface="Arial"/>
              <a:tabLst/>
              <a:defRPr lang="fr-FR" sz="4267" b="0" i="0" u="none" strike="noStrike" cap="none" spc="0" baseline="0">
                <a:solidFill>
                  <a:srgbClr val="262626"/>
                </a:solidFill>
                <a:uFillTx/>
                <a:latin typeface="Arial"/>
                <a:cs typeface="Arial"/>
              </a:defRPr>
            </a:lvl3pPr>
            <a:lvl4pPr marL="4571948" marR="0" lvl="3" indent="-914393" defTabSz="1219183" fontAlgn="auto">
              <a:lnSpc>
                <a:spcPct val="100000"/>
              </a:lnSpc>
              <a:spcAft>
                <a:spcPts val="0"/>
              </a:spcAft>
              <a:buSzPct val="100000"/>
              <a:buFont typeface="Arial"/>
              <a:tabLst/>
              <a:defRPr lang="fr-FR" sz="4267" b="0" i="0" u="none" strike="noStrike" cap="none" spc="0" baseline="0">
                <a:solidFill>
                  <a:srgbClr val="262626"/>
                </a:solidFill>
                <a:uFillTx/>
                <a:latin typeface="Arial"/>
                <a:cs typeface="Arial"/>
              </a:defRPr>
            </a:lvl4pPr>
            <a:lvl5pPr marL="5791131" marR="0" lvl="4" indent="-914393" defTabSz="1219183" fontAlgn="auto">
              <a:lnSpc>
                <a:spcPct val="100000"/>
              </a:lnSpc>
              <a:spcAft>
                <a:spcPts val="0"/>
              </a:spcAft>
              <a:buSzPct val="100000"/>
              <a:buFont typeface="Arial"/>
              <a:tabLst/>
              <a:defRPr lang="fr-FR" sz="4267" b="0" i="0" u="none" strike="noStrike" cap="none" spc="0" baseline="0">
                <a:solidFill>
                  <a:srgbClr val="262626"/>
                </a:solidFill>
                <a:uFillTx/>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p:nvPicPr>
        <p:blipFill>
          <a:blip r:embed="rId2"/>
          <a:stretch>
            <a:fillRect/>
          </a:stretch>
        </p:blipFill>
        <p:spPr>
          <a:xfrm rot="10799991">
            <a:off x="487652" y="549243"/>
            <a:ext cx="2607373" cy="5992629"/>
          </a:xfrm>
          <a:prstGeom prst="rect">
            <a:avLst/>
          </a:prstGeom>
          <a:noFill/>
          <a:ln cap="flat">
            <a:noFill/>
          </a:ln>
          <a:effectLst>
            <a:outerShdw dist="22997" dir="5400000" algn="tl">
              <a:srgbClr val="000000">
                <a:alpha val="35000"/>
              </a:srgbClr>
            </a:outerShdw>
          </a:effectLst>
        </p:spPr>
      </p:pic>
      <p:pic>
        <p:nvPicPr>
          <p:cNvPr id="5" name="Image 11"/>
          <p:cNvPicPr>
            <a:picLocks noChangeAspect="1"/>
          </p:cNvPicPr>
          <p:nvPr/>
        </p:nvPicPr>
        <p:blipFill>
          <a:blip r:embed="rId3"/>
          <a:srcRect l="66013" t="22173" r="16530" b="1"/>
          <a:stretch>
            <a:fillRect/>
          </a:stretch>
        </p:blipFill>
        <p:spPr>
          <a:xfrm>
            <a:off x="23198659" y="1"/>
            <a:ext cx="1219205" cy="5435267"/>
          </a:xfrm>
          <a:prstGeom prst="rect">
            <a:avLst/>
          </a:prstGeom>
          <a:noFill/>
          <a:ln cap="flat">
            <a:noFill/>
          </a:ln>
          <a:effectLst>
            <a:outerShdw dist="22997" dir="5400000" algn="tl">
              <a:srgbClr val="000000">
                <a:alpha val="35000"/>
              </a:srgbClr>
            </a:outerShdw>
          </a:effectLst>
        </p:spPr>
      </p:pic>
      <p:pic>
        <p:nvPicPr>
          <p:cNvPr id="6" name="Image 1"/>
          <p:cNvPicPr>
            <a:picLocks noChangeAspect="1"/>
          </p:cNvPicPr>
          <p:nvPr/>
        </p:nvPicPr>
        <p:blipFill>
          <a:blip r:embed="rId4"/>
          <a:stretch>
            <a:fillRect/>
          </a:stretch>
        </p:blipFill>
        <p:spPr>
          <a:xfrm>
            <a:off x="21255503" y="12356764"/>
            <a:ext cx="2228776" cy="606648"/>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31519440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Grande photo bleu">
    <p:bg>
      <p:bgPr>
        <a:solidFill>
          <a:srgbClr val="FFFFFF"/>
        </a:solidFill>
        <a:effectLst/>
      </p:bgPr>
    </p:bg>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a:off x="1584968" y="0"/>
            <a:ext cx="22799045" cy="11162117"/>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1pPr>
            <a:lvl2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2pPr>
          </a:lstStyle>
          <a:p>
            <a:pPr lvl="0"/>
            <a:r>
              <a:rPr lang="fr-FR"/>
              <a:t>Image 16/9e</a:t>
            </a:r>
          </a:p>
          <a:p>
            <a:pPr lvl="0"/>
            <a:r>
              <a:rPr lang="fr-FR"/>
              <a:t>Glissez une image ici ou cliquez sur l’icône au centre</a:t>
            </a:r>
          </a:p>
        </p:txBody>
      </p:sp>
      <p:pic>
        <p:nvPicPr>
          <p:cNvPr id="3" name="Image 2"/>
          <p:cNvPicPr>
            <a:picLocks noChangeAspect="1"/>
          </p:cNvPicPr>
          <p:nvPr/>
        </p:nvPicPr>
        <p:blipFill>
          <a:blip r:embed="rId2"/>
          <a:stretch>
            <a:fillRect/>
          </a:stretch>
        </p:blipFill>
        <p:spPr>
          <a:xfrm>
            <a:off x="653452" y="1782094"/>
            <a:ext cx="2607373" cy="5992629"/>
          </a:xfrm>
          <a:prstGeom prst="rect">
            <a:avLst/>
          </a:prstGeom>
          <a:noFill/>
          <a:ln cap="flat">
            <a:noFill/>
          </a:ln>
          <a:effectLst>
            <a:outerShdw dist="22997" dir="5400000" algn="tl">
              <a:srgbClr val="000000">
                <a:alpha val="35000"/>
              </a:srgbClr>
            </a:outerShdw>
          </a:effectLst>
        </p:spPr>
      </p:pic>
      <p:pic>
        <p:nvPicPr>
          <p:cNvPr id="4" name="Image 7"/>
          <p:cNvPicPr>
            <a:picLocks noChangeAspect="1"/>
          </p:cNvPicPr>
          <p:nvPr/>
        </p:nvPicPr>
        <p:blipFill>
          <a:blip r:embed="rId2"/>
          <a:stretch>
            <a:fillRect/>
          </a:stretch>
        </p:blipFill>
        <p:spPr>
          <a:xfrm rot="5400013" flipH="1">
            <a:off x="18205741" y="7871415"/>
            <a:ext cx="2966715" cy="7520355"/>
          </a:xfrm>
          <a:prstGeom prst="rect">
            <a:avLst/>
          </a:prstGeom>
          <a:noFill/>
          <a:ln cap="flat">
            <a:noFill/>
          </a:ln>
          <a:effectLst>
            <a:outerShdw dist="22997" dir="5400000" algn="tl">
              <a:srgbClr val="000000">
                <a:alpha val="35000"/>
              </a:srgbClr>
            </a:outerShdw>
          </a:effectLst>
        </p:spPr>
      </p:pic>
      <p:pic>
        <p:nvPicPr>
          <p:cNvPr id="5" name="Image 6"/>
          <p:cNvPicPr>
            <a:picLocks noChangeAspect="1"/>
          </p:cNvPicPr>
          <p:nvPr/>
        </p:nvPicPr>
        <p:blipFill>
          <a:blip r:embed="rId3"/>
          <a:stretch>
            <a:fillRect/>
          </a:stretch>
        </p:blipFill>
        <p:spPr>
          <a:xfrm>
            <a:off x="1584965" y="12142699"/>
            <a:ext cx="3571920" cy="972245"/>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7014432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Grande photo vert">
    <p:bg>
      <p:bgPr>
        <a:solidFill>
          <a:srgbClr val="FFFFFF"/>
        </a:solidFill>
        <a:effectLst/>
      </p:bgPr>
    </p:bg>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a:off x="1584968" y="0"/>
            <a:ext cx="22799045" cy="11142128"/>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1pPr>
            <a:lvl2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2pPr>
          </a:lstStyle>
          <a:p>
            <a:pPr lvl="0"/>
            <a:r>
              <a:rPr lang="fr-FR"/>
              <a:t>Image 16/9e</a:t>
            </a:r>
          </a:p>
          <a:p>
            <a:pPr lvl="0"/>
            <a:r>
              <a:rPr lang="fr-FR"/>
              <a:t>Glissez une image ici ou cliquez sur l’icône au centre</a:t>
            </a:r>
          </a:p>
        </p:txBody>
      </p:sp>
      <p:pic>
        <p:nvPicPr>
          <p:cNvPr id="3" name="Image 1"/>
          <p:cNvPicPr>
            <a:picLocks noChangeAspect="1"/>
          </p:cNvPicPr>
          <p:nvPr/>
        </p:nvPicPr>
        <p:blipFill>
          <a:blip r:embed="rId2"/>
          <a:stretch>
            <a:fillRect/>
          </a:stretch>
        </p:blipFill>
        <p:spPr>
          <a:xfrm rot="5400013" flipH="1">
            <a:off x="18203803" y="7871777"/>
            <a:ext cx="2970629" cy="7520355"/>
          </a:xfrm>
          <a:prstGeom prst="rect">
            <a:avLst/>
          </a:prstGeom>
          <a:noFill/>
          <a:ln cap="flat">
            <a:noFill/>
          </a:ln>
          <a:effectLst>
            <a:outerShdw dist="22997" dir="5400000" algn="tl">
              <a:srgbClr val="000000">
                <a:alpha val="35000"/>
              </a:srgbClr>
            </a:outerShdw>
          </a:effectLst>
        </p:spPr>
      </p:pic>
      <p:pic>
        <p:nvPicPr>
          <p:cNvPr id="4" name="Image 5"/>
          <p:cNvPicPr>
            <a:picLocks noChangeAspect="1"/>
          </p:cNvPicPr>
          <p:nvPr/>
        </p:nvPicPr>
        <p:blipFill>
          <a:blip r:embed="rId2"/>
          <a:stretch>
            <a:fillRect/>
          </a:stretch>
        </p:blipFill>
        <p:spPr>
          <a:xfrm>
            <a:off x="687668" y="1782094"/>
            <a:ext cx="2607373" cy="5992629"/>
          </a:xfrm>
          <a:prstGeom prst="rect">
            <a:avLst/>
          </a:prstGeom>
          <a:noFill/>
          <a:ln cap="flat">
            <a:noFill/>
          </a:ln>
          <a:effectLst>
            <a:outerShdw dist="22997" dir="5400000" algn="tl">
              <a:srgbClr val="000000">
                <a:alpha val="35000"/>
              </a:srgbClr>
            </a:outerShdw>
          </a:effectLst>
        </p:spPr>
      </p:pic>
      <p:pic>
        <p:nvPicPr>
          <p:cNvPr id="5" name="Image 8"/>
          <p:cNvPicPr>
            <a:picLocks noChangeAspect="1"/>
          </p:cNvPicPr>
          <p:nvPr/>
        </p:nvPicPr>
        <p:blipFill>
          <a:blip r:embed="rId3"/>
          <a:stretch>
            <a:fillRect/>
          </a:stretch>
        </p:blipFill>
        <p:spPr>
          <a:xfrm>
            <a:off x="1584948" y="12142720"/>
            <a:ext cx="3580461" cy="974565"/>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2703343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Grande photo ciel">
    <p:bg>
      <p:bgPr>
        <a:solidFill>
          <a:srgbClr val="FFFFFF"/>
        </a:solidFill>
        <a:effectLst/>
      </p:bgPr>
    </p:bg>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a:off x="1584968" y="0"/>
            <a:ext cx="22799045" cy="11203467"/>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1pPr>
            <a:lvl2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2pPr>
          </a:lstStyle>
          <a:p>
            <a:pPr lvl="0"/>
            <a:r>
              <a:rPr lang="fr-FR"/>
              <a:t>Image 16/9e</a:t>
            </a:r>
          </a:p>
          <a:p>
            <a:pPr lvl="0"/>
            <a:r>
              <a:rPr lang="fr-FR"/>
              <a:t>Glissez une image ici ou cliquez sur l’icône au centre</a:t>
            </a:r>
          </a:p>
        </p:txBody>
      </p:sp>
      <p:pic>
        <p:nvPicPr>
          <p:cNvPr id="3" name="Image 2"/>
          <p:cNvPicPr>
            <a:picLocks noChangeAspect="1"/>
          </p:cNvPicPr>
          <p:nvPr/>
        </p:nvPicPr>
        <p:blipFill>
          <a:blip r:embed="rId2"/>
          <a:stretch>
            <a:fillRect/>
          </a:stretch>
        </p:blipFill>
        <p:spPr>
          <a:xfrm>
            <a:off x="694727" y="551915"/>
            <a:ext cx="2607373" cy="5992629"/>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7550303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Grande photo rose">
    <p:bg>
      <p:bgPr>
        <a:solidFill>
          <a:srgbClr val="FFFFFF"/>
        </a:solidFill>
        <a:effectLst/>
      </p:bgPr>
    </p:bg>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a:off x="1584968" y="0"/>
            <a:ext cx="22799045" cy="11142128"/>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1pPr>
            <a:lvl2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2pPr>
          </a:lstStyle>
          <a:p>
            <a:pPr lvl="0"/>
            <a:r>
              <a:rPr lang="fr-FR"/>
              <a:t>Image 16/9e</a:t>
            </a:r>
          </a:p>
          <a:p>
            <a:pPr lvl="0"/>
            <a:r>
              <a:rPr lang="fr-FR"/>
              <a:t>Glissez une image ici ou cliquez sur l’icône au centre</a:t>
            </a:r>
          </a:p>
        </p:txBody>
      </p:sp>
      <p:pic>
        <p:nvPicPr>
          <p:cNvPr id="3" name="Image 1"/>
          <p:cNvPicPr>
            <a:picLocks noChangeAspect="1"/>
          </p:cNvPicPr>
          <p:nvPr/>
        </p:nvPicPr>
        <p:blipFill>
          <a:blip r:embed="rId2"/>
          <a:stretch>
            <a:fillRect/>
          </a:stretch>
        </p:blipFill>
        <p:spPr>
          <a:xfrm>
            <a:off x="666599" y="1796998"/>
            <a:ext cx="2607373" cy="5992629"/>
          </a:xfrm>
          <a:prstGeom prst="rect">
            <a:avLst/>
          </a:prstGeom>
          <a:noFill/>
          <a:ln cap="flat">
            <a:noFill/>
          </a:ln>
          <a:effectLst>
            <a:outerShdw dist="22997" dir="5400000" algn="tl">
              <a:srgbClr val="000000">
                <a:alpha val="35000"/>
              </a:srgbClr>
            </a:outerShdw>
          </a:effectLst>
        </p:spPr>
      </p:pic>
      <p:pic>
        <p:nvPicPr>
          <p:cNvPr id="4" name="Image 9"/>
          <p:cNvPicPr>
            <a:picLocks noChangeAspect="1"/>
          </p:cNvPicPr>
          <p:nvPr/>
        </p:nvPicPr>
        <p:blipFill>
          <a:blip r:embed="rId2"/>
          <a:stretch>
            <a:fillRect/>
          </a:stretch>
        </p:blipFill>
        <p:spPr>
          <a:xfrm rot="5400013" flipH="1">
            <a:off x="18205741" y="7873737"/>
            <a:ext cx="2966715" cy="7520355"/>
          </a:xfrm>
          <a:prstGeom prst="rect">
            <a:avLst/>
          </a:prstGeom>
          <a:noFill/>
          <a:ln cap="flat">
            <a:noFill/>
          </a:ln>
          <a:effectLst>
            <a:outerShdw dist="22997" dir="5400000" algn="tl">
              <a:srgbClr val="000000">
                <a:alpha val="35000"/>
              </a:srgbClr>
            </a:outerShdw>
          </a:effectLst>
        </p:spPr>
      </p:pic>
      <p:pic>
        <p:nvPicPr>
          <p:cNvPr id="5" name="Image 7"/>
          <p:cNvPicPr>
            <a:picLocks noChangeAspect="1"/>
          </p:cNvPicPr>
          <p:nvPr/>
        </p:nvPicPr>
        <p:blipFill>
          <a:blip r:embed="rId3"/>
          <a:stretch>
            <a:fillRect/>
          </a:stretch>
        </p:blipFill>
        <p:spPr>
          <a:xfrm>
            <a:off x="1584968" y="12098775"/>
            <a:ext cx="3627733" cy="98742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4544011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hapitre A bleu">
    <p:spTree>
      <p:nvGrpSpPr>
        <p:cNvPr id="1" name=""/>
        <p:cNvGrpSpPr/>
        <p:nvPr/>
      </p:nvGrpSpPr>
      <p:grpSpPr>
        <a:xfrm>
          <a:off x="0" y="0"/>
          <a:ext cx="0" cy="0"/>
          <a:chOff x="0" y="0"/>
          <a:chExt cx="0" cy="0"/>
        </a:xfrm>
      </p:grpSpPr>
      <p:sp>
        <p:nvSpPr>
          <p:cNvPr id="2" name="Rectangle 7"/>
          <p:cNvSpPr/>
          <p:nvPr/>
        </p:nvSpPr>
        <p:spPr>
          <a:xfrm>
            <a:off x="0" y="10387"/>
            <a:ext cx="24570256" cy="13716000"/>
          </a:xfrm>
          <a:prstGeom prst="rect">
            <a:avLst/>
          </a:prstGeom>
          <a:solidFill>
            <a:srgbClr val="0A00FF"/>
          </a:solidFill>
          <a:ln cap="flat">
            <a:noFill/>
            <a:prstDash val="solid"/>
          </a:ln>
          <a:effectLst>
            <a:outerShdw dist="22997" dir="5400000" algn="tl">
              <a:srgbClr val="000000">
                <a:alpha val="35000"/>
              </a:srgbClr>
            </a:outerShdw>
          </a:effectLst>
        </p:spPr>
        <p:txBody>
          <a:bodyPr vert="horz" wrap="square" lIns="182880" tIns="91440" rIns="182880" bIns="91440" anchor="ctr" anchorCtr="1" compatLnSpc="1">
            <a:noAutofit/>
          </a:bodyPr>
          <a:lstStyle/>
          <a:p>
            <a:pPr marL="0" marR="0" lvl="0" indent="0" algn="ctr" defTabSz="121918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800" b="0" i="0" u="none" strike="noStrike" kern="1200" cap="none" spc="0" baseline="0">
              <a:solidFill>
                <a:srgbClr val="FFFFFF"/>
              </a:solidFill>
              <a:uFillTx/>
              <a:latin typeface="Arial"/>
            </a:endParaRPr>
          </a:p>
        </p:txBody>
      </p:sp>
      <p:sp>
        <p:nvSpPr>
          <p:cNvPr id="3" name="Rectangle 8"/>
          <p:cNvSpPr/>
          <p:nvPr/>
        </p:nvSpPr>
        <p:spPr>
          <a:xfrm>
            <a:off x="0" y="945454"/>
            <a:ext cx="23655856" cy="11785589"/>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182880" tIns="91440" rIns="182880" bIns="91440" anchor="ctr" anchorCtr="1" compatLnSpc="1">
            <a:noAutofit/>
          </a:bodyPr>
          <a:lstStyle/>
          <a:p>
            <a:pPr marL="0" marR="0" lvl="0" indent="0" algn="ctr" defTabSz="121918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800" b="0" i="0" u="none" strike="noStrike" kern="1200" cap="none" spc="0" baseline="0">
              <a:solidFill>
                <a:srgbClr val="FFFFFF"/>
              </a:solidFill>
              <a:uFillTx/>
              <a:latin typeface="Arial"/>
            </a:endParaRPr>
          </a:p>
        </p:txBody>
      </p:sp>
      <p:sp>
        <p:nvSpPr>
          <p:cNvPr id="4" name="Espace réservé pour une image  10"/>
          <p:cNvSpPr txBox="1">
            <a:spLocks noGrp="1"/>
          </p:cNvSpPr>
          <p:nvPr>
            <p:ph type="pic" sz="quarter" idx="4294967295"/>
          </p:nvPr>
        </p:nvSpPr>
        <p:spPr>
          <a:xfrm>
            <a:off x="4" y="935067"/>
            <a:ext cx="10319533" cy="11785589"/>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5" name="Titre 1"/>
          <p:cNvSpPr txBox="1">
            <a:spLocks noGrp="1"/>
          </p:cNvSpPr>
          <p:nvPr>
            <p:ph type="title"/>
          </p:nvPr>
        </p:nvSpPr>
        <p:spPr>
          <a:xfrm>
            <a:off x="11174115" y="2554211"/>
            <a:ext cx="11583163" cy="4077637"/>
          </a:xfrm>
          <a:prstGeom prst="rect">
            <a:avLst/>
          </a:prstGeom>
          <a:noFill/>
          <a:ln>
            <a:noFill/>
          </a:ln>
        </p:spPr>
        <p:txBody>
          <a:bodyPr vert="horz" wrap="square" lIns="91440" tIns="45720" rIns="91440" bIns="45720" anchor="b" anchorCtr="0" compatLnSpc="1">
            <a:noAutofit/>
          </a:bodyPr>
          <a:lstStyle>
            <a:lvl1pPr marL="0" marR="0" lvl="0" indent="0" defTabSz="1219183" fontAlgn="auto">
              <a:lnSpc>
                <a:spcPts val="9600"/>
              </a:lnSpc>
              <a:spcBef>
                <a:spcPts val="0"/>
              </a:spcBef>
              <a:spcAft>
                <a:spcPts val="0"/>
              </a:spcAft>
              <a:tabLst/>
              <a:defRPr lang="fr-FR" sz="8000" b="1" i="0" u="none" strike="noStrike" cap="all" spc="0" baseline="0">
                <a:solidFill>
                  <a:srgbClr val="0A00FF"/>
                </a:solidFill>
                <a:uFillTx/>
                <a:latin typeface="Arial"/>
                <a:cs typeface="Arial"/>
              </a:defRPr>
            </a:lvl1pPr>
          </a:lstStyle>
          <a:p>
            <a:pPr lvl="0"/>
            <a:r>
              <a:rPr lang="fr-FR"/>
              <a:t>Cliquez et modifiez le titre </a:t>
            </a:r>
          </a:p>
        </p:txBody>
      </p:sp>
      <p:sp>
        <p:nvSpPr>
          <p:cNvPr id="6" name="Sous-titre 2"/>
          <p:cNvSpPr txBox="1">
            <a:spLocks noGrp="1"/>
          </p:cNvSpPr>
          <p:nvPr>
            <p:ph type="subTitle" sz="quarter" idx="4294967295"/>
          </p:nvPr>
        </p:nvSpPr>
        <p:spPr>
          <a:xfrm>
            <a:off x="11174115" y="6868387"/>
            <a:ext cx="11583163" cy="3505205"/>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ts val="6931"/>
              </a:lnSpc>
              <a:spcBef>
                <a:spcPts val="1000"/>
              </a:spcBef>
              <a:spcAft>
                <a:spcPts val="0"/>
              </a:spcAft>
              <a:buNone/>
              <a:tabLst/>
              <a:defRPr lang="fr-FR" sz="4267" b="0" i="0" u="none" strike="noStrike" cap="none" spc="0" baseline="0">
                <a:solidFill>
                  <a:srgbClr val="0A00FF"/>
                </a:solidFill>
                <a:uFillTx/>
                <a:latin typeface="Arial"/>
                <a:cs typeface="Arial"/>
              </a:defRPr>
            </a:lvl1pPr>
          </a:lstStyle>
          <a:p>
            <a:pPr lvl="0"/>
            <a:r>
              <a:rPr lang="fr-FR"/>
              <a:t>Cliquez pour modifier le style des sous-titres du masque</a:t>
            </a:r>
          </a:p>
        </p:txBody>
      </p:sp>
      <p:sp>
        <p:nvSpPr>
          <p:cNvPr id="7" name="Rectangle 17"/>
          <p:cNvSpPr/>
          <p:nvPr/>
        </p:nvSpPr>
        <p:spPr>
          <a:xfrm>
            <a:off x="23611839" y="4329136"/>
            <a:ext cx="958419" cy="547669"/>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182880" tIns="91440" rIns="182880" bIns="91440" anchor="ctr" anchorCtr="1" compatLnSpc="1">
            <a:noAutofit/>
          </a:bodyPr>
          <a:lstStyle/>
          <a:p>
            <a:pPr marL="0" marR="0" lvl="0" indent="0" algn="ctr" defTabSz="121918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800" b="0" i="0" u="none" strike="noStrike" kern="1200" cap="none" spc="0" baseline="0">
              <a:solidFill>
                <a:srgbClr val="FFFFFF"/>
              </a:solidFill>
              <a:uFillTx/>
              <a:latin typeface="Arial"/>
            </a:endParaRPr>
          </a:p>
        </p:txBody>
      </p:sp>
      <p:pic>
        <p:nvPicPr>
          <p:cNvPr id="8" name="Image 18"/>
          <p:cNvPicPr>
            <a:picLocks noChangeAspect="1"/>
          </p:cNvPicPr>
          <p:nvPr/>
        </p:nvPicPr>
        <p:blipFill>
          <a:blip r:embed="rId2"/>
          <a:srcRect l="207" t="77196" r="207" b="9150"/>
          <a:stretch>
            <a:fillRect/>
          </a:stretch>
        </p:blipFill>
        <p:spPr>
          <a:xfrm>
            <a:off x="2118538" y="12731063"/>
            <a:ext cx="7179741" cy="984936"/>
          </a:xfrm>
          <a:prstGeom prst="rect">
            <a:avLst/>
          </a:prstGeom>
          <a:noFill/>
          <a:ln cap="flat">
            <a:noFill/>
          </a:ln>
          <a:effectLst>
            <a:outerShdw dist="22997" dir="5400000" algn="tl">
              <a:srgbClr val="000000">
                <a:alpha val="35000"/>
              </a:srgbClr>
            </a:outerShdw>
          </a:effectLst>
        </p:spPr>
      </p:pic>
      <p:pic>
        <p:nvPicPr>
          <p:cNvPr id="9" name="Image 10"/>
          <p:cNvPicPr>
            <a:picLocks noChangeAspect="1"/>
          </p:cNvPicPr>
          <p:nvPr/>
        </p:nvPicPr>
        <p:blipFill>
          <a:blip r:embed="rId3"/>
          <a:stretch>
            <a:fillRect/>
          </a:stretch>
        </p:blipFill>
        <p:spPr>
          <a:xfrm>
            <a:off x="18499319" y="10936040"/>
            <a:ext cx="4528253" cy="1232539"/>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3030704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hapitre A vert">
    <p:spTree>
      <p:nvGrpSpPr>
        <p:cNvPr id="1" name=""/>
        <p:cNvGrpSpPr/>
        <p:nvPr/>
      </p:nvGrpSpPr>
      <p:grpSpPr>
        <a:xfrm>
          <a:off x="0" y="0"/>
          <a:ext cx="0" cy="0"/>
          <a:chOff x="0" y="0"/>
          <a:chExt cx="0" cy="0"/>
        </a:xfrm>
      </p:grpSpPr>
      <p:sp>
        <p:nvSpPr>
          <p:cNvPr id="2" name="Rectangle 6"/>
          <p:cNvSpPr/>
          <p:nvPr/>
        </p:nvSpPr>
        <p:spPr>
          <a:xfrm>
            <a:off x="0" y="0"/>
            <a:ext cx="24570256" cy="13716000"/>
          </a:xfrm>
          <a:prstGeom prst="rect">
            <a:avLst/>
          </a:prstGeom>
          <a:solidFill>
            <a:srgbClr val="02E002"/>
          </a:solidFill>
          <a:ln cap="flat">
            <a:noFill/>
            <a:prstDash val="solid"/>
          </a:ln>
          <a:effectLst>
            <a:outerShdw dist="22997" dir="5400000" algn="tl">
              <a:srgbClr val="000000">
                <a:alpha val="35000"/>
              </a:srgbClr>
            </a:outerShdw>
          </a:effectLst>
        </p:spPr>
        <p:txBody>
          <a:bodyPr vert="horz" wrap="square" lIns="182880" tIns="91440" rIns="182880" bIns="91440" anchor="ctr" anchorCtr="1" compatLnSpc="1">
            <a:noAutofit/>
          </a:bodyPr>
          <a:lstStyle/>
          <a:p>
            <a:pPr marL="0" marR="0" lvl="0" indent="0" algn="ctr" defTabSz="121918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800" b="0" i="0" u="none" strike="noStrike" kern="1200" cap="none" spc="0" baseline="0">
              <a:solidFill>
                <a:srgbClr val="FFFFFF"/>
              </a:solidFill>
              <a:uFillTx/>
              <a:latin typeface="Arial"/>
            </a:endParaRPr>
          </a:p>
        </p:txBody>
      </p:sp>
      <p:sp>
        <p:nvSpPr>
          <p:cNvPr id="3" name="Rectangle 11"/>
          <p:cNvSpPr/>
          <p:nvPr/>
        </p:nvSpPr>
        <p:spPr>
          <a:xfrm>
            <a:off x="2" y="945435"/>
            <a:ext cx="23611837" cy="11785589"/>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182880" tIns="91440" rIns="182880" bIns="91440" anchor="ctr" anchorCtr="1" compatLnSpc="1">
            <a:noAutofit/>
          </a:bodyPr>
          <a:lstStyle/>
          <a:p>
            <a:pPr marL="0" marR="0" lvl="0" indent="0" algn="ctr" defTabSz="121918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800" b="0" i="0" u="none" strike="noStrike" kern="1200" cap="none" spc="0" baseline="0">
              <a:solidFill>
                <a:srgbClr val="FFFFFF"/>
              </a:solidFill>
              <a:uFillTx/>
              <a:latin typeface="Arial"/>
            </a:endParaRPr>
          </a:p>
        </p:txBody>
      </p:sp>
      <p:sp>
        <p:nvSpPr>
          <p:cNvPr id="4" name="Espace réservé pour une image  10"/>
          <p:cNvSpPr txBox="1">
            <a:spLocks noGrp="1"/>
          </p:cNvSpPr>
          <p:nvPr>
            <p:ph type="pic" sz="quarter" idx="4294967295"/>
          </p:nvPr>
        </p:nvSpPr>
        <p:spPr>
          <a:xfrm>
            <a:off x="4" y="948728"/>
            <a:ext cx="10319533" cy="11785589"/>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5" name="Titre 1"/>
          <p:cNvSpPr txBox="1">
            <a:spLocks noGrp="1"/>
          </p:cNvSpPr>
          <p:nvPr>
            <p:ph type="title"/>
          </p:nvPr>
        </p:nvSpPr>
        <p:spPr>
          <a:xfrm>
            <a:off x="11174115" y="2554211"/>
            <a:ext cx="11583163" cy="4077637"/>
          </a:xfrm>
          <a:prstGeom prst="rect">
            <a:avLst/>
          </a:prstGeom>
          <a:noFill/>
          <a:ln>
            <a:noFill/>
          </a:ln>
        </p:spPr>
        <p:txBody>
          <a:bodyPr vert="horz" wrap="square" lIns="91440" tIns="45720" rIns="91440" bIns="45720" anchor="b" anchorCtr="0" compatLnSpc="1">
            <a:normAutofit/>
          </a:bodyPr>
          <a:lstStyle>
            <a:lvl1pPr marL="0" marR="0" lvl="0" indent="0" defTabSz="1219183" fontAlgn="auto">
              <a:lnSpc>
                <a:spcPts val="9600"/>
              </a:lnSpc>
              <a:spcBef>
                <a:spcPts val="0"/>
              </a:spcBef>
              <a:spcAft>
                <a:spcPts val="0"/>
              </a:spcAft>
              <a:tabLst/>
              <a:defRPr lang="fr-FR" sz="8000" b="1" i="0" u="none" strike="noStrike" cap="all" spc="0" baseline="0">
                <a:solidFill>
                  <a:srgbClr val="02E002"/>
                </a:solidFill>
                <a:uFillTx/>
                <a:latin typeface="Arial"/>
                <a:cs typeface="Arial"/>
              </a:defRPr>
            </a:lvl1pPr>
          </a:lstStyle>
          <a:p>
            <a:pPr lvl="0"/>
            <a:r>
              <a:rPr lang="fr-FR"/>
              <a:t>Cliquez et modifiez le titre </a:t>
            </a:r>
          </a:p>
        </p:txBody>
      </p:sp>
      <p:sp>
        <p:nvSpPr>
          <p:cNvPr id="6" name="Sous-titre 2"/>
          <p:cNvSpPr txBox="1">
            <a:spLocks noGrp="1"/>
          </p:cNvSpPr>
          <p:nvPr>
            <p:ph type="subTitle" sz="quarter" idx="4294967295"/>
          </p:nvPr>
        </p:nvSpPr>
        <p:spPr>
          <a:xfrm>
            <a:off x="11174115" y="6848070"/>
            <a:ext cx="11583163" cy="3505205"/>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ts val="6931"/>
              </a:lnSpc>
              <a:spcBef>
                <a:spcPts val="1000"/>
              </a:spcBef>
              <a:spcAft>
                <a:spcPts val="0"/>
              </a:spcAft>
              <a:buNone/>
              <a:tabLst/>
              <a:defRPr lang="fr-FR" sz="4267" b="0" i="0" u="none" strike="noStrike" cap="none" spc="0" baseline="0">
                <a:solidFill>
                  <a:srgbClr val="02E002"/>
                </a:solidFill>
                <a:uFillTx/>
                <a:latin typeface="Arial"/>
                <a:cs typeface="Arial"/>
              </a:defRPr>
            </a:lvl1pPr>
          </a:lstStyle>
          <a:p>
            <a:pPr lvl="0"/>
            <a:r>
              <a:rPr lang="fr-FR"/>
              <a:t>Cliquez pour modifier le style des sous-titres du masque</a:t>
            </a:r>
          </a:p>
        </p:txBody>
      </p:sp>
      <p:sp>
        <p:nvSpPr>
          <p:cNvPr id="7" name="Rectangle 15"/>
          <p:cNvSpPr/>
          <p:nvPr/>
        </p:nvSpPr>
        <p:spPr>
          <a:xfrm>
            <a:off x="23561564" y="4323760"/>
            <a:ext cx="1067965" cy="55304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182880" tIns="91440" rIns="182880" bIns="91440" anchor="ctr" anchorCtr="1" compatLnSpc="1">
            <a:noAutofit/>
          </a:bodyPr>
          <a:lstStyle/>
          <a:p>
            <a:pPr marL="0" marR="0" lvl="0" indent="0" algn="ctr" defTabSz="121918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800" b="0" i="0" u="none" strike="noStrike" kern="1200" cap="none" spc="0" baseline="0">
              <a:solidFill>
                <a:srgbClr val="FFFFFF"/>
              </a:solidFill>
              <a:uFillTx/>
              <a:latin typeface="Arial"/>
            </a:endParaRPr>
          </a:p>
        </p:txBody>
      </p:sp>
      <p:pic>
        <p:nvPicPr>
          <p:cNvPr id="8" name="Image 17"/>
          <p:cNvPicPr>
            <a:picLocks noChangeAspect="1"/>
          </p:cNvPicPr>
          <p:nvPr/>
        </p:nvPicPr>
        <p:blipFill>
          <a:blip r:embed="rId2"/>
          <a:srcRect l="207" t="77196" r="207" b="9150"/>
          <a:stretch>
            <a:fillRect/>
          </a:stretch>
        </p:blipFill>
        <p:spPr>
          <a:xfrm>
            <a:off x="2118538" y="12731063"/>
            <a:ext cx="7179741" cy="984936"/>
          </a:xfrm>
          <a:prstGeom prst="rect">
            <a:avLst/>
          </a:prstGeom>
          <a:noFill/>
          <a:ln cap="flat">
            <a:noFill/>
          </a:ln>
          <a:effectLst>
            <a:outerShdw dist="22997" dir="5400000" algn="tl">
              <a:srgbClr val="000000">
                <a:alpha val="35000"/>
              </a:srgbClr>
            </a:outerShdw>
          </a:effectLst>
        </p:spPr>
      </p:pic>
      <p:pic>
        <p:nvPicPr>
          <p:cNvPr id="9" name="Image 9"/>
          <p:cNvPicPr>
            <a:picLocks noChangeAspect="1"/>
          </p:cNvPicPr>
          <p:nvPr/>
        </p:nvPicPr>
        <p:blipFill>
          <a:blip r:embed="rId3"/>
          <a:stretch>
            <a:fillRect/>
          </a:stretch>
        </p:blipFill>
        <p:spPr>
          <a:xfrm>
            <a:off x="18499319" y="10936042"/>
            <a:ext cx="4528328" cy="1232557"/>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70151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itre A ciel">
    <p:spTree>
      <p:nvGrpSpPr>
        <p:cNvPr id="1" name=""/>
        <p:cNvGrpSpPr/>
        <p:nvPr/>
      </p:nvGrpSpPr>
      <p:grpSpPr>
        <a:xfrm>
          <a:off x="0" y="0"/>
          <a:ext cx="0" cy="0"/>
          <a:chOff x="0" y="0"/>
          <a:chExt cx="0" cy="0"/>
        </a:xfrm>
      </p:grpSpPr>
      <p:sp>
        <p:nvSpPr>
          <p:cNvPr id="7" name="Rectangle 6"/>
          <p:cNvSpPr/>
          <p:nvPr userDrawn="1"/>
        </p:nvSpPr>
        <p:spPr>
          <a:xfrm>
            <a:off x="0" y="3"/>
            <a:ext cx="24526240" cy="13716000"/>
          </a:xfrm>
          <a:prstGeom prst="rect">
            <a:avLst/>
          </a:prstGeom>
          <a:solidFill>
            <a:srgbClr val="00F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r>
              <a:rPr lang="fr-FR" sz="4800" b="0" kern="1200" dirty="0">
                <a:solidFill>
                  <a:prstClr val="white"/>
                </a:solidFill>
              </a:rPr>
              <a:t>v</a:t>
            </a:r>
          </a:p>
        </p:txBody>
      </p:sp>
      <p:sp>
        <p:nvSpPr>
          <p:cNvPr id="8" name="Rectangle 7"/>
          <p:cNvSpPr/>
          <p:nvPr userDrawn="1"/>
        </p:nvSpPr>
        <p:spPr>
          <a:xfrm>
            <a:off x="0" y="965203"/>
            <a:ext cx="23611840" cy="1178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sp>
        <p:nvSpPr>
          <p:cNvPr id="9" name="Espace réservé pour une image  10"/>
          <p:cNvSpPr>
            <a:spLocks noGrp="1"/>
          </p:cNvSpPr>
          <p:nvPr>
            <p:ph type="pic" sz="quarter" idx="10" hasCustomPrompt="1"/>
          </p:nvPr>
        </p:nvSpPr>
        <p:spPr>
          <a:xfrm>
            <a:off x="0" y="945460"/>
            <a:ext cx="10319541" cy="11785597"/>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13" name="Titre 1"/>
          <p:cNvSpPr>
            <a:spLocks noGrp="1"/>
          </p:cNvSpPr>
          <p:nvPr>
            <p:ph type="ctrTitle" hasCustomPrompt="1"/>
          </p:nvPr>
        </p:nvSpPr>
        <p:spPr>
          <a:xfrm>
            <a:off x="11174107" y="2554205"/>
            <a:ext cx="11583168" cy="4077643"/>
          </a:xfrm>
          <a:prstGeom prst="rect">
            <a:avLst/>
          </a:prstGeom>
        </p:spPr>
        <p:txBody>
          <a:bodyPr anchor="b" anchorCtr="0">
            <a:normAutofit/>
          </a:bodyPr>
          <a:lstStyle>
            <a:lvl1pPr algn="l">
              <a:lnSpc>
                <a:spcPts val="9600"/>
              </a:lnSpc>
              <a:defRPr sz="8000" b="1" cap="all" baseline="0">
                <a:solidFill>
                  <a:srgbClr val="00FD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11174107" y="6848064"/>
            <a:ext cx="11583168" cy="3505200"/>
          </a:xfrm>
          <a:prstGeom prst="rect">
            <a:avLst/>
          </a:prstGeom>
        </p:spPr>
        <p:txBody>
          <a:bodyPr anchor="t" anchorCtr="0"/>
          <a:lstStyle>
            <a:lvl1pPr marL="0" indent="0" algn="l">
              <a:lnSpc>
                <a:spcPts val="6933"/>
              </a:lnSpc>
              <a:buNone/>
              <a:defRPr sz="4267" b="0" i="0" cap="none" baseline="0">
                <a:solidFill>
                  <a:srgbClr val="00FD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23611840" y="4329131"/>
            <a:ext cx="958427" cy="54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2118544" y="12731059"/>
            <a:ext cx="7179733" cy="984944"/>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507124" y="10958872"/>
            <a:ext cx="4503981" cy="1225936"/>
          </a:xfrm>
          <a:prstGeom prst="rect">
            <a:avLst/>
          </a:prstGeom>
        </p:spPr>
      </p:pic>
    </p:spTree>
    <p:extLst>
      <p:ext uri="{BB962C8B-B14F-4D97-AF65-F5344CB8AC3E}">
        <p14:creationId xmlns:p14="http://schemas.microsoft.com/office/powerpoint/2010/main" val="22225888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hapitre A rose">
    <p:spTree>
      <p:nvGrpSpPr>
        <p:cNvPr id="1" name=""/>
        <p:cNvGrpSpPr/>
        <p:nvPr/>
      </p:nvGrpSpPr>
      <p:grpSpPr>
        <a:xfrm>
          <a:off x="0" y="0"/>
          <a:ext cx="0" cy="0"/>
          <a:chOff x="0" y="0"/>
          <a:chExt cx="0" cy="0"/>
        </a:xfrm>
      </p:grpSpPr>
      <p:sp>
        <p:nvSpPr>
          <p:cNvPr id="2" name="Rectangle 6"/>
          <p:cNvSpPr/>
          <p:nvPr/>
        </p:nvSpPr>
        <p:spPr>
          <a:xfrm>
            <a:off x="2" y="0"/>
            <a:ext cx="24526237" cy="13716000"/>
          </a:xfrm>
          <a:prstGeom prst="rect">
            <a:avLst/>
          </a:prstGeom>
          <a:solidFill>
            <a:srgbClr val="FF00FF"/>
          </a:solidFill>
          <a:ln cap="flat">
            <a:noFill/>
            <a:prstDash val="solid"/>
          </a:ln>
          <a:effectLst>
            <a:outerShdw dist="22997" dir="5400000" algn="tl">
              <a:srgbClr val="000000">
                <a:alpha val="35000"/>
              </a:srgbClr>
            </a:outerShdw>
          </a:effectLst>
        </p:spPr>
        <p:txBody>
          <a:bodyPr vert="horz" wrap="square" lIns="182880" tIns="91440" rIns="182880" bIns="91440" anchor="ctr" anchorCtr="1" compatLnSpc="1">
            <a:noAutofit/>
          </a:bodyPr>
          <a:lstStyle/>
          <a:p>
            <a:pPr marL="0" marR="0" lvl="0" indent="0" algn="ctr" defTabSz="121918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4800" b="0" i="0" u="none" strike="noStrike" kern="1200" cap="none" spc="0" baseline="0">
                <a:solidFill>
                  <a:srgbClr val="FFFFFF"/>
                </a:solidFill>
                <a:uFillTx/>
                <a:latin typeface="Arial"/>
              </a:rPr>
              <a:t>v</a:t>
            </a:r>
          </a:p>
        </p:txBody>
      </p:sp>
      <p:sp>
        <p:nvSpPr>
          <p:cNvPr id="3" name="Rectangle 9"/>
          <p:cNvSpPr/>
          <p:nvPr/>
        </p:nvSpPr>
        <p:spPr>
          <a:xfrm>
            <a:off x="2" y="965206"/>
            <a:ext cx="23611837" cy="11785589"/>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182880" tIns="91440" rIns="182880" bIns="91440" anchor="ctr" anchorCtr="1" compatLnSpc="1">
            <a:noAutofit/>
          </a:bodyPr>
          <a:lstStyle/>
          <a:p>
            <a:pPr marL="0" marR="0" lvl="0" indent="0" algn="ctr" defTabSz="121918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800" b="0" i="0" u="none" strike="noStrike" kern="1200" cap="none" spc="0" baseline="0">
              <a:solidFill>
                <a:srgbClr val="FFFFFF"/>
              </a:solidFill>
              <a:uFillTx/>
              <a:latin typeface="Arial"/>
            </a:endParaRPr>
          </a:p>
        </p:txBody>
      </p:sp>
      <p:sp>
        <p:nvSpPr>
          <p:cNvPr id="4" name="Espace réservé pour une image  10"/>
          <p:cNvSpPr txBox="1">
            <a:spLocks noGrp="1"/>
          </p:cNvSpPr>
          <p:nvPr>
            <p:ph type="pic" sz="quarter" idx="4294967295"/>
          </p:nvPr>
        </p:nvSpPr>
        <p:spPr>
          <a:xfrm>
            <a:off x="4" y="945454"/>
            <a:ext cx="10319533" cy="11785589"/>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5" name="Titre 1"/>
          <p:cNvSpPr txBox="1">
            <a:spLocks noGrp="1"/>
          </p:cNvSpPr>
          <p:nvPr>
            <p:ph type="title"/>
          </p:nvPr>
        </p:nvSpPr>
        <p:spPr>
          <a:xfrm>
            <a:off x="11174115" y="2554211"/>
            <a:ext cx="11583163" cy="4077637"/>
          </a:xfrm>
          <a:prstGeom prst="rect">
            <a:avLst/>
          </a:prstGeom>
          <a:noFill/>
          <a:ln>
            <a:noFill/>
          </a:ln>
        </p:spPr>
        <p:txBody>
          <a:bodyPr vert="horz" wrap="square" lIns="91440" tIns="45720" rIns="91440" bIns="45720" anchor="b" anchorCtr="0" compatLnSpc="1">
            <a:normAutofit/>
          </a:bodyPr>
          <a:lstStyle>
            <a:lvl1pPr marL="0" marR="0" lvl="0" indent="0" defTabSz="1219183" fontAlgn="auto">
              <a:lnSpc>
                <a:spcPts val="9600"/>
              </a:lnSpc>
              <a:spcBef>
                <a:spcPts val="0"/>
              </a:spcBef>
              <a:spcAft>
                <a:spcPts val="0"/>
              </a:spcAft>
              <a:tabLst/>
              <a:defRPr lang="fr-FR" sz="8000" b="1" i="0" u="none" strike="noStrike" cap="all" spc="0" baseline="0">
                <a:solidFill>
                  <a:srgbClr val="FF00FF"/>
                </a:solidFill>
                <a:uFillTx/>
                <a:latin typeface="Arial"/>
                <a:cs typeface="Arial"/>
              </a:defRPr>
            </a:lvl1pPr>
          </a:lstStyle>
          <a:p>
            <a:pPr lvl="0"/>
            <a:r>
              <a:rPr lang="fr-FR"/>
              <a:t>Cliquez et modifiez le titre </a:t>
            </a:r>
          </a:p>
        </p:txBody>
      </p:sp>
      <p:sp>
        <p:nvSpPr>
          <p:cNvPr id="6" name="Sous-titre 2"/>
          <p:cNvSpPr txBox="1">
            <a:spLocks noGrp="1"/>
          </p:cNvSpPr>
          <p:nvPr>
            <p:ph type="subTitle" sz="quarter" idx="4294967295"/>
          </p:nvPr>
        </p:nvSpPr>
        <p:spPr>
          <a:xfrm>
            <a:off x="11174115" y="6848070"/>
            <a:ext cx="11583163" cy="3505205"/>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ts val="6931"/>
              </a:lnSpc>
              <a:spcBef>
                <a:spcPts val="1000"/>
              </a:spcBef>
              <a:spcAft>
                <a:spcPts val="0"/>
              </a:spcAft>
              <a:buNone/>
              <a:tabLst/>
              <a:defRPr lang="fr-FR" sz="4267" b="0" i="0" u="none" strike="noStrike" cap="none" spc="0" baseline="0">
                <a:solidFill>
                  <a:srgbClr val="FF00FF"/>
                </a:solidFill>
                <a:uFillTx/>
                <a:latin typeface="Arial"/>
                <a:cs typeface="Arial"/>
              </a:defRPr>
            </a:lvl1pPr>
          </a:lstStyle>
          <a:p>
            <a:pPr lvl="0"/>
            <a:r>
              <a:rPr lang="fr-FR"/>
              <a:t>Cliquez pour modifier le style des sous-titres du masque</a:t>
            </a:r>
          </a:p>
        </p:txBody>
      </p:sp>
      <p:sp>
        <p:nvSpPr>
          <p:cNvPr id="7" name="Rectangle 15"/>
          <p:cNvSpPr/>
          <p:nvPr/>
        </p:nvSpPr>
        <p:spPr>
          <a:xfrm>
            <a:off x="23611839" y="4329136"/>
            <a:ext cx="958419" cy="547669"/>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182880" tIns="91440" rIns="182880" bIns="91440" anchor="ctr" anchorCtr="1" compatLnSpc="1">
            <a:noAutofit/>
          </a:bodyPr>
          <a:lstStyle/>
          <a:p>
            <a:pPr marL="0" marR="0" lvl="0" indent="0" algn="ctr" defTabSz="121918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800" b="0" i="0" u="none" strike="noStrike" kern="1200" cap="none" spc="0" baseline="0">
              <a:solidFill>
                <a:srgbClr val="FFFFFF"/>
              </a:solidFill>
              <a:uFillTx/>
              <a:latin typeface="Arial"/>
            </a:endParaRPr>
          </a:p>
        </p:txBody>
      </p:sp>
      <p:pic>
        <p:nvPicPr>
          <p:cNvPr id="8" name="Image 16"/>
          <p:cNvPicPr>
            <a:picLocks noChangeAspect="1"/>
          </p:cNvPicPr>
          <p:nvPr/>
        </p:nvPicPr>
        <p:blipFill>
          <a:blip r:embed="rId2"/>
          <a:srcRect l="207" t="77196" r="207" b="9150"/>
          <a:stretch>
            <a:fillRect/>
          </a:stretch>
        </p:blipFill>
        <p:spPr>
          <a:xfrm>
            <a:off x="2118538" y="12731063"/>
            <a:ext cx="7179741" cy="984936"/>
          </a:xfrm>
          <a:prstGeom prst="rect">
            <a:avLst/>
          </a:prstGeom>
          <a:noFill/>
          <a:ln cap="flat">
            <a:noFill/>
          </a:ln>
          <a:effectLst>
            <a:outerShdw dist="22997" dir="5400000" algn="tl">
              <a:srgbClr val="000000">
                <a:alpha val="35000"/>
              </a:srgbClr>
            </a:outerShdw>
          </a:effectLst>
        </p:spPr>
      </p:pic>
      <p:pic>
        <p:nvPicPr>
          <p:cNvPr id="9" name="Image 14"/>
          <p:cNvPicPr>
            <a:picLocks noChangeAspect="1"/>
          </p:cNvPicPr>
          <p:nvPr/>
        </p:nvPicPr>
        <p:blipFill>
          <a:blip r:embed="rId3"/>
          <a:stretch>
            <a:fillRect/>
          </a:stretch>
        </p:blipFill>
        <p:spPr>
          <a:xfrm>
            <a:off x="19885092" y="11212318"/>
            <a:ext cx="3108776" cy="1229957"/>
          </a:xfrm>
          <a:prstGeom prst="rect">
            <a:avLst/>
          </a:prstGeom>
          <a:noFill/>
          <a:ln cap="flat">
            <a:noFill/>
          </a:ln>
          <a:effectLst>
            <a:outerShdw dist="22997" dir="5400000" algn="tl">
              <a:srgbClr val="000000">
                <a:alpha val="35000"/>
              </a:srgbClr>
            </a:outerShdw>
          </a:effectLst>
        </p:spPr>
      </p:pic>
      <p:pic>
        <p:nvPicPr>
          <p:cNvPr id="10" name="Image 4"/>
          <p:cNvPicPr>
            <a:picLocks noChangeAspect="1"/>
          </p:cNvPicPr>
          <p:nvPr/>
        </p:nvPicPr>
        <p:blipFill>
          <a:blip r:embed="rId4"/>
          <a:stretch>
            <a:fillRect/>
          </a:stretch>
        </p:blipFill>
        <p:spPr>
          <a:xfrm>
            <a:off x="10712783" y="11212317"/>
            <a:ext cx="1563331" cy="1187275"/>
          </a:xfrm>
          <a:prstGeom prst="rect">
            <a:avLst/>
          </a:prstGeom>
          <a:noFill/>
          <a:ln cap="flat">
            <a:noFill/>
          </a:ln>
          <a:effectLst>
            <a:outerShdw dist="22997" dir="5400000" algn="tl">
              <a:srgbClr val="000000">
                <a:alpha val="35000"/>
              </a:srgbClr>
            </a:outerShdw>
          </a:effectLst>
        </p:spPr>
      </p:pic>
      <p:pic>
        <p:nvPicPr>
          <p:cNvPr id="11" name="Image 7"/>
          <p:cNvPicPr>
            <a:picLocks noChangeAspect="1"/>
          </p:cNvPicPr>
          <p:nvPr/>
        </p:nvPicPr>
        <p:blipFill>
          <a:blip r:embed="rId5"/>
          <a:stretch>
            <a:fillRect/>
          </a:stretch>
        </p:blipFill>
        <p:spPr>
          <a:xfrm>
            <a:off x="14966078" y="11443131"/>
            <a:ext cx="2851317" cy="943861"/>
          </a:xfrm>
          <a:prstGeom prst="rect">
            <a:avLst/>
          </a:prstGeom>
          <a:noFill/>
          <a:ln cap="flat">
            <a:noFill/>
          </a:ln>
          <a:effectLst>
            <a:outerShdw dist="22997" dir="5400000" algn="tl">
              <a:srgbClr val="000000">
                <a:alpha val="35000"/>
              </a:srgbClr>
            </a:outerShdw>
          </a:effectLst>
        </p:spPr>
      </p:pic>
      <p:pic>
        <p:nvPicPr>
          <p:cNvPr id="12" name="Imag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03187" y="3107591"/>
            <a:ext cx="5264656" cy="2650605"/>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334288899"/>
      </p:ext>
    </p:extLst>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hapitre A ciel">
    <p:spTree>
      <p:nvGrpSpPr>
        <p:cNvPr id="1" name=""/>
        <p:cNvGrpSpPr/>
        <p:nvPr/>
      </p:nvGrpSpPr>
      <p:grpSpPr>
        <a:xfrm>
          <a:off x="0" y="0"/>
          <a:ext cx="0" cy="0"/>
          <a:chOff x="0" y="0"/>
          <a:chExt cx="0" cy="0"/>
        </a:xfrm>
      </p:grpSpPr>
      <p:sp>
        <p:nvSpPr>
          <p:cNvPr id="2" name="Rectangle 6"/>
          <p:cNvSpPr/>
          <p:nvPr/>
        </p:nvSpPr>
        <p:spPr>
          <a:xfrm>
            <a:off x="2" y="0"/>
            <a:ext cx="24526237" cy="13716000"/>
          </a:xfrm>
          <a:prstGeom prst="rect">
            <a:avLst/>
          </a:prstGeom>
          <a:solidFill>
            <a:srgbClr val="00FDFF"/>
          </a:solidFill>
          <a:ln cap="flat">
            <a:noFill/>
            <a:prstDash val="solid"/>
          </a:ln>
          <a:effectLst>
            <a:outerShdw dist="22997" dir="5400000" algn="tl">
              <a:srgbClr val="000000">
                <a:alpha val="35000"/>
              </a:srgbClr>
            </a:outerShdw>
          </a:effectLst>
        </p:spPr>
        <p:txBody>
          <a:bodyPr vert="horz" wrap="square" lIns="182880" tIns="91440" rIns="182880" bIns="91440" anchor="ctr" anchorCtr="1" compatLnSpc="1">
            <a:noAutofit/>
          </a:bodyPr>
          <a:lstStyle/>
          <a:p>
            <a:pPr marL="0" marR="0" lvl="0" indent="0" algn="ctr" defTabSz="121918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4800" b="0" i="0" u="none" strike="noStrike" kern="1200" cap="none" spc="0" baseline="0">
                <a:solidFill>
                  <a:srgbClr val="FFFFFF"/>
                </a:solidFill>
                <a:uFillTx/>
                <a:latin typeface="Arial"/>
              </a:rPr>
              <a:t>v</a:t>
            </a:r>
          </a:p>
        </p:txBody>
      </p:sp>
      <p:sp>
        <p:nvSpPr>
          <p:cNvPr id="3" name="Rectangle 7"/>
          <p:cNvSpPr/>
          <p:nvPr/>
        </p:nvSpPr>
        <p:spPr>
          <a:xfrm>
            <a:off x="2" y="965206"/>
            <a:ext cx="23611837" cy="11785589"/>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182880" tIns="91440" rIns="182880" bIns="91440" anchor="ctr" anchorCtr="1" compatLnSpc="1">
            <a:noAutofit/>
          </a:bodyPr>
          <a:lstStyle/>
          <a:p>
            <a:pPr marL="0" marR="0" lvl="0" indent="0" algn="ctr" defTabSz="121918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800" b="0" i="0" u="none" strike="noStrike" kern="1200" cap="none" spc="0" baseline="0">
              <a:solidFill>
                <a:srgbClr val="FFFFFF"/>
              </a:solidFill>
              <a:uFillTx/>
              <a:latin typeface="Arial"/>
            </a:endParaRPr>
          </a:p>
        </p:txBody>
      </p:sp>
      <p:sp>
        <p:nvSpPr>
          <p:cNvPr id="4" name="Espace réservé pour une image  10"/>
          <p:cNvSpPr txBox="1">
            <a:spLocks noGrp="1"/>
          </p:cNvSpPr>
          <p:nvPr>
            <p:ph type="pic" sz="quarter" idx="4294967295"/>
          </p:nvPr>
        </p:nvSpPr>
        <p:spPr>
          <a:xfrm>
            <a:off x="4" y="945454"/>
            <a:ext cx="10319533" cy="11785589"/>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5" name="Titre 1"/>
          <p:cNvSpPr txBox="1">
            <a:spLocks noGrp="1"/>
          </p:cNvSpPr>
          <p:nvPr>
            <p:ph type="title"/>
          </p:nvPr>
        </p:nvSpPr>
        <p:spPr>
          <a:xfrm>
            <a:off x="11174115" y="2554211"/>
            <a:ext cx="11583163" cy="4077637"/>
          </a:xfrm>
          <a:prstGeom prst="rect">
            <a:avLst/>
          </a:prstGeom>
          <a:noFill/>
          <a:ln>
            <a:noFill/>
          </a:ln>
        </p:spPr>
        <p:txBody>
          <a:bodyPr vert="horz" wrap="square" lIns="91440" tIns="45720" rIns="91440" bIns="45720" anchor="b" anchorCtr="0" compatLnSpc="1">
            <a:normAutofit/>
          </a:bodyPr>
          <a:lstStyle>
            <a:lvl1pPr marL="0" marR="0" lvl="0" indent="0" defTabSz="1219183" fontAlgn="auto">
              <a:lnSpc>
                <a:spcPts val="9600"/>
              </a:lnSpc>
              <a:spcBef>
                <a:spcPts val="0"/>
              </a:spcBef>
              <a:spcAft>
                <a:spcPts val="0"/>
              </a:spcAft>
              <a:tabLst/>
              <a:defRPr lang="fr-FR" sz="8000" b="1" i="0" u="none" strike="noStrike" cap="all" spc="0" baseline="0">
                <a:solidFill>
                  <a:srgbClr val="00FDFF"/>
                </a:solidFill>
                <a:uFillTx/>
                <a:latin typeface="Arial"/>
                <a:cs typeface="Arial"/>
              </a:defRPr>
            </a:lvl1pPr>
          </a:lstStyle>
          <a:p>
            <a:pPr lvl="0"/>
            <a:r>
              <a:rPr lang="fr-FR"/>
              <a:t>Cliquez et modifiez le titre </a:t>
            </a:r>
          </a:p>
        </p:txBody>
      </p:sp>
      <p:sp>
        <p:nvSpPr>
          <p:cNvPr id="6" name="Sous-titre 2"/>
          <p:cNvSpPr txBox="1">
            <a:spLocks noGrp="1"/>
          </p:cNvSpPr>
          <p:nvPr>
            <p:ph type="subTitle" sz="quarter" idx="4294967295"/>
          </p:nvPr>
        </p:nvSpPr>
        <p:spPr>
          <a:xfrm>
            <a:off x="11174115" y="6848070"/>
            <a:ext cx="11583163" cy="3505205"/>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ts val="6931"/>
              </a:lnSpc>
              <a:spcBef>
                <a:spcPts val="1000"/>
              </a:spcBef>
              <a:spcAft>
                <a:spcPts val="0"/>
              </a:spcAft>
              <a:buNone/>
              <a:tabLst/>
              <a:defRPr lang="fr-FR" sz="4267" b="0" i="0" u="none" strike="noStrike" cap="none" spc="0" baseline="0">
                <a:solidFill>
                  <a:srgbClr val="00FDFF"/>
                </a:solidFill>
                <a:uFillTx/>
                <a:latin typeface="Arial"/>
                <a:cs typeface="Arial"/>
              </a:defRPr>
            </a:lvl1pPr>
          </a:lstStyle>
          <a:p>
            <a:pPr lvl="0"/>
            <a:r>
              <a:rPr lang="fr-FR"/>
              <a:t>Cliquez pour modifier le style des sous-titres du masque</a:t>
            </a:r>
          </a:p>
        </p:txBody>
      </p:sp>
      <p:sp>
        <p:nvSpPr>
          <p:cNvPr id="7" name="Rectangle 15"/>
          <p:cNvSpPr/>
          <p:nvPr/>
        </p:nvSpPr>
        <p:spPr>
          <a:xfrm>
            <a:off x="23611839" y="4329136"/>
            <a:ext cx="958419" cy="547669"/>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182880" tIns="91440" rIns="182880" bIns="91440" anchor="ctr" anchorCtr="1" compatLnSpc="1">
            <a:noAutofit/>
          </a:bodyPr>
          <a:lstStyle/>
          <a:p>
            <a:pPr marL="0" marR="0" lvl="0" indent="0" algn="ctr" defTabSz="121918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800" b="0" i="0" u="none" strike="noStrike" kern="1200" cap="none" spc="0" baseline="0">
              <a:solidFill>
                <a:srgbClr val="FFFFFF"/>
              </a:solidFill>
              <a:uFillTx/>
              <a:latin typeface="Arial"/>
            </a:endParaRPr>
          </a:p>
        </p:txBody>
      </p:sp>
      <p:pic>
        <p:nvPicPr>
          <p:cNvPr id="8" name="Image 16"/>
          <p:cNvPicPr>
            <a:picLocks noChangeAspect="1"/>
          </p:cNvPicPr>
          <p:nvPr/>
        </p:nvPicPr>
        <p:blipFill>
          <a:blip r:embed="rId2"/>
          <a:srcRect l="207" t="77196" r="207" b="9150"/>
          <a:stretch>
            <a:fillRect/>
          </a:stretch>
        </p:blipFill>
        <p:spPr>
          <a:xfrm>
            <a:off x="2118538" y="12731063"/>
            <a:ext cx="7179741" cy="984936"/>
          </a:xfrm>
          <a:prstGeom prst="rect">
            <a:avLst/>
          </a:prstGeom>
          <a:noFill/>
          <a:ln cap="flat">
            <a:noFill/>
          </a:ln>
          <a:effectLst>
            <a:outerShdw dist="22997" dir="5400000" algn="tl">
              <a:srgbClr val="000000">
                <a:alpha val="35000"/>
              </a:srgbClr>
            </a:outerShdw>
          </a:effectLst>
        </p:spPr>
      </p:pic>
      <p:pic>
        <p:nvPicPr>
          <p:cNvPr id="9" name="Image 9"/>
          <p:cNvPicPr>
            <a:picLocks noChangeAspect="1"/>
          </p:cNvPicPr>
          <p:nvPr/>
        </p:nvPicPr>
        <p:blipFill>
          <a:blip r:embed="rId3"/>
          <a:stretch>
            <a:fillRect/>
          </a:stretch>
        </p:blipFill>
        <p:spPr>
          <a:xfrm>
            <a:off x="18507127" y="10958864"/>
            <a:ext cx="4503987" cy="1225936"/>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7535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hapitre B bleu">
    <p:spTree>
      <p:nvGrpSpPr>
        <p:cNvPr id="1" name=""/>
        <p:cNvGrpSpPr/>
        <p:nvPr/>
      </p:nvGrpSpPr>
      <p:grpSpPr>
        <a:xfrm>
          <a:off x="0" y="0"/>
          <a:ext cx="0" cy="0"/>
          <a:chOff x="0" y="0"/>
          <a:chExt cx="0" cy="0"/>
        </a:xfrm>
      </p:grpSpPr>
      <p:sp>
        <p:nvSpPr>
          <p:cNvPr id="2" name="Espace réservé pour une image  10"/>
          <p:cNvSpPr txBox="1">
            <a:spLocks noGrp="1"/>
          </p:cNvSpPr>
          <p:nvPr>
            <p:ph type="pic" sz="quarter" idx="4294967295"/>
          </p:nvPr>
        </p:nvSpPr>
        <p:spPr>
          <a:xfrm>
            <a:off x="1334531" y="2269743"/>
            <a:ext cx="21866960" cy="9269965"/>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3" name="Titre 1"/>
          <p:cNvSpPr txBox="1">
            <a:spLocks noGrp="1"/>
          </p:cNvSpPr>
          <p:nvPr>
            <p:ph type="title"/>
          </p:nvPr>
        </p:nvSpPr>
        <p:spPr>
          <a:xfrm>
            <a:off x="5709587" y="8852051"/>
            <a:ext cx="18557803" cy="1457883"/>
          </a:xfrm>
          <a:prstGeom prst="rect">
            <a:avLst/>
          </a:prstGeom>
          <a:noFill/>
          <a:ln>
            <a:noFill/>
          </a:ln>
        </p:spPr>
        <p:txBody>
          <a:bodyPr vert="horz" wrap="square" lIns="91440" tIns="45720" rIns="91440" bIns="45720" anchor="b" anchorCtr="0" compatLnSpc="1">
            <a:normAutofit/>
          </a:bodyPr>
          <a:lstStyle>
            <a:lvl1pPr marL="0" marR="0" lvl="0" indent="0" defTabSz="1219183" fontAlgn="auto">
              <a:lnSpc>
                <a:spcPts val="9600"/>
              </a:lnSpc>
              <a:spcBef>
                <a:spcPts val="0"/>
              </a:spcBef>
              <a:spcAft>
                <a:spcPts val="0"/>
              </a:spcAft>
              <a:tabLst/>
              <a:defRPr lang="fr-FR" sz="8000" b="1" i="0" u="none" strike="noStrike" cap="all" spc="0" baseline="0">
                <a:solidFill>
                  <a:srgbClr val="0A00FF"/>
                </a:solidFill>
                <a:uFillTx/>
                <a:latin typeface="Arial"/>
                <a:cs typeface="Arial"/>
              </a:defRPr>
            </a:lvl1pPr>
          </a:lstStyle>
          <a:p>
            <a:pPr lvl="0"/>
            <a:r>
              <a:rPr lang="fr-FR"/>
              <a:t>Cliquez et modifiez le titre </a:t>
            </a:r>
          </a:p>
        </p:txBody>
      </p:sp>
      <p:sp>
        <p:nvSpPr>
          <p:cNvPr id="4" name="Sous-titre 2"/>
          <p:cNvSpPr txBox="1">
            <a:spLocks noGrp="1"/>
          </p:cNvSpPr>
          <p:nvPr>
            <p:ph type="subTitle" sz="quarter" idx="4294967295"/>
          </p:nvPr>
        </p:nvSpPr>
        <p:spPr>
          <a:xfrm>
            <a:off x="5709587" y="10309934"/>
            <a:ext cx="16705008" cy="1999333"/>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ts val="6931"/>
              </a:lnSpc>
              <a:spcBef>
                <a:spcPts val="1000"/>
              </a:spcBef>
              <a:spcAft>
                <a:spcPts val="0"/>
              </a:spcAft>
              <a:buNone/>
              <a:tabLst/>
              <a:defRPr lang="fr-FR" sz="4267" b="0" i="0" u="none" strike="noStrike" cap="none" spc="0" baseline="0">
                <a:solidFill>
                  <a:srgbClr val="0A00FF"/>
                </a:solidFill>
                <a:uFillTx/>
                <a:latin typeface="Arial"/>
                <a:cs typeface="Arial"/>
              </a:defRPr>
            </a:lvl1pPr>
          </a:lstStyle>
          <a:p>
            <a:pPr lvl="0"/>
            <a:r>
              <a:rPr lang="fr-FR"/>
              <a:t>Cliquez pour modifier le style des sous-titres du masque</a:t>
            </a:r>
          </a:p>
        </p:txBody>
      </p:sp>
      <p:sp>
        <p:nvSpPr>
          <p:cNvPr id="5" name="Rectangle 15"/>
          <p:cNvSpPr/>
          <p:nvPr/>
        </p:nvSpPr>
        <p:spPr>
          <a:xfrm>
            <a:off x="23611839" y="4329136"/>
            <a:ext cx="958419" cy="547669"/>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182880" tIns="91440" rIns="182880" bIns="91440" anchor="ctr" anchorCtr="1" compatLnSpc="1">
            <a:noAutofit/>
          </a:bodyPr>
          <a:lstStyle/>
          <a:p>
            <a:pPr marL="0" marR="0" lvl="0" indent="0" algn="ctr" defTabSz="121918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800" b="0" i="0" u="none" strike="noStrike" kern="1200" cap="none" spc="0" baseline="0">
              <a:solidFill>
                <a:srgbClr val="FFFFFF"/>
              </a:solidFill>
              <a:uFillTx/>
              <a:latin typeface="Arial"/>
            </a:endParaRPr>
          </a:p>
        </p:txBody>
      </p:sp>
      <p:grpSp>
        <p:nvGrpSpPr>
          <p:cNvPr id="6" name="Grouper 2"/>
          <p:cNvGrpSpPr/>
          <p:nvPr/>
        </p:nvGrpSpPr>
        <p:grpSpPr>
          <a:xfrm>
            <a:off x="0" y="8806039"/>
            <a:ext cx="4743120" cy="4907859"/>
            <a:chOff x="0" y="4403018"/>
            <a:chExt cx="2371560" cy="2453929"/>
          </a:xfrm>
        </p:grpSpPr>
        <p:pic>
          <p:nvPicPr>
            <p:cNvPr id="7" name="Image 4"/>
            <p:cNvPicPr>
              <a:picLocks noChangeAspect="1"/>
            </p:cNvPicPr>
            <p:nvPr/>
          </p:nvPicPr>
          <p:blipFill>
            <a:blip r:embed="rId2"/>
            <a:srcRect l="5485" r="1"/>
            <a:stretch>
              <a:fillRect/>
            </a:stretch>
          </p:blipFill>
          <p:spPr>
            <a:xfrm>
              <a:off x="0" y="4403018"/>
              <a:ext cx="2371560" cy="2453929"/>
            </a:xfrm>
            <a:prstGeom prst="rect">
              <a:avLst/>
            </a:prstGeom>
            <a:noFill/>
            <a:ln cap="flat">
              <a:noFill/>
            </a:ln>
            <a:effectLst>
              <a:outerShdw dist="22997" dir="5400000" algn="tl">
                <a:srgbClr val="000000">
                  <a:alpha val="35000"/>
                </a:srgbClr>
              </a:outerShdw>
            </a:effectLst>
          </p:spPr>
        </p:pic>
        <p:pic>
          <p:nvPicPr>
            <p:cNvPr id="8" name="Image 16"/>
            <p:cNvPicPr>
              <a:picLocks noChangeAspect="1"/>
            </p:cNvPicPr>
            <p:nvPr/>
          </p:nvPicPr>
          <p:blipFill>
            <a:blip r:embed="rId3"/>
            <a:stretch>
              <a:fillRect/>
            </a:stretch>
          </p:blipFill>
          <p:spPr>
            <a:xfrm>
              <a:off x="1608950" y="4865494"/>
              <a:ext cx="762609" cy="1897160"/>
            </a:xfrm>
            <a:prstGeom prst="rect">
              <a:avLst/>
            </a:prstGeom>
            <a:noFill/>
            <a:ln cap="flat">
              <a:noFill/>
            </a:ln>
            <a:effectLst>
              <a:outerShdw dist="22997" dir="5400000" algn="tl">
                <a:srgbClr val="000000">
                  <a:alpha val="35000"/>
                </a:srgbClr>
              </a:outerShdw>
            </a:effectLst>
          </p:spPr>
        </p:pic>
      </p:grpSp>
      <p:grpSp>
        <p:nvGrpSpPr>
          <p:cNvPr id="9" name="Groupe 3"/>
          <p:cNvGrpSpPr/>
          <p:nvPr/>
        </p:nvGrpSpPr>
        <p:grpSpPr>
          <a:xfrm>
            <a:off x="14552608" y="-22087"/>
            <a:ext cx="2681296" cy="3262589"/>
            <a:chOff x="7276304" y="-11045"/>
            <a:chExt cx="1340648" cy="1631295"/>
          </a:xfrm>
        </p:grpSpPr>
        <p:pic>
          <p:nvPicPr>
            <p:cNvPr id="10" name="Image 17"/>
            <p:cNvPicPr>
              <a:picLocks noChangeAspect="1"/>
            </p:cNvPicPr>
            <p:nvPr/>
          </p:nvPicPr>
          <p:blipFill>
            <a:blip r:embed="rId3"/>
            <a:stretch>
              <a:fillRect/>
            </a:stretch>
          </p:blipFill>
          <p:spPr>
            <a:xfrm rot="13499997">
              <a:off x="7276304" y="-11045"/>
              <a:ext cx="654381" cy="1627915"/>
            </a:xfrm>
            <a:prstGeom prst="rect">
              <a:avLst/>
            </a:prstGeom>
            <a:noFill/>
            <a:ln cap="flat">
              <a:noFill/>
            </a:ln>
            <a:effectLst>
              <a:outerShdw dist="22997" dir="5400000" algn="tl">
                <a:srgbClr val="000000">
                  <a:alpha val="35000"/>
                </a:srgbClr>
              </a:outerShdw>
            </a:effectLst>
          </p:spPr>
        </p:pic>
        <p:pic>
          <p:nvPicPr>
            <p:cNvPr id="11" name="Image 18"/>
            <p:cNvPicPr>
              <a:picLocks noChangeAspect="1"/>
            </p:cNvPicPr>
            <p:nvPr/>
          </p:nvPicPr>
          <p:blipFill>
            <a:blip r:embed="rId3"/>
            <a:stretch>
              <a:fillRect/>
            </a:stretch>
          </p:blipFill>
          <p:spPr>
            <a:xfrm rot="18900010">
              <a:off x="7962571" y="-7665"/>
              <a:ext cx="654381" cy="1627915"/>
            </a:xfrm>
            <a:prstGeom prst="rect">
              <a:avLst/>
            </a:prstGeom>
            <a:noFill/>
            <a:ln cap="flat">
              <a:noFill/>
            </a:ln>
            <a:effectLst>
              <a:outerShdw dist="22997" dir="5400000" algn="tl">
                <a:srgbClr val="000000">
                  <a:alpha val="35000"/>
                </a:srgbClr>
              </a:outerShdw>
            </a:effectLst>
          </p:spPr>
        </p:pic>
      </p:grpSp>
      <p:pic>
        <p:nvPicPr>
          <p:cNvPr id="12" name="Image 19"/>
          <p:cNvPicPr>
            <a:picLocks noChangeAspect="1"/>
          </p:cNvPicPr>
          <p:nvPr/>
        </p:nvPicPr>
        <p:blipFill>
          <a:blip r:embed="rId2"/>
          <a:srcRect l="5485" r="70952"/>
          <a:stretch>
            <a:fillRect/>
          </a:stretch>
        </p:blipFill>
        <p:spPr>
          <a:xfrm>
            <a:off x="23201491" y="6631852"/>
            <a:ext cx="1182501" cy="4907859"/>
          </a:xfrm>
          <a:prstGeom prst="rect">
            <a:avLst/>
          </a:prstGeom>
          <a:noFill/>
          <a:ln cap="flat">
            <a:noFill/>
          </a:ln>
          <a:effectLst>
            <a:outerShdw dist="22997" dir="5400000" algn="tl">
              <a:srgbClr val="000000">
                <a:alpha val="35000"/>
              </a:srgbClr>
            </a:outerShdw>
          </a:effectLst>
        </p:spPr>
      </p:pic>
      <p:pic>
        <p:nvPicPr>
          <p:cNvPr id="13" name="Image 13"/>
          <p:cNvPicPr>
            <a:picLocks noChangeAspect="1"/>
          </p:cNvPicPr>
          <p:nvPr/>
        </p:nvPicPr>
        <p:blipFill>
          <a:blip r:embed="rId4"/>
          <a:stretch>
            <a:fillRect/>
          </a:stretch>
        </p:blipFill>
        <p:spPr>
          <a:xfrm>
            <a:off x="20182732" y="12057792"/>
            <a:ext cx="3610013" cy="982613"/>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8469135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hapitre B vert">
    <p:spTree>
      <p:nvGrpSpPr>
        <p:cNvPr id="1" name=""/>
        <p:cNvGrpSpPr/>
        <p:nvPr/>
      </p:nvGrpSpPr>
      <p:grpSpPr>
        <a:xfrm>
          <a:off x="0" y="0"/>
          <a:ext cx="0" cy="0"/>
          <a:chOff x="0" y="0"/>
          <a:chExt cx="0" cy="0"/>
        </a:xfrm>
      </p:grpSpPr>
      <p:sp>
        <p:nvSpPr>
          <p:cNvPr id="2" name="Espace réservé pour une image  10"/>
          <p:cNvSpPr txBox="1">
            <a:spLocks noGrp="1"/>
          </p:cNvSpPr>
          <p:nvPr>
            <p:ph type="pic" sz="quarter" idx="4294967295"/>
          </p:nvPr>
        </p:nvSpPr>
        <p:spPr>
          <a:xfrm>
            <a:off x="1380229" y="2269743"/>
            <a:ext cx="21866960" cy="9269965"/>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grpSp>
        <p:nvGrpSpPr>
          <p:cNvPr id="3" name="Grouper 1"/>
          <p:cNvGrpSpPr/>
          <p:nvPr/>
        </p:nvGrpSpPr>
        <p:grpSpPr>
          <a:xfrm>
            <a:off x="14615684" y="41003"/>
            <a:ext cx="2581043" cy="3143520"/>
            <a:chOff x="7307841" y="20501"/>
            <a:chExt cx="1290521" cy="1571760"/>
          </a:xfrm>
        </p:grpSpPr>
        <p:pic>
          <p:nvPicPr>
            <p:cNvPr id="4" name="Image 18"/>
            <p:cNvPicPr>
              <a:picLocks noChangeAspect="1"/>
            </p:cNvPicPr>
            <p:nvPr/>
          </p:nvPicPr>
          <p:blipFill>
            <a:blip r:embed="rId2"/>
            <a:stretch>
              <a:fillRect/>
            </a:stretch>
          </p:blipFill>
          <p:spPr>
            <a:xfrm rot="13499997">
              <a:off x="7307841" y="20501"/>
              <a:ext cx="630113" cy="1567546"/>
            </a:xfrm>
            <a:prstGeom prst="rect">
              <a:avLst/>
            </a:prstGeom>
            <a:noFill/>
            <a:ln cap="flat">
              <a:noFill/>
            </a:ln>
            <a:effectLst>
              <a:outerShdw dist="22997" dir="5400000" algn="tl">
                <a:srgbClr val="000000">
                  <a:alpha val="35000"/>
                </a:srgbClr>
              </a:outerShdw>
            </a:effectLst>
          </p:spPr>
        </p:pic>
        <p:pic>
          <p:nvPicPr>
            <p:cNvPr id="5" name="Image 19"/>
            <p:cNvPicPr>
              <a:picLocks noChangeAspect="1"/>
            </p:cNvPicPr>
            <p:nvPr/>
          </p:nvPicPr>
          <p:blipFill>
            <a:blip r:embed="rId2"/>
            <a:stretch>
              <a:fillRect/>
            </a:stretch>
          </p:blipFill>
          <p:spPr>
            <a:xfrm rot="18900010">
              <a:off x="7968249" y="24715"/>
              <a:ext cx="630113" cy="1567546"/>
            </a:xfrm>
            <a:prstGeom prst="rect">
              <a:avLst/>
            </a:prstGeom>
            <a:noFill/>
            <a:ln cap="flat">
              <a:noFill/>
            </a:ln>
            <a:effectLst>
              <a:outerShdw dist="22997" dir="5400000" algn="tl">
                <a:srgbClr val="000000">
                  <a:alpha val="35000"/>
                </a:srgbClr>
              </a:outerShdw>
            </a:effectLst>
          </p:spPr>
        </p:pic>
      </p:grpSp>
      <p:pic>
        <p:nvPicPr>
          <p:cNvPr id="6" name="Image 5"/>
          <p:cNvPicPr>
            <a:picLocks noChangeAspect="1"/>
          </p:cNvPicPr>
          <p:nvPr/>
        </p:nvPicPr>
        <p:blipFill>
          <a:blip r:embed="rId3"/>
          <a:srcRect l="10904"/>
          <a:stretch>
            <a:fillRect/>
          </a:stretch>
        </p:blipFill>
        <p:spPr>
          <a:xfrm>
            <a:off x="34088" y="8671110"/>
            <a:ext cx="4743120" cy="5029125"/>
          </a:xfrm>
          <a:prstGeom prst="rect">
            <a:avLst/>
          </a:prstGeom>
          <a:noFill/>
          <a:ln cap="flat">
            <a:noFill/>
          </a:ln>
          <a:effectLst>
            <a:outerShdw dist="22997" dir="5400000" algn="tl">
              <a:srgbClr val="000000">
                <a:alpha val="35000"/>
              </a:srgbClr>
            </a:outerShdw>
          </a:effectLst>
        </p:spPr>
      </p:pic>
      <p:pic>
        <p:nvPicPr>
          <p:cNvPr id="7" name="Image 20"/>
          <p:cNvPicPr>
            <a:picLocks noChangeAspect="1"/>
          </p:cNvPicPr>
          <p:nvPr/>
        </p:nvPicPr>
        <p:blipFill>
          <a:blip r:embed="rId3"/>
          <a:srcRect l="10904" r="66181"/>
          <a:stretch>
            <a:fillRect/>
          </a:stretch>
        </p:blipFill>
        <p:spPr>
          <a:xfrm>
            <a:off x="23247192" y="6431012"/>
            <a:ext cx="1155893" cy="4765139"/>
          </a:xfrm>
          <a:prstGeom prst="rect">
            <a:avLst/>
          </a:prstGeom>
          <a:noFill/>
          <a:ln cap="flat">
            <a:noFill/>
          </a:ln>
          <a:effectLst>
            <a:outerShdw dist="22997" dir="5400000" algn="tl">
              <a:srgbClr val="000000">
                <a:alpha val="35000"/>
              </a:srgbClr>
            </a:outerShdw>
          </a:effectLst>
        </p:spPr>
      </p:pic>
      <p:sp>
        <p:nvSpPr>
          <p:cNvPr id="8" name="Titre 1"/>
          <p:cNvSpPr txBox="1">
            <a:spLocks noGrp="1"/>
          </p:cNvSpPr>
          <p:nvPr>
            <p:ph type="title"/>
          </p:nvPr>
        </p:nvSpPr>
        <p:spPr>
          <a:xfrm>
            <a:off x="5709587" y="8852051"/>
            <a:ext cx="16705008" cy="1457883"/>
          </a:xfrm>
          <a:prstGeom prst="rect">
            <a:avLst/>
          </a:prstGeom>
          <a:noFill/>
          <a:ln>
            <a:noFill/>
          </a:ln>
        </p:spPr>
        <p:txBody>
          <a:bodyPr vert="horz" wrap="square" lIns="91440" tIns="45720" rIns="91440" bIns="45720" anchor="b" anchorCtr="0" compatLnSpc="1">
            <a:normAutofit/>
          </a:bodyPr>
          <a:lstStyle>
            <a:lvl1pPr marL="0" marR="0" lvl="0" indent="0" defTabSz="1219183" fontAlgn="auto">
              <a:lnSpc>
                <a:spcPts val="9600"/>
              </a:lnSpc>
              <a:spcBef>
                <a:spcPts val="0"/>
              </a:spcBef>
              <a:spcAft>
                <a:spcPts val="0"/>
              </a:spcAft>
              <a:tabLst/>
              <a:defRPr lang="fr-FR" sz="8000" b="1" i="0" u="none" strike="noStrike" cap="all" spc="0" baseline="0">
                <a:solidFill>
                  <a:srgbClr val="14FF11"/>
                </a:solidFill>
                <a:uFillTx/>
                <a:latin typeface="Arial"/>
                <a:cs typeface="Arial"/>
              </a:defRPr>
            </a:lvl1pPr>
          </a:lstStyle>
          <a:p>
            <a:pPr lvl="0"/>
            <a:r>
              <a:rPr lang="fr-FR"/>
              <a:t>Cliquez et modifiez le titre </a:t>
            </a:r>
          </a:p>
        </p:txBody>
      </p:sp>
      <p:sp>
        <p:nvSpPr>
          <p:cNvPr id="9" name="Sous-titre 2"/>
          <p:cNvSpPr txBox="1">
            <a:spLocks noGrp="1"/>
          </p:cNvSpPr>
          <p:nvPr>
            <p:ph type="subTitle" sz="quarter" idx="4294967295"/>
          </p:nvPr>
        </p:nvSpPr>
        <p:spPr>
          <a:xfrm>
            <a:off x="5709587" y="10309931"/>
            <a:ext cx="16705008" cy="1229776"/>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ts val="6931"/>
              </a:lnSpc>
              <a:spcBef>
                <a:spcPts val="1000"/>
              </a:spcBef>
              <a:spcAft>
                <a:spcPts val="0"/>
              </a:spcAft>
              <a:buNone/>
              <a:tabLst/>
              <a:defRPr lang="fr-FR" sz="4267" b="0" i="0" u="none" strike="noStrike" cap="none" spc="0" baseline="0">
                <a:solidFill>
                  <a:srgbClr val="14FF11"/>
                </a:solidFill>
                <a:uFillTx/>
                <a:latin typeface="Arial"/>
                <a:cs typeface="Arial"/>
              </a:defRPr>
            </a:lvl1pPr>
          </a:lstStyle>
          <a:p>
            <a:pPr lvl="0"/>
            <a:r>
              <a:rPr lang="fr-FR"/>
              <a:t>Cliquez pour modifier le style des sous-titres du masque</a:t>
            </a:r>
          </a:p>
        </p:txBody>
      </p:sp>
      <p:pic>
        <p:nvPicPr>
          <p:cNvPr id="10" name="Image 12"/>
          <p:cNvPicPr>
            <a:picLocks noChangeAspect="1"/>
          </p:cNvPicPr>
          <p:nvPr/>
        </p:nvPicPr>
        <p:blipFill>
          <a:blip r:embed="rId4"/>
          <a:stretch>
            <a:fillRect/>
          </a:stretch>
        </p:blipFill>
        <p:spPr>
          <a:xfrm>
            <a:off x="20182730" y="12065838"/>
            <a:ext cx="3580461" cy="974565"/>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6611228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hapitre B rose">
    <p:spTree>
      <p:nvGrpSpPr>
        <p:cNvPr id="1" name=""/>
        <p:cNvGrpSpPr/>
        <p:nvPr/>
      </p:nvGrpSpPr>
      <p:grpSpPr>
        <a:xfrm>
          <a:off x="0" y="0"/>
          <a:ext cx="0" cy="0"/>
          <a:chOff x="0" y="0"/>
          <a:chExt cx="0" cy="0"/>
        </a:xfrm>
      </p:grpSpPr>
      <p:pic>
        <p:nvPicPr>
          <p:cNvPr id="2" name="Image 2"/>
          <p:cNvPicPr>
            <a:picLocks noChangeAspect="1"/>
          </p:cNvPicPr>
          <p:nvPr/>
        </p:nvPicPr>
        <p:blipFill>
          <a:blip r:embed="rId2"/>
          <a:srcRect l="5231" b="-1118"/>
          <a:stretch>
            <a:fillRect/>
          </a:stretch>
        </p:blipFill>
        <p:spPr>
          <a:xfrm>
            <a:off x="0" y="9001883"/>
            <a:ext cx="4722437" cy="4760128"/>
          </a:xfrm>
          <a:prstGeom prst="rect">
            <a:avLst/>
          </a:prstGeom>
          <a:noFill/>
          <a:ln cap="flat">
            <a:noFill/>
          </a:ln>
          <a:effectLst>
            <a:outerShdw dist="22997" dir="5400000" algn="tl">
              <a:srgbClr val="000000">
                <a:alpha val="35000"/>
              </a:srgbClr>
            </a:outerShdw>
          </a:effectLst>
        </p:spPr>
      </p:pic>
      <p:grpSp>
        <p:nvGrpSpPr>
          <p:cNvPr id="3" name="Groupe 1"/>
          <p:cNvGrpSpPr/>
          <p:nvPr/>
        </p:nvGrpSpPr>
        <p:grpSpPr>
          <a:xfrm>
            <a:off x="14624481" y="40139"/>
            <a:ext cx="2564483" cy="3121941"/>
            <a:chOff x="7312239" y="20068"/>
            <a:chExt cx="1282241" cy="1560971"/>
          </a:xfrm>
        </p:grpSpPr>
        <p:pic>
          <p:nvPicPr>
            <p:cNvPr id="4" name="Image 17"/>
            <p:cNvPicPr>
              <a:picLocks noChangeAspect="1"/>
            </p:cNvPicPr>
            <p:nvPr/>
          </p:nvPicPr>
          <p:blipFill>
            <a:blip r:embed="rId3"/>
            <a:stretch>
              <a:fillRect/>
            </a:stretch>
          </p:blipFill>
          <p:spPr>
            <a:xfrm rot="13499997">
              <a:off x="7312239" y="21786"/>
              <a:ext cx="626775" cy="1559253"/>
            </a:xfrm>
            <a:prstGeom prst="rect">
              <a:avLst/>
            </a:prstGeom>
            <a:noFill/>
            <a:ln cap="flat">
              <a:noFill/>
            </a:ln>
            <a:effectLst>
              <a:outerShdw dist="22997" dir="5400000" algn="tl">
                <a:srgbClr val="000000">
                  <a:alpha val="35000"/>
                </a:srgbClr>
              </a:outerShdw>
            </a:effectLst>
          </p:spPr>
        </p:pic>
        <p:pic>
          <p:nvPicPr>
            <p:cNvPr id="5" name="Image 18"/>
            <p:cNvPicPr>
              <a:picLocks noChangeAspect="1"/>
            </p:cNvPicPr>
            <p:nvPr/>
          </p:nvPicPr>
          <p:blipFill>
            <a:blip r:embed="rId3"/>
            <a:stretch>
              <a:fillRect/>
            </a:stretch>
          </p:blipFill>
          <p:spPr>
            <a:xfrm rot="18900010">
              <a:off x="7967705" y="20068"/>
              <a:ext cx="626775" cy="1559253"/>
            </a:xfrm>
            <a:prstGeom prst="rect">
              <a:avLst/>
            </a:prstGeom>
            <a:noFill/>
            <a:ln cap="flat">
              <a:noFill/>
            </a:ln>
            <a:effectLst>
              <a:outerShdw dist="22997" dir="5400000" algn="tl">
                <a:srgbClr val="000000">
                  <a:alpha val="35000"/>
                </a:srgbClr>
              </a:outerShdw>
            </a:effectLst>
          </p:spPr>
        </p:pic>
      </p:grpSp>
      <p:pic>
        <p:nvPicPr>
          <p:cNvPr id="6" name="Image 20"/>
          <p:cNvPicPr>
            <a:picLocks noChangeAspect="1"/>
          </p:cNvPicPr>
          <p:nvPr/>
        </p:nvPicPr>
        <p:blipFill>
          <a:blip r:embed="rId2"/>
          <a:srcRect l="5231" r="70639"/>
          <a:stretch>
            <a:fillRect/>
          </a:stretch>
        </p:blipFill>
        <p:spPr>
          <a:xfrm>
            <a:off x="23186534" y="6695491"/>
            <a:ext cx="1197477" cy="4688165"/>
          </a:xfrm>
          <a:prstGeom prst="rect">
            <a:avLst/>
          </a:prstGeom>
          <a:noFill/>
          <a:ln cap="flat">
            <a:noFill/>
          </a:ln>
          <a:effectLst>
            <a:outerShdw dist="22997" dir="5400000" algn="tl">
              <a:srgbClr val="000000">
                <a:alpha val="35000"/>
              </a:srgbClr>
            </a:outerShdw>
          </a:effectLst>
        </p:spPr>
      </p:pic>
      <p:sp>
        <p:nvSpPr>
          <p:cNvPr id="7" name="Espace réservé pour une image  10"/>
          <p:cNvSpPr txBox="1">
            <a:spLocks noGrp="1"/>
          </p:cNvSpPr>
          <p:nvPr>
            <p:ph type="pic" sz="quarter" idx="4294967295"/>
          </p:nvPr>
        </p:nvSpPr>
        <p:spPr>
          <a:xfrm>
            <a:off x="1334531" y="2269743"/>
            <a:ext cx="21866960" cy="9269965"/>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8" name="Titre 1"/>
          <p:cNvSpPr txBox="1">
            <a:spLocks noGrp="1"/>
          </p:cNvSpPr>
          <p:nvPr>
            <p:ph type="title"/>
          </p:nvPr>
        </p:nvSpPr>
        <p:spPr>
          <a:xfrm>
            <a:off x="5693109" y="8839192"/>
            <a:ext cx="18557803" cy="1457883"/>
          </a:xfrm>
          <a:prstGeom prst="rect">
            <a:avLst/>
          </a:prstGeom>
          <a:noFill/>
          <a:ln>
            <a:noFill/>
          </a:ln>
        </p:spPr>
        <p:txBody>
          <a:bodyPr vert="horz" wrap="square" lIns="91440" tIns="45720" rIns="91440" bIns="45720" anchor="b" anchorCtr="0" compatLnSpc="1">
            <a:normAutofit/>
          </a:bodyPr>
          <a:lstStyle>
            <a:lvl1pPr marL="0" marR="0" lvl="0" indent="0" defTabSz="1219183" fontAlgn="auto">
              <a:lnSpc>
                <a:spcPts val="9600"/>
              </a:lnSpc>
              <a:spcBef>
                <a:spcPts val="0"/>
              </a:spcBef>
              <a:spcAft>
                <a:spcPts val="0"/>
              </a:spcAft>
              <a:tabLst/>
              <a:defRPr lang="fr-FR" sz="8000" b="1" i="0" u="none" strike="noStrike" cap="all" spc="0" baseline="0">
                <a:solidFill>
                  <a:srgbClr val="FF00FF"/>
                </a:solidFill>
                <a:uFillTx/>
                <a:latin typeface="Arial"/>
                <a:cs typeface="Arial"/>
              </a:defRPr>
            </a:lvl1pPr>
          </a:lstStyle>
          <a:p>
            <a:pPr lvl="0"/>
            <a:r>
              <a:rPr lang="fr-FR"/>
              <a:t>Cliquez et modifiez le titre </a:t>
            </a:r>
          </a:p>
        </p:txBody>
      </p:sp>
      <p:sp>
        <p:nvSpPr>
          <p:cNvPr id="9" name="Sous-titre 2"/>
          <p:cNvSpPr txBox="1">
            <a:spLocks noGrp="1"/>
          </p:cNvSpPr>
          <p:nvPr>
            <p:ph type="subTitle" sz="quarter" idx="4294967295"/>
          </p:nvPr>
        </p:nvSpPr>
        <p:spPr>
          <a:xfrm>
            <a:off x="5709587" y="10309934"/>
            <a:ext cx="16705008" cy="1999333"/>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ts val="6931"/>
              </a:lnSpc>
              <a:spcBef>
                <a:spcPts val="1000"/>
              </a:spcBef>
              <a:spcAft>
                <a:spcPts val="0"/>
              </a:spcAft>
              <a:buNone/>
              <a:tabLst/>
              <a:defRPr lang="fr-FR" sz="4267" b="0" i="0" u="none" strike="noStrike" cap="none" spc="0" baseline="0">
                <a:solidFill>
                  <a:srgbClr val="FF00FF"/>
                </a:solidFill>
                <a:uFillTx/>
                <a:latin typeface="Arial"/>
                <a:cs typeface="Arial"/>
              </a:defRPr>
            </a:lvl1pPr>
          </a:lstStyle>
          <a:p>
            <a:pPr lvl="0"/>
            <a:r>
              <a:rPr lang="fr-FR"/>
              <a:t>Cliquez pour modifier le style des sous-titres du masque</a:t>
            </a:r>
          </a:p>
        </p:txBody>
      </p:sp>
      <p:pic>
        <p:nvPicPr>
          <p:cNvPr id="10" name="Image 21"/>
          <p:cNvPicPr>
            <a:picLocks noChangeAspect="1"/>
          </p:cNvPicPr>
          <p:nvPr/>
        </p:nvPicPr>
        <p:blipFill>
          <a:blip r:embed="rId4"/>
          <a:stretch>
            <a:fillRect/>
          </a:stretch>
        </p:blipFill>
        <p:spPr>
          <a:xfrm>
            <a:off x="20166251" y="12052964"/>
            <a:ext cx="3627733" cy="98742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7226921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hapitre B ciel">
    <p:spTree>
      <p:nvGrpSpPr>
        <p:cNvPr id="1" name=""/>
        <p:cNvGrpSpPr/>
        <p:nvPr/>
      </p:nvGrpSpPr>
      <p:grpSpPr>
        <a:xfrm>
          <a:off x="0" y="0"/>
          <a:ext cx="0" cy="0"/>
          <a:chOff x="0" y="0"/>
          <a:chExt cx="0" cy="0"/>
        </a:xfrm>
      </p:grpSpPr>
      <p:pic>
        <p:nvPicPr>
          <p:cNvPr id="2" name="Image 2"/>
          <p:cNvPicPr>
            <a:picLocks noChangeAspect="1"/>
          </p:cNvPicPr>
          <p:nvPr/>
        </p:nvPicPr>
        <p:blipFill>
          <a:blip r:embed="rId2"/>
          <a:srcRect l="5650"/>
          <a:stretch>
            <a:fillRect/>
          </a:stretch>
        </p:blipFill>
        <p:spPr>
          <a:xfrm>
            <a:off x="-15179" y="8911065"/>
            <a:ext cx="4783280" cy="4789224"/>
          </a:xfrm>
          <a:prstGeom prst="rect">
            <a:avLst/>
          </a:prstGeom>
          <a:noFill/>
          <a:ln cap="flat">
            <a:noFill/>
          </a:ln>
          <a:effectLst>
            <a:outerShdw dist="22997" dir="5400000" algn="tl">
              <a:srgbClr val="000000">
                <a:alpha val="35000"/>
              </a:srgbClr>
            </a:outerShdw>
          </a:effectLst>
        </p:spPr>
      </p:pic>
      <p:grpSp>
        <p:nvGrpSpPr>
          <p:cNvPr id="3" name="Grouper 1"/>
          <p:cNvGrpSpPr/>
          <p:nvPr/>
        </p:nvGrpSpPr>
        <p:grpSpPr>
          <a:xfrm>
            <a:off x="14561110" y="12632"/>
            <a:ext cx="2627173" cy="3182075"/>
            <a:chOff x="7280555" y="6315"/>
            <a:chExt cx="1313586" cy="1591037"/>
          </a:xfrm>
        </p:grpSpPr>
        <p:pic>
          <p:nvPicPr>
            <p:cNvPr id="4" name="Image 4"/>
            <p:cNvPicPr>
              <a:picLocks noChangeAspect="1"/>
            </p:cNvPicPr>
            <p:nvPr/>
          </p:nvPicPr>
          <p:blipFill>
            <a:blip r:embed="rId3"/>
            <a:stretch>
              <a:fillRect/>
            </a:stretch>
          </p:blipFill>
          <p:spPr>
            <a:xfrm rot="13499997">
              <a:off x="7280555" y="6315"/>
              <a:ext cx="639558" cy="1591037"/>
            </a:xfrm>
            <a:prstGeom prst="rect">
              <a:avLst/>
            </a:prstGeom>
            <a:noFill/>
            <a:ln cap="flat">
              <a:noFill/>
            </a:ln>
            <a:effectLst>
              <a:outerShdw dist="22997" dir="5400000" algn="tl">
                <a:srgbClr val="000000">
                  <a:alpha val="35000"/>
                </a:srgbClr>
              </a:outerShdw>
            </a:effectLst>
          </p:spPr>
        </p:pic>
        <p:pic>
          <p:nvPicPr>
            <p:cNvPr id="5" name="Image 16"/>
            <p:cNvPicPr>
              <a:picLocks noChangeAspect="1"/>
            </p:cNvPicPr>
            <p:nvPr/>
          </p:nvPicPr>
          <p:blipFill>
            <a:blip r:embed="rId3"/>
            <a:stretch>
              <a:fillRect/>
            </a:stretch>
          </p:blipFill>
          <p:spPr>
            <a:xfrm rot="18900010">
              <a:off x="7954583" y="6315"/>
              <a:ext cx="639558" cy="1591037"/>
            </a:xfrm>
            <a:prstGeom prst="rect">
              <a:avLst/>
            </a:prstGeom>
            <a:noFill/>
            <a:ln cap="flat">
              <a:noFill/>
            </a:ln>
            <a:effectLst>
              <a:outerShdw dist="22997" dir="5400000" algn="tl">
                <a:srgbClr val="000000">
                  <a:alpha val="35000"/>
                </a:srgbClr>
              </a:outerShdw>
            </a:effectLst>
          </p:spPr>
        </p:pic>
      </p:grpSp>
      <p:pic>
        <p:nvPicPr>
          <p:cNvPr id="6" name="Image 17"/>
          <p:cNvPicPr>
            <a:picLocks noChangeAspect="1"/>
          </p:cNvPicPr>
          <p:nvPr/>
        </p:nvPicPr>
        <p:blipFill>
          <a:blip r:embed="rId2"/>
          <a:srcRect l="5650" r="69984"/>
          <a:stretch>
            <a:fillRect/>
          </a:stretch>
        </p:blipFill>
        <p:spPr>
          <a:xfrm>
            <a:off x="23201491" y="6741669"/>
            <a:ext cx="1182501" cy="4584416"/>
          </a:xfrm>
          <a:prstGeom prst="rect">
            <a:avLst/>
          </a:prstGeom>
          <a:noFill/>
          <a:ln cap="flat">
            <a:noFill/>
          </a:ln>
          <a:effectLst>
            <a:outerShdw dist="22997" dir="5400000" algn="tl">
              <a:srgbClr val="000000">
                <a:alpha val="35000"/>
              </a:srgbClr>
            </a:outerShdw>
          </a:effectLst>
        </p:spPr>
      </p:pic>
      <p:sp>
        <p:nvSpPr>
          <p:cNvPr id="7" name="Espace réservé pour une image  10"/>
          <p:cNvSpPr txBox="1">
            <a:spLocks noGrp="1"/>
          </p:cNvSpPr>
          <p:nvPr>
            <p:ph type="pic" sz="quarter" idx="4294967295"/>
          </p:nvPr>
        </p:nvSpPr>
        <p:spPr>
          <a:xfrm>
            <a:off x="1334531" y="2269743"/>
            <a:ext cx="21866960" cy="9269965"/>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8" name="Titre 1"/>
          <p:cNvSpPr txBox="1">
            <a:spLocks noGrp="1"/>
          </p:cNvSpPr>
          <p:nvPr>
            <p:ph type="title"/>
          </p:nvPr>
        </p:nvSpPr>
        <p:spPr>
          <a:xfrm>
            <a:off x="5686781" y="8852051"/>
            <a:ext cx="18557803" cy="1457883"/>
          </a:xfrm>
          <a:prstGeom prst="rect">
            <a:avLst/>
          </a:prstGeom>
          <a:noFill/>
          <a:ln>
            <a:noFill/>
          </a:ln>
        </p:spPr>
        <p:txBody>
          <a:bodyPr vert="horz" wrap="square" lIns="91440" tIns="45720" rIns="91440" bIns="45720" anchor="b" anchorCtr="0" compatLnSpc="1">
            <a:normAutofit/>
          </a:bodyPr>
          <a:lstStyle>
            <a:lvl1pPr marL="0" marR="0" lvl="0" indent="0" defTabSz="1219183" fontAlgn="auto">
              <a:lnSpc>
                <a:spcPts val="9600"/>
              </a:lnSpc>
              <a:spcBef>
                <a:spcPts val="0"/>
              </a:spcBef>
              <a:spcAft>
                <a:spcPts val="0"/>
              </a:spcAft>
              <a:tabLst/>
              <a:defRPr lang="fr-FR" sz="8000" b="1" i="0" u="none" strike="noStrike" cap="all" spc="0" baseline="0">
                <a:solidFill>
                  <a:srgbClr val="00FDFF"/>
                </a:solidFill>
                <a:uFillTx/>
                <a:latin typeface="Arial"/>
                <a:cs typeface="Arial"/>
              </a:defRPr>
            </a:lvl1pPr>
          </a:lstStyle>
          <a:p>
            <a:pPr lvl="0"/>
            <a:r>
              <a:rPr lang="fr-FR"/>
              <a:t>Cliquez et modifiez le titre </a:t>
            </a:r>
          </a:p>
        </p:txBody>
      </p:sp>
      <p:sp>
        <p:nvSpPr>
          <p:cNvPr id="9" name="Sous-titre 2"/>
          <p:cNvSpPr txBox="1">
            <a:spLocks noGrp="1"/>
          </p:cNvSpPr>
          <p:nvPr>
            <p:ph type="subTitle" sz="quarter" idx="4294967295"/>
          </p:nvPr>
        </p:nvSpPr>
        <p:spPr>
          <a:xfrm>
            <a:off x="5709587" y="10309934"/>
            <a:ext cx="16705008" cy="1999333"/>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ts val="6931"/>
              </a:lnSpc>
              <a:spcBef>
                <a:spcPts val="1000"/>
              </a:spcBef>
              <a:spcAft>
                <a:spcPts val="0"/>
              </a:spcAft>
              <a:buNone/>
              <a:tabLst/>
              <a:defRPr lang="fr-FR" sz="4267" b="0" i="0" u="none" strike="noStrike" cap="none" spc="0" baseline="0">
                <a:solidFill>
                  <a:srgbClr val="00FDFF"/>
                </a:solidFill>
                <a:uFillTx/>
                <a:latin typeface="Arial"/>
                <a:cs typeface="Arial"/>
              </a:defRPr>
            </a:lvl1pPr>
          </a:lstStyle>
          <a:p>
            <a:pPr lvl="0"/>
            <a:r>
              <a:rPr lang="fr-FR"/>
              <a:t>Cliquez pour modifier le style des sous-titres du masque</a:t>
            </a:r>
          </a:p>
        </p:txBody>
      </p:sp>
      <p:pic>
        <p:nvPicPr>
          <p:cNvPr id="10" name="Image 11"/>
          <p:cNvPicPr>
            <a:picLocks noChangeAspect="1"/>
          </p:cNvPicPr>
          <p:nvPr/>
        </p:nvPicPr>
        <p:blipFill>
          <a:blip r:embed="rId4"/>
          <a:stretch>
            <a:fillRect/>
          </a:stretch>
        </p:blipFill>
        <p:spPr>
          <a:xfrm>
            <a:off x="20162592" y="12051975"/>
            <a:ext cx="3631392" cy="988429"/>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4276221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hapitre C bleu">
    <p:spTree>
      <p:nvGrpSpPr>
        <p:cNvPr id="1" name=""/>
        <p:cNvGrpSpPr/>
        <p:nvPr/>
      </p:nvGrpSpPr>
      <p:grpSpPr>
        <a:xfrm>
          <a:off x="0" y="0"/>
          <a:ext cx="0" cy="0"/>
          <a:chOff x="0" y="0"/>
          <a:chExt cx="0" cy="0"/>
        </a:xfrm>
      </p:grpSpPr>
      <p:sp>
        <p:nvSpPr>
          <p:cNvPr id="2" name="Espace réservé pour une image  10"/>
          <p:cNvSpPr txBox="1">
            <a:spLocks noGrp="1"/>
          </p:cNvSpPr>
          <p:nvPr>
            <p:ph type="pic" sz="quarter" idx="4294967295"/>
          </p:nvPr>
        </p:nvSpPr>
        <p:spPr>
          <a:xfrm>
            <a:off x="0" y="0"/>
            <a:ext cx="10658080" cy="13716000"/>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3" name="Rectangle 2"/>
          <p:cNvSpPr/>
          <p:nvPr/>
        </p:nvSpPr>
        <p:spPr>
          <a:xfrm>
            <a:off x="10658081" y="0"/>
            <a:ext cx="13929128" cy="13716000"/>
          </a:xfrm>
          <a:prstGeom prst="rect">
            <a:avLst/>
          </a:prstGeom>
          <a:solidFill>
            <a:srgbClr val="0A00FF"/>
          </a:solidFill>
          <a:ln w="9528" cap="flat">
            <a:solidFill>
              <a:srgbClr val="0A6DC6"/>
            </a:solidFill>
            <a:prstDash val="solid"/>
            <a:miter/>
          </a:ln>
          <a:effectLst>
            <a:outerShdw dist="22997" dir="5400000" algn="tl">
              <a:srgbClr val="000000">
                <a:alpha val="35000"/>
              </a:srgbClr>
            </a:outerShdw>
          </a:effectLst>
        </p:spPr>
        <p:txBody>
          <a:bodyPr vert="horz" wrap="square" lIns="182880" tIns="91440" rIns="182880" bIns="91440" anchor="ctr" anchorCtr="1" compatLnSpc="1">
            <a:noAutofit/>
          </a:bodyPr>
          <a:lstStyle/>
          <a:p>
            <a:pPr marL="0" marR="0" lvl="0" indent="0" algn="ctr" defTabSz="121918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800" b="0" i="0" u="none" strike="noStrike" kern="1200" cap="none" spc="0" baseline="0">
              <a:solidFill>
                <a:srgbClr val="000027"/>
              </a:solidFill>
              <a:uFillTx/>
              <a:latin typeface="Arial"/>
            </a:endParaRPr>
          </a:p>
        </p:txBody>
      </p:sp>
      <p:sp>
        <p:nvSpPr>
          <p:cNvPr id="4" name="Titre 1"/>
          <p:cNvSpPr txBox="1">
            <a:spLocks noGrp="1"/>
          </p:cNvSpPr>
          <p:nvPr>
            <p:ph type="title"/>
          </p:nvPr>
        </p:nvSpPr>
        <p:spPr>
          <a:xfrm>
            <a:off x="11192531" y="2286568"/>
            <a:ext cx="12260256" cy="4077637"/>
          </a:xfrm>
          <a:prstGeom prst="rect">
            <a:avLst/>
          </a:prstGeom>
          <a:noFill/>
          <a:ln>
            <a:noFill/>
          </a:ln>
        </p:spPr>
        <p:txBody>
          <a:bodyPr vert="horz" wrap="square" lIns="91440" tIns="45720" rIns="91440" bIns="45720" anchor="b" anchorCtr="0" compatLnSpc="1">
            <a:normAutofit/>
          </a:bodyPr>
          <a:lstStyle>
            <a:lvl1pPr marL="0" marR="0" lvl="0" indent="0" defTabSz="1219183" fontAlgn="auto">
              <a:lnSpc>
                <a:spcPts val="9600"/>
              </a:lnSpc>
              <a:spcBef>
                <a:spcPts val="0"/>
              </a:spcBef>
              <a:spcAft>
                <a:spcPts val="0"/>
              </a:spcAft>
              <a:tabLst/>
              <a:defRPr lang="fr-FR" sz="8000" b="1" i="0" u="none" strike="noStrike" cap="all" spc="0" baseline="0">
                <a:solidFill>
                  <a:srgbClr val="FFFFFF"/>
                </a:solidFill>
                <a:uFillTx/>
                <a:latin typeface="Arial"/>
                <a:cs typeface="Arial"/>
              </a:defRPr>
            </a:lvl1pPr>
          </a:lstStyle>
          <a:p>
            <a:pPr lvl="0"/>
            <a:r>
              <a:rPr lang="fr-FR"/>
              <a:t>Cliquez et modifiez le titre </a:t>
            </a:r>
          </a:p>
        </p:txBody>
      </p:sp>
      <p:sp>
        <p:nvSpPr>
          <p:cNvPr id="5" name="Sous-titre 2"/>
          <p:cNvSpPr txBox="1">
            <a:spLocks noGrp="1"/>
          </p:cNvSpPr>
          <p:nvPr>
            <p:ph type="subTitle" sz="quarter" idx="4294967295"/>
          </p:nvPr>
        </p:nvSpPr>
        <p:spPr>
          <a:xfrm>
            <a:off x="11174115" y="6868387"/>
            <a:ext cx="12260256" cy="3505205"/>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ts val="6931"/>
              </a:lnSpc>
              <a:spcBef>
                <a:spcPts val="1000"/>
              </a:spcBef>
              <a:spcAft>
                <a:spcPts val="0"/>
              </a:spcAft>
              <a:buNone/>
              <a:tabLst/>
              <a:defRPr lang="fr-FR" sz="4267" b="0" i="0" u="none" strike="noStrike" cap="none" spc="0" baseline="0">
                <a:solidFill>
                  <a:srgbClr val="FFFFFF"/>
                </a:solidFill>
                <a:uFillTx/>
                <a:latin typeface="Arial"/>
                <a:cs typeface="Arial"/>
              </a:defRPr>
            </a:lvl1pPr>
          </a:lstStyle>
          <a:p>
            <a:pPr lvl="0"/>
            <a:r>
              <a:rPr lang="fr-FR"/>
              <a:t>Cliquez pour modifier le style des sous-titres du masque</a:t>
            </a:r>
          </a:p>
        </p:txBody>
      </p:sp>
      <p:pic>
        <p:nvPicPr>
          <p:cNvPr id="6" name="Image 20"/>
          <p:cNvPicPr>
            <a:picLocks noChangeAspect="1"/>
          </p:cNvPicPr>
          <p:nvPr/>
        </p:nvPicPr>
        <p:blipFill>
          <a:blip r:embed="rId2"/>
          <a:stretch>
            <a:fillRect/>
          </a:stretch>
        </p:blipFill>
        <p:spPr>
          <a:xfrm rot="5400013">
            <a:off x="10642737" y="-3998740"/>
            <a:ext cx="7524707" cy="7524707"/>
          </a:xfrm>
          <a:prstGeom prst="rect">
            <a:avLst/>
          </a:prstGeom>
          <a:noFill/>
          <a:ln cap="flat">
            <a:noFill/>
          </a:ln>
          <a:effectLst>
            <a:outerShdw dist="22997" dir="5400000" algn="tl">
              <a:srgbClr val="000000">
                <a:alpha val="35000"/>
              </a:srgbClr>
            </a:outerShdw>
          </a:effectLst>
        </p:spPr>
      </p:pic>
      <p:pic>
        <p:nvPicPr>
          <p:cNvPr id="7" name="Image 1"/>
          <p:cNvPicPr>
            <a:picLocks noChangeAspect="1"/>
          </p:cNvPicPr>
          <p:nvPr/>
        </p:nvPicPr>
        <p:blipFill>
          <a:blip r:embed="rId3"/>
          <a:stretch>
            <a:fillRect/>
          </a:stretch>
        </p:blipFill>
        <p:spPr>
          <a:xfrm>
            <a:off x="3872448" y="6750997"/>
            <a:ext cx="6965003" cy="6965003"/>
          </a:xfrm>
          <a:prstGeom prst="rect">
            <a:avLst/>
          </a:prstGeom>
          <a:noFill/>
          <a:ln cap="flat">
            <a:noFill/>
          </a:ln>
          <a:effectLst>
            <a:outerShdw dist="22997" dir="5400000" algn="tl">
              <a:srgbClr val="000000">
                <a:alpha val="35000"/>
              </a:srgbClr>
            </a:outerShdw>
          </a:effectLst>
        </p:spPr>
      </p:pic>
      <p:pic>
        <p:nvPicPr>
          <p:cNvPr id="8" name="Image 3"/>
          <p:cNvPicPr>
            <a:picLocks noChangeAspect="1"/>
          </p:cNvPicPr>
          <p:nvPr/>
        </p:nvPicPr>
        <p:blipFill>
          <a:blip r:embed="rId4"/>
          <a:stretch>
            <a:fillRect/>
          </a:stretch>
        </p:blipFill>
        <p:spPr>
          <a:xfrm>
            <a:off x="17710904" y="11265867"/>
            <a:ext cx="5723467" cy="155786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6106050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hapitre C vert">
    <p:spTree>
      <p:nvGrpSpPr>
        <p:cNvPr id="1" name=""/>
        <p:cNvGrpSpPr/>
        <p:nvPr/>
      </p:nvGrpSpPr>
      <p:grpSpPr>
        <a:xfrm>
          <a:off x="0" y="0"/>
          <a:ext cx="0" cy="0"/>
          <a:chOff x="0" y="0"/>
          <a:chExt cx="0" cy="0"/>
        </a:xfrm>
      </p:grpSpPr>
      <p:sp>
        <p:nvSpPr>
          <p:cNvPr id="2" name="Espace réservé pour une image  10"/>
          <p:cNvSpPr txBox="1">
            <a:spLocks noGrp="1"/>
          </p:cNvSpPr>
          <p:nvPr>
            <p:ph type="pic" sz="quarter" idx="4294967295"/>
          </p:nvPr>
        </p:nvSpPr>
        <p:spPr>
          <a:xfrm>
            <a:off x="0" y="0"/>
            <a:ext cx="10658080" cy="13716000"/>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3" name="Rectangle 2"/>
          <p:cNvSpPr/>
          <p:nvPr/>
        </p:nvSpPr>
        <p:spPr>
          <a:xfrm>
            <a:off x="10658081" y="0"/>
            <a:ext cx="13929128" cy="13716000"/>
          </a:xfrm>
          <a:prstGeom prst="rect">
            <a:avLst/>
          </a:prstGeom>
          <a:solidFill>
            <a:srgbClr val="14FF11"/>
          </a:solidFill>
          <a:ln cap="flat">
            <a:noFill/>
            <a:prstDash val="solid"/>
          </a:ln>
          <a:effectLst>
            <a:outerShdw dist="22997" dir="5400000" algn="tl">
              <a:srgbClr val="000000">
                <a:alpha val="35000"/>
              </a:srgbClr>
            </a:outerShdw>
          </a:effectLst>
        </p:spPr>
        <p:txBody>
          <a:bodyPr vert="horz" wrap="square" lIns="182880" tIns="91440" rIns="182880" bIns="91440" anchor="ctr" anchorCtr="1" compatLnSpc="1">
            <a:noAutofit/>
          </a:bodyPr>
          <a:lstStyle/>
          <a:p>
            <a:pPr marL="0" marR="0" lvl="0" indent="0" algn="ctr" defTabSz="121918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4800" b="0" i="0" u="none" strike="noStrike" kern="1200" cap="none" spc="0" baseline="0">
                <a:solidFill>
                  <a:srgbClr val="000027"/>
                </a:solidFill>
                <a:uFillTx/>
                <a:latin typeface="Arial"/>
              </a:rPr>
              <a:t>i</a:t>
            </a:r>
          </a:p>
        </p:txBody>
      </p:sp>
      <p:sp>
        <p:nvSpPr>
          <p:cNvPr id="4" name="Titre 1"/>
          <p:cNvSpPr txBox="1">
            <a:spLocks noGrp="1"/>
          </p:cNvSpPr>
          <p:nvPr>
            <p:ph type="title"/>
          </p:nvPr>
        </p:nvSpPr>
        <p:spPr>
          <a:xfrm>
            <a:off x="11174115" y="2536947"/>
            <a:ext cx="12260256" cy="4077637"/>
          </a:xfrm>
          <a:prstGeom prst="rect">
            <a:avLst/>
          </a:prstGeom>
          <a:noFill/>
          <a:ln>
            <a:noFill/>
          </a:ln>
        </p:spPr>
        <p:txBody>
          <a:bodyPr vert="horz" wrap="square" lIns="91440" tIns="45720" rIns="91440" bIns="45720" anchor="b" anchorCtr="0" compatLnSpc="1">
            <a:normAutofit/>
          </a:bodyPr>
          <a:lstStyle>
            <a:lvl1pPr marL="0" marR="0" lvl="0" indent="0" defTabSz="1219183" fontAlgn="auto">
              <a:lnSpc>
                <a:spcPts val="9600"/>
              </a:lnSpc>
              <a:spcBef>
                <a:spcPts val="0"/>
              </a:spcBef>
              <a:spcAft>
                <a:spcPts val="0"/>
              </a:spcAft>
              <a:tabLst/>
              <a:defRPr lang="fr-FR" sz="8000" b="1" i="0" u="none" strike="noStrike" cap="all" spc="0" baseline="0">
                <a:solidFill>
                  <a:srgbClr val="FFFFFF"/>
                </a:solidFill>
                <a:uFillTx/>
                <a:latin typeface="Arial"/>
                <a:cs typeface="Arial"/>
              </a:defRPr>
            </a:lvl1pPr>
          </a:lstStyle>
          <a:p>
            <a:pPr lvl="0"/>
            <a:r>
              <a:rPr lang="fr-FR"/>
              <a:t>Cliquez et modifiez le titre </a:t>
            </a:r>
          </a:p>
        </p:txBody>
      </p:sp>
      <p:sp>
        <p:nvSpPr>
          <p:cNvPr id="5" name="Sous-titre 2"/>
          <p:cNvSpPr txBox="1">
            <a:spLocks noGrp="1"/>
          </p:cNvSpPr>
          <p:nvPr>
            <p:ph type="subTitle" sz="quarter" idx="4294967295"/>
          </p:nvPr>
        </p:nvSpPr>
        <p:spPr>
          <a:xfrm>
            <a:off x="11174115" y="6868387"/>
            <a:ext cx="12260256" cy="3505205"/>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ts val="6931"/>
              </a:lnSpc>
              <a:spcBef>
                <a:spcPts val="1000"/>
              </a:spcBef>
              <a:spcAft>
                <a:spcPts val="0"/>
              </a:spcAft>
              <a:buNone/>
              <a:tabLst/>
              <a:defRPr lang="fr-FR" sz="4267" b="0" i="0" u="none" strike="noStrike" cap="none" spc="0" baseline="0">
                <a:solidFill>
                  <a:srgbClr val="FFFFFF"/>
                </a:solidFill>
                <a:uFillTx/>
                <a:latin typeface="Arial"/>
                <a:cs typeface="Arial"/>
              </a:defRPr>
            </a:lvl1pPr>
          </a:lstStyle>
          <a:p>
            <a:pPr lvl="0"/>
            <a:r>
              <a:rPr lang="fr-FR"/>
              <a:t>Cliquez pour modifier le style des sous-titres du masque</a:t>
            </a:r>
          </a:p>
        </p:txBody>
      </p:sp>
      <p:pic>
        <p:nvPicPr>
          <p:cNvPr id="6" name="Image 20"/>
          <p:cNvPicPr>
            <a:picLocks noChangeAspect="1"/>
          </p:cNvPicPr>
          <p:nvPr/>
        </p:nvPicPr>
        <p:blipFill>
          <a:blip r:embed="rId2"/>
          <a:stretch>
            <a:fillRect/>
          </a:stretch>
        </p:blipFill>
        <p:spPr>
          <a:xfrm rot="5400013">
            <a:off x="10658081" y="-4031951"/>
            <a:ext cx="7524707" cy="7524707"/>
          </a:xfrm>
          <a:prstGeom prst="rect">
            <a:avLst/>
          </a:prstGeom>
          <a:noFill/>
          <a:ln cap="flat">
            <a:noFill/>
          </a:ln>
          <a:effectLst>
            <a:outerShdw dist="22997" dir="5400000" algn="tl">
              <a:srgbClr val="000000">
                <a:alpha val="35000"/>
              </a:srgbClr>
            </a:outerShdw>
          </a:effectLst>
        </p:spPr>
      </p:pic>
      <p:pic>
        <p:nvPicPr>
          <p:cNvPr id="7" name="Image 3"/>
          <p:cNvPicPr>
            <a:picLocks noChangeAspect="1"/>
          </p:cNvPicPr>
          <p:nvPr/>
        </p:nvPicPr>
        <p:blipFill>
          <a:blip r:embed="rId3"/>
          <a:stretch>
            <a:fillRect/>
          </a:stretch>
        </p:blipFill>
        <p:spPr>
          <a:xfrm>
            <a:off x="3667822" y="6614587"/>
            <a:ext cx="7101413" cy="7101413"/>
          </a:xfrm>
          <a:prstGeom prst="rect">
            <a:avLst/>
          </a:prstGeom>
          <a:noFill/>
          <a:ln cap="flat">
            <a:noFill/>
          </a:ln>
          <a:effectLst>
            <a:outerShdw dist="22997" dir="5400000" algn="tl">
              <a:srgbClr val="000000">
                <a:alpha val="35000"/>
              </a:srgbClr>
            </a:outerShdw>
          </a:effectLst>
        </p:spPr>
      </p:pic>
      <p:pic>
        <p:nvPicPr>
          <p:cNvPr id="8" name="Image 9"/>
          <p:cNvPicPr>
            <a:picLocks noChangeAspect="1"/>
          </p:cNvPicPr>
          <p:nvPr/>
        </p:nvPicPr>
        <p:blipFill>
          <a:blip r:embed="rId4"/>
          <a:stretch>
            <a:fillRect/>
          </a:stretch>
        </p:blipFill>
        <p:spPr>
          <a:xfrm>
            <a:off x="17710904" y="11265867"/>
            <a:ext cx="5723467" cy="155786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1112719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hapitre C ciel">
    <p:spTree>
      <p:nvGrpSpPr>
        <p:cNvPr id="1" name=""/>
        <p:cNvGrpSpPr/>
        <p:nvPr/>
      </p:nvGrpSpPr>
      <p:grpSpPr>
        <a:xfrm>
          <a:off x="0" y="0"/>
          <a:ext cx="0" cy="0"/>
          <a:chOff x="0" y="0"/>
          <a:chExt cx="0" cy="0"/>
        </a:xfrm>
      </p:grpSpPr>
      <p:sp>
        <p:nvSpPr>
          <p:cNvPr id="2" name="Espace réservé pour une image  10"/>
          <p:cNvSpPr txBox="1">
            <a:spLocks noGrp="1"/>
          </p:cNvSpPr>
          <p:nvPr>
            <p:ph type="pic" sz="quarter" idx="4294967295"/>
          </p:nvPr>
        </p:nvSpPr>
        <p:spPr>
          <a:xfrm>
            <a:off x="0" y="0"/>
            <a:ext cx="10658080" cy="13716000"/>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3" name="Rectangle 2"/>
          <p:cNvSpPr/>
          <p:nvPr/>
        </p:nvSpPr>
        <p:spPr>
          <a:xfrm>
            <a:off x="10658081" y="0"/>
            <a:ext cx="13929128" cy="13716000"/>
          </a:xfrm>
          <a:prstGeom prst="rect">
            <a:avLst/>
          </a:prstGeom>
          <a:solidFill>
            <a:srgbClr val="00FDFF"/>
          </a:solidFill>
          <a:ln cap="flat">
            <a:noFill/>
            <a:prstDash val="solid"/>
          </a:ln>
          <a:effectLst>
            <a:outerShdw dist="22997" dir="5400000" algn="tl">
              <a:srgbClr val="000000">
                <a:alpha val="35000"/>
              </a:srgbClr>
            </a:outerShdw>
          </a:effectLst>
        </p:spPr>
        <p:txBody>
          <a:bodyPr vert="horz" wrap="square" lIns="182880" tIns="91440" rIns="182880" bIns="91440" anchor="ctr" anchorCtr="1" compatLnSpc="1">
            <a:noAutofit/>
          </a:bodyPr>
          <a:lstStyle/>
          <a:p>
            <a:pPr marL="0" marR="0" lvl="0" indent="0" algn="ctr" defTabSz="121918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800" b="0" i="0" u="none" strike="noStrike" kern="1200" cap="none" spc="0" baseline="0">
              <a:solidFill>
                <a:srgbClr val="000027"/>
              </a:solidFill>
              <a:uFillTx/>
              <a:latin typeface="Arial"/>
            </a:endParaRPr>
          </a:p>
        </p:txBody>
      </p:sp>
      <p:pic>
        <p:nvPicPr>
          <p:cNvPr id="4" name="Image 20"/>
          <p:cNvPicPr>
            <a:picLocks noChangeAspect="1"/>
          </p:cNvPicPr>
          <p:nvPr/>
        </p:nvPicPr>
        <p:blipFill>
          <a:blip r:embed="rId2"/>
          <a:stretch>
            <a:fillRect/>
          </a:stretch>
        </p:blipFill>
        <p:spPr>
          <a:xfrm rot="5400013">
            <a:off x="10658081" y="-3998740"/>
            <a:ext cx="7524707" cy="7524707"/>
          </a:xfrm>
          <a:prstGeom prst="rect">
            <a:avLst/>
          </a:prstGeom>
          <a:noFill/>
          <a:ln cap="flat">
            <a:noFill/>
          </a:ln>
          <a:effectLst>
            <a:outerShdw dist="22997" dir="5400000" algn="tl">
              <a:srgbClr val="000000">
                <a:alpha val="35000"/>
              </a:srgbClr>
            </a:outerShdw>
          </a:effectLst>
        </p:spPr>
      </p:pic>
      <p:pic>
        <p:nvPicPr>
          <p:cNvPr id="5" name="Image 18"/>
          <p:cNvPicPr>
            <a:picLocks noChangeAspect="1"/>
          </p:cNvPicPr>
          <p:nvPr/>
        </p:nvPicPr>
        <p:blipFill>
          <a:blip r:embed="rId3"/>
          <a:stretch>
            <a:fillRect/>
          </a:stretch>
        </p:blipFill>
        <p:spPr>
          <a:xfrm>
            <a:off x="3693080" y="6750997"/>
            <a:ext cx="6965003" cy="6965003"/>
          </a:xfrm>
          <a:prstGeom prst="rect">
            <a:avLst/>
          </a:prstGeom>
          <a:noFill/>
          <a:ln cap="flat">
            <a:noFill/>
          </a:ln>
          <a:effectLst>
            <a:outerShdw dist="22997" dir="5400000" algn="tl">
              <a:srgbClr val="000000">
                <a:alpha val="35000"/>
              </a:srgbClr>
            </a:outerShdw>
          </a:effectLst>
        </p:spPr>
      </p:pic>
      <p:sp>
        <p:nvSpPr>
          <p:cNvPr id="6" name="Titre 1"/>
          <p:cNvSpPr txBox="1">
            <a:spLocks noGrp="1"/>
          </p:cNvSpPr>
          <p:nvPr>
            <p:ph type="title"/>
          </p:nvPr>
        </p:nvSpPr>
        <p:spPr>
          <a:xfrm>
            <a:off x="11174115" y="2536947"/>
            <a:ext cx="12260256" cy="4077637"/>
          </a:xfrm>
          <a:prstGeom prst="rect">
            <a:avLst/>
          </a:prstGeom>
          <a:noFill/>
          <a:ln>
            <a:noFill/>
          </a:ln>
        </p:spPr>
        <p:txBody>
          <a:bodyPr vert="horz" wrap="square" lIns="91440" tIns="45720" rIns="91440" bIns="45720" anchor="b" anchorCtr="0" compatLnSpc="1">
            <a:normAutofit/>
          </a:bodyPr>
          <a:lstStyle>
            <a:lvl1pPr marL="0" marR="0" lvl="0" indent="0" defTabSz="1219183" fontAlgn="auto">
              <a:lnSpc>
                <a:spcPts val="9600"/>
              </a:lnSpc>
              <a:spcBef>
                <a:spcPts val="0"/>
              </a:spcBef>
              <a:spcAft>
                <a:spcPts val="0"/>
              </a:spcAft>
              <a:tabLst/>
              <a:defRPr lang="fr-FR" sz="8000" b="1" i="0" u="none" strike="noStrike" cap="all" spc="0" baseline="0">
                <a:solidFill>
                  <a:srgbClr val="FFFFFF"/>
                </a:solidFill>
                <a:uFillTx/>
                <a:latin typeface="Arial"/>
                <a:cs typeface="Arial"/>
              </a:defRPr>
            </a:lvl1pPr>
          </a:lstStyle>
          <a:p>
            <a:pPr lvl="0"/>
            <a:r>
              <a:rPr lang="fr-FR"/>
              <a:t>Cliquez et modifiez le titre </a:t>
            </a:r>
          </a:p>
        </p:txBody>
      </p:sp>
      <p:sp>
        <p:nvSpPr>
          <p:cNvPr id="7" name="Sous-titre 2"/>
          <p:cNvSpPr txBox="1">
            <a:spLocks noGrp="1"/>
          </p:cNvSpPr>
          <p:nvPr>
            <p:ph type="subTitle" sz="quarter" idx="4294967295"/>
          </p:nvPr>
        </p:nvSpPr>
        <p:spPr>
          <a:xfrm>
            <a:off x="11174115" y="6868387"/>
            <a:ext cx="12260256" cy="3505205"/>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ts val="6931"/>
              </a:lnSpc>
              <a:spcBef>
                <a:spcPts val="1000"/>
              </a:spcBef>
              <a:spcAft>
                <a:spcPts val="0"/>
              </a:spcAft>
              <a:buNone/>
              <a:tabLst/>
              <a:defRPr lang="fr-FR" sz="4267" b="0" i="0" u="none" strike="noStrike" cap="none" spc="0" baseline="0">
                <a:solidFill>
                  <a:srgbClr val="FFFFFF"/>
                </a:solidFill>
                <a:uFillTx/>
                <a:latin typeface="Arial"/>
                <a:cs typeface="Arial"/>
              </a:defRPr>
            </a:lvl1pPr>
          </a:lstStyle>
          <a:p>
            <a:pPr lvl="0"/>
            <a:r>
              <a:rPr lang="fr-FR"/>
              <a:t>Cliquez pour modifier le style des sous-titres du masque</a:t>
            </a:r>
          </a:p>
        </p:txBody>
      </p:sp>
      <p:pic>
        <p:nvPicPr>
          <p:cNvPr id="8" name="Image 12"/>
          <p:cNvPicPr>
            <a:picLocks noChangeAspect="1"/>
          </p:cNvPicPr>
          <p:nvPr/>
        </p:nvPicPr>
        <p:blipFill>
          <a:blip r:embed="rId4"/>
          <a:stretch>
            <a:fillRect/>
          </a:stretch>
        </p:blipFill>
        <p:spPr>
          <a:xfrm>
            <a:off x="17710904" y="11265867"/>
            <a:ext cx="5723467" cy="155786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37384816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Montage photo bleu">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rot="10799991">
            <a:off x="20" y="0"/>
            <a:ext cx="24383992" cy="13716000"/>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1pPr>
            <a:lvl2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2pPr>
            <a:lvl3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3" name="Espace réservé pour une image  11"/>
          <p:cNvSpPr txBox="1">
            <a:spLocks noGrp="1"/>
          </p:cNvSpPr>
          <p:nvPr>
            <p:ph type="pic" sz="quarter" idx="4294967295"/>
          </p:nvPr>
        </p:nvSpPr>
        <p:spPr>
          <a:xfrm>
            <a:off x="3897687" y="2438393"/>
            <a:ext cx="16588643" cy="8839192"/>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1pPr>
            <a:lvl2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2pPr>
            <a:lvl3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pic>
        <p:nvPicPr>
          <p:cNvPr id="4" name="Image 5"/>
          <p:cNvPicPr>
            <a:picLocks noChangeAspect="1"/>
          </p:cNvPicPr>
          <p:nvPr/>
        </p:nvPicPr>
        <p:blipFill>
          <a:blip r:embed="rId2"/>
          <a:stretch>
            <a:fillRect/>
          </a:stretch>
        </p:blipFill>
        <p:spPr>
          <a:xfrm rot="16200004">
            <a:off x="6502193" y="8114406"/>
            <a:ext cx="2607373" cy="5992629"/>
          </a:xfrm>
          <a:prstGeom prst="rect">
            <a:avLst/>
          </a:prstGeom>
          <a:noFill/>
          <a:ln cap="flat">
            <a:noFill/>
          </a:ln>
          <a:effectLst>
            <a:outerShdw dist="22997" dir="5400000" algn="tl">
              <a:srgbClr val="000000">
                <a:alpha val="35000"/>
              </a:srgbClr>
            </a:outerShdw>
          </a:effectLst>
        </p:spPr>
      </p:pic>
      <p:pic>
        <p:nvPicPr>
          <p:cNvPr id="5" name="Image 6"/>
          <p:cNvPicPr>
            <a:picLocks noChangeAspect="1"/>
          </p:cNvPicPr>
          <p:nvPr/>
        </p:nvPicPr>
        <p:blipFill>
          <a:blip r:embed="rId2"/>
          <a:stretch>
            <a:fillRect/>
          </a:stretch>
        </p:blipFill>
        <p:spPr>
          <a:xfrm rot="16200004" flipH="1">
            <a:off x="20350637" y="1385291"/>
            <a:ext cx="2243168" cy="5823573"/>
          </a:xfrm>
          <a:prstGeom prst="rect">
            <a:avLst/>
          </a:prstGeom>
          <a:noFill/>
          <a:ln cap="flat">
            <a:noFill/>
          </a:ln>
          <a:effectLst>
            <a:outerShdw dist="22997" dir="5400000" algn="tl">
              <a:srgbClr val="000000">
                <a:alpha val="35000"/>
              </a:srgbClr>
            </a:outerShdw>
          </a:effectLst>
        </p:spPr>
      </p:pic>
      <p:pic>
        <p:nvPicPr>
          <p:cNvPr id="6" name="Image 1"/>
          <p:cNvPicPr>
            <a:picLocks noChangeAspect="1"/>
          </p:cNvPicPr>
          <p:nvPr/>
        </p:nvPicPr>
        <p:blipFill>
          <a:blip r:embed="rId3"/>
          <a:stretch>
            <a:fillRect/>
          </a:stretch>
        </p:blipFill>
        <p:spPr>
          <a:xfrm>
            <a:off x="2524695" y="1301575"/>
            <a:ext cx="6619304" cy="3928536"/>
          </a:xfrm>
          <a:prstGeom prst="rect">
            <a:avLst/>
          </a:prstGeom>
          <a:noFill/>
          <a:ln cap="flat">
            <a:noFill/>
          </a:ln>
          <a:effectLst>
            <a:outerShdw dist="22997" dir="5400000" algn="tl">
              <a:srgbClr val="000000">
                <a:alpha val="35000"/>
              </a:srgbClr>
            </a:outerShdw>
          </a:effectLst>
        </p:spPr>
      </p:pic>
      <p:sp>
        <p:nvSpPr>
          <p:cNvPr id="7" name="Titre 1"/>
          <p:cNvSpPr txBox="1">
            <a:spLocks noGrp="1"/>
          </p:cNvSpPr>
          <p:nvPr>
            <p:ph type="title"/>
          </p:nvPr>
        </p:nvSpPr>
        <p:spPr>
          <a:xfrm>
            <a:off x="9144000" y="8505493"/>
            <a:ext cx="11342309" cy="2772112"/>
          </a:xfrm>
          <a:prstGeom prst="rect">
            <a:avLst/>
          </a:prstGeom>
          <a:noFill/>
          <a:ln>
            <a:noFill/>
          </a:ln>
        </p:spPr>
        <p:txBody>
          <a:bodyPr vert="horz" wrap="square" lIns="91440" tIns="45720" rIns="91440" bIns="45720" anchor="b" anchorCtr="0" compatLnSpc="1">
            <a:noAutofit/>
          </a:bodyPr>
          <a:lstStyle>
            <a:lvl1pPr marL="0" marR="0" lvl="0" indent="0" defTabSz="1219183" fontAlgn="auto">
              <a:lnSpc>
                <a:spcPts val="9600"/>
              </a:lnSpc>
              <a:spcBef>
                <a:spcPts val="0"/>
              </a:spcBef>
              <a:spcAft>
                <a:spcPts val="0"/>
              </a:spcAft>
              <a:tabLst/>
              <a:defRPr lang="fr-FR" sz="8000" b="1" i="0" u="none" strike="noStrike" cap="all" spc="0" baseline="0">
                <a:solidFill>
                  <a:srgbClr val="0000FF"/>
                </a:solidFill>
                <a:uFillTx/>
                <a:latin typeface="Arial"/>
                <a:cs typeface="Arial"/>
              </a:defRPr>
            </a:lvl1pPr>
          </a:lstStyle>
          <a:p>
            <a:pPr lvl="0"/>
            <a:r>
              <a:rPr lang="fr-FR"/>
              <a:t>Cliquez et modifiez le titre </a:t>
            </a:r>
          </a:p>
        </p:txBody>
      </p:sp>
    </p:spTree>
    <p:extLst>
      <p:ext uri="{BB962C8B-B14F-4D97-AF65-F5344CB8AC3E}">
        <p14:creationId xmlns:p14="http://schemas.microsoft.com/office/powerpoint/2010/main" val="3170387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itre B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1334531" y="2269741"/>
            <a:ext cx="21866960" cy="9269963"/>
          </a:xfrm>
          <a:prstGeom prst="rect">
            <a:avLst/>
          </a:prstGeom>
        </p:spPr>
        <p:txBody>
          <a:bodyPr/>
          <a:lstStyle>
            <a:lvl1pPr marL="0" indent="0">
              <a:buNone/>
              <a:defRPr sz="3200"/>
            </a:lvl1pPr>
          </a:lstStyle>
          <a:p>
            <a:r>
              <a:rPr lang="fr-FR" dirty="0"/>
              <a:t>Glissez une image ici ou cliquez sur l’icône au centre</a:t>
            </a:r>
          </a:p>
        </p:txBody>
      </p:sp>
      <p:sp>
        <p:nvSpPr>
          <p:cNvPr id="10" name="Titre 1"/>
          <p:cNvSpPr>
            <a:spLocks noGrp="1"/>
          </p:cNvSpPr>
          <p:nvPr>
            <p:ph type="ctrTitle" hasCustomPrompt="1"/>
          </p:nvPr>
        </p:nvSpPr>
        <p:spPr>
          <a:xfrm>
            <a:off x="5709587" y="8852041"/>
            <a:ext cx="18557808" cy="1457891"/>
          </a:xfrm>
          <a:prstGeom prst="rect">
            <a:avLst/>
          </a:prstGeom>
        </p:spPr>
        <p:txBody>
          <a:bodyPr anchor="b" anchorCtr="0">
            <a:normAutofit/>
          </a:bodyPr>
          <a:lstStyle>
            <a:lvl1pPr algn="l">
              <a:lnSpc>
                <a:spcPts val="9600"/>
              </a:lnSpc>
              <a:defRPr sz="8000" b="1" cap="all" baseline="0">
                <a:solidFill>
                  <a:srgbClr val="0A00FF"/>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5709588" y="10309931"/>
            <a:ext cx="16705000" cy="1999344"/>
          </a:xfrm>
          <a:prstGeom prst="rect">
            <a:avLst/>
          </a:prstGeom>
        </p:spPr>
        <p:txBody>
          <a:bodyPr anchor="t" anchorCtr="0"/>
          <a:lstStyle>
            <a:lvl1pPr marL="0" indent="0" algn="l">
              <a:lnSpc>
                <a:spcPts val="6933"/>
              </a:lnSpc>
              <a:buNone/>
              <a:defRPr sz="4267" b="0" i="0" cap="none" baseline="0">
                <a:solidFill>
                  <a:srgbClr val="0A00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23611840" y="4329131"/>
            <a:ext cx="958427" cy="54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grpSp>
        <p:nvGrpSpPr>
          <p:cNvPr id="3" name="Grouper 2"/>
          <p:cNvGrpSpPr/>
          <p:nvPr userDrawn="1"/>
        </p:nvGrpSpPr>
        <p:grpSpPr>
          <a:xfrm>
            <a:off x="1" y="8806032"/>
            <a:ext cx="4743123" cy="4907856"/>
            <a:chOff x="0" y="3314700"/>
            <a:chExt cx="1778671" cy="1840446"/>
          </a:xfrm>
        </p:grpSpPr>
        <p:pic>
          <p:nvPicPr>
            <p:cNvPr id="5" name="Image 4"/>
            <p:cNvPicPr>
              <a:picLocks noChangeAspect="1"/>
            </p:cNvPicPr>
            <p:nvPr userDrawn="1"/>
          </p:nvPicPr>
          <p:blipFill rotWithShape="1">
            <a:blip r:embed="rId2" cstate="email">
              <a:extLst>
                <a:ext uri="{28A0092B-C50C-407E-A947-70E740481C1C}">
                  <a14:useLocalDpi xmlns:a14="http://schemas.microsoft.com/office/drawing/2010/main"/>
                </a:ext>
              </a:extLst>
            </a:blip>
            <a:srcRect l="5485" r="1"/>
            <a:stretch/>
          </p:blipFill>
          <p:spPr>
            <a:xfrm>
              <a:off x="0" y="3314700"/>
              <a:ext cx="1778671" cy="1840446"/>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6713" y="3661557"/>
              <a:ext cx="571958" cy="1422870"/>
            </a:xfrm>
            <a:prstGeom prst="rect">
              <a:avLst/>
            </a:prstGeom>
          </p:spPr>
        </p:pic>
      </p:grpSp>
      <p:grpSp>
        <p:nvGrpSpPr>
          <p:cNvPr id="4" name="Groupe 3">
            <a:extLst>
              <a:ext uri="{FF2B5EF4-FFF2-40B4-BE49-F238E27FC236}">
                <a16:creationId xmlns:a16="http://schemas.microsoft.com/office/drawing/2014/main" id="{302BF0E4-8902-D746-90FC-3C5DE95FAF40}"/>
              </a:ext>
            </a:extLst>
          </p:cNvPr>
          <p:cNvGrpSpPr/>
          <p:nvPr userDrawn="1"/>
        </p:nvGrpSpPr>
        <p:grpSpPr>
          <a:xfrm>
            <a:off x="13579062" y="-15335"/>
            <a:ext cx="3654837" cy="3255827"/>
            <a:chOff x="5092148" y="-5751"/>
            <a:chExt cx="1370564" cy="1220935"/>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57223" y="-8284"/>
              <a:ext cx="490785" cy="122093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1927" y="-5751"/>
              <a:ext cx="490785" cy="1220935"/>
            </a:xfrm>
            <a:prstGeom prst="rect">
              <a:avLst/>
            </a:prstGeom>
          </p:spPr>
        </p:pic>
      </p:grpSp>
      <p:pic>
        <p:nvPicPr>
          <p:cNvPr id="20" name="Image 19"/>
          <p:cNvPicPr>
            <a:picLocks noChangeAspect="1"/>
          </p:cNvPicPr>
          <p:nvPr userDrawn="1"/>
        </p:nvPicPr>
        <p:blipFill rotWithShape="1">
          <a:blip r:embed="rId2" cstate="email">
            <a:extLst>
              <a:ext uri="{28A0092B-C50C-407E-A947-70E740481C1C}">
                <a14:useLocalDpi xmlns:a14="http://schemas.microsoft.com/office/drawing/2010/main"/>
              </a:ext>
            </a:extLst>
          </a:blip>
          <a:srcRect l="5485" r="70952"/>
          <a:stretch/>
        </p:blipFill>
        <p:spPr>
          <a:xfrm>
            <a:off x="23201492" y="6631848"/>
            <a:ext cx="1182509" cy="4907856"/>
          </a:xfrm>
          <a:prstGeom prst="rect">
            <a:avLst/>
          </a:prstGeom>
        </p:spPr>
      </p:pic>
      <p:pic>
        <p:nvPicPr>
          <p:cNvPr id="14" name="Imag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182727" y="12057784"/>
            <a:ext cx="3610019" cy="982608"/>
          </a:xfrm>
          <a:prstGeom prst="rect">
            <a:avLst/>
          </a:prstGeom>
        </p:spPr>
      </p:pic>
    </p:spTree>
    <p:extLst>
      <p:ext uri="{BB962C8B-B14F-4D97-AF65-F5344CB8AC3E}">
        <p14:creationId xmlns:p14="http://schemas.microsoft.com/office/powerpoint/2010/main" val="10575616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Montage photo vert">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rot="10799991">
            <a:off x="20" y="0"/>
            <a:ext cx="24383992" cy="13716000"/>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1pPr>
            <a:lvl2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2pPr>
            <a:lvl3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3" name="Espace réservé pour une image  11"/>
          <p:cNvSpPr txBox="1">
            <a:spLocks noGrp="1"/>
          </p:cNvSpPr>
          <p:nvPr>
            <p:ph type="pic" sz="quarter" idx="4294967295"/>
          </p:nvPr>
        </p:nvSpPr>
        <p:spPr>
          <a:xfrm>
            <a:off x="3897687" y="2438393"/>
            <a:ext cx="16588643" cy="8839192"/>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1pPr>
            <a:lvl2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2pPr>
            <a:lvl3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4" name="Titre 1"/>
          <p:cNvSpPr txBox="1">
            <a:spLocks noGrp="1"/>
          </p:cNvSpPr>
          <p:nvPr>
            <p:ph type="title"/>
          </p:nvPr>
        </p:nvSpPr>
        <p:spPr>
          <a:xfrm>
            <a:off x="9144000" y="8505493"/>
            <a:ext cx="11342309" cy="2772112"/>
          </a:xfrm>
          <a:prstGeom prst="rect">
            <a:avLst/>
          </a:prstGeom>
          <a:noFill/>
          <a:ln>
            <a:noFill/>
          </a:ln>
        </p:spPr>
        <p:txBody>
          <a:bodyPr vert="horz" wrap="square" lIns="91440" tIns="45720" rIns="91440" bIns="45720" anchor="b" anchorCtr="0" compatLnSpc="1">
            <a:noAutofit/>
          </a:bodyPr>
          <a:lstStyle>
            <a:lvl1pPr marL="0" marR="0" lvl="0" indent="0" defTabSz="1219183" fontAlgn="auto">
              <a:lnSpc>
                <a:spcPts val="9600"/>
              </a:lnSpc>
              <a:spcBef>
                <a:spcPts val="0"/>
              </a:spcBef>
              <a:spcAft>
                <a:spcPts val="0"/>
              </a:spcAft>
              <a:tabLst/>
              <a:defRPr lang="fr-FR" sz="8000" b="1" i="0" u="none" strike="noStrike" cap="all" spc="0" baseline="0">
                <a:solidFill>
                  <a:srgbClr val="00E100"/>
                </a:solidFill>
                <a:uFillTx/>
                <a:latin typeface="Arial"/>
                <a:cs typeface="Arial"/>
              </a:defRPr>
            </a:lvl1pPr>
          </a:lstStyle>
          <a:p>
            <a:pPr lvl="0"/>
            <a:r>
              <a:rPr lang="fr-FR"/>
              <a:t>Cliquez et modifiez le titre </a:t>
            </a:r>
          </a:p>
        </p:txBody>
      </p:sp>
      <p:pic>
        <p:nvPicPr>
          <p:cNvPr id="5" name="Image 2"/>
          <p:cNvPicPr>
            <a:picLocks noChangeAspect="1"/>
          </p:cNvPicPr>
          <p:nvPr/>
        </p:nvPicPr>
        <p:blipFill>
          <a:blip r:embed="rId2"/>
          <a:stretch>
            <a:fillRect/>
          </a:stretch>
        </p:blipFill>
        <p:spPr>
          <a:xfrm>
            <a:off x="2524695" y="1279100"/>
            <a:ext cx="6619304" cy="3928536"/>
          </a:xfrm>
          <a:prstGeom prst="rect">
            <a:avLst/>
          </a:prstGeom>
          <a:noFill/>
          <a:ln cap="flat">
            <a:noFill/>
          </a:ln>
          <a:effectLst>
            <a:outerShdw dist="22997" dir="5400000" algn="tl">
              <a:srgbClr val="000000">
                <a:alpha val="35000"/>
              </a:srgbClr>
            </a:outerShdw>
          </a:effectLst>
        </p:spPr>
      </p:pic>
      <p:pic>
        <p:nvPicPr>
          <p:cNvPr id="6" name="Image 3"/>
          <p:cNvPicPr>
            <a:picLocks noChangeAspect="1"/>
          </p:cNvPicPr>
          <p:nvPr/>
        </p:nvPicPr>
        <p:blipFill>
          <a:blip r:embed="rId3"/>
          <a:stretch>
            <a:fillRect/>
          </a:stretch>
        </p:blipFill>
        <p:spPr>
          <a:xfrm rot="5400013">
            <a:off x="6502135" y="8114443"/>
            <a:ext cx="2607373" cy="5992629"/>
          </a:xfrm>
          <a:prstGeom prst="rect">
            <a:avLst/>
          </a:prstGeom>
          <a:noFill/>
          <a:ln cap="flat">
            <a:noFill/>
          </a:ln>
          <a:effectLst>
            <a:outerShdw dist="22997" dir="5400000" algn="tl">
              <a:srgbClr val="000000">
                <a:alpha val="35000"/>
              </a:srgbClr>
            </a:outerShdw>
          </a:effectLst>
        </p:spPr>
      </p:pic>
      <p:pic>
        <p:nvPicPr>
          <p:cNvPr id="7" name="Image 9"/>
          <p:cNvPicPr>
            <a:picLocks noChangeAspect="1"/>
          </p:cNvPicPr>
          <p:nvPr/>
        </p:nvPicPr>
        <p:blipFill>
          <a:blip r:embed="rId3"/>
          <a:stretch>
            <a:fillRect/>
          </a:stretch>
        </p:blipFill>
        <p:spPr>
          <a:xfrm rot="5400013" flipH="1">
            <a:off x="20323136" y="1427902"/>
            <a:ext cx="2298107" cy="5823573"/>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682314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Montage photo rose">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rot="10799991">
            <a:off x="20" y="0"/>
            <a:ext cx="24383992" cy="13716000"/>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1pPr>
            <a:lvl2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2pPr>
            <a:lvl3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3" name="Espace réservé pour une image  11"/>
          <p:cNvSpPr txBox="1">
            <a:spLocks noGrp="1"/>
          </p:cNvSpPr>
          <p:nvPr>
            <p:ph type="pic" sz="quarter" idx="4294967295"/>
          </p:nvPr>
        </p:nvSpPr>
        <p:spPr>
          <a:xfrm>
            <a:off x="3897687" y="2438393"/>
            <a:ext cx="16588643" cy="8839192"/>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1pPr>
            <a:lvl2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2pPr>
            <a:lvl3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4" name="Titre 1"/>
          <p:cNvSpPr txBox="1">
            <a:spLocks noGrp="1"/>
          </p:cNvSpPr>
          <p:nvPr>
            <p:ph type="title"/>
          </p:nvPr>
        </p:nvSpPr>
        <p:spPr>
          <a:xfrm>
            <a:off x="9144000" y="8505493"/>
            <a:ext cx="11342309" cy="2772112"/>
          </a:xfrm>
          <a:prstGeom prst="rect">
            <a:avLst/>
          </a:prstGeom>
          <a:noFill/>
          <a:ln>
            <a:noFill/>
          </a:ln>
        </p:spPr>
        <p:txBody>
          <a:bodyPr vert="horz" wrap="square" lIns="91440" tIns="45720" rIns="91440" bIns="45720" anchor="b" anchorCtr="0" compatLnSpc="1">
            <a:noAutofit/>
          </a:bodyPr>
          <a:lstStyle>
            <a:lvl1pPr marL="0" marR="0" lvl="0" indent="0" defTabSz="1219183" fontAlgn="auto">
              <a:lnSpc>
                <a:spcPts val="9600"/>
              </a:lnSpc>
              <a:spcBef>
                <a:spcPts val="0"/>
              </a:spcBef>
              <a:spcAft>
                <a:spcPts val="0"/>
              </a:spcAft>
              <a:tabLst/>
              <a:defRPr lang="fr-FR" sz="8000" b="1" i="0" u="none" strike="noStrike" cap="all" spc="0" baseline="0">
                <a:solidFill>
                  <a:srgbClr val="FF00FF"/>
                </a:solidFill>
                <a:uFillTx/>
                <a:latin typeface="Arial"/>
                <a:cs typeface="Arial"/>
              </a:defRPr>
            </a:lvl1pPr>
          </a:lstStyle>
          <a:p>
            <a:pPr lvl="0"/>
            <a:r>
              <a:rPr lang="fr-FR"/>
              <a:t>Cliquez et modifiez le titre </a:t>
            </a:r>
          </a:p>
        </p:txBody>
      </p:sp>
      <p:pic>
        <p:nvPicPr>
          <p:cNvPr id="5" name="Image 1"/>
          <p:cNvPicPr>
            <a:picLocks noChangeAspect="1"/>
          </p:cNvPicPr>
          <p:nvPr/>
        </p:nvPicPr>
        <p:blipFill>
          <a:blip r:embed="rId2"/>
          <a:stretch>
            <a:fillRect/>
          </a:stretch>
        </p:blipFill>
        <p:spPr>
          <a:xfrm rot="16200004">
            <a:off x="6511756" y="8116507"/>
            <a:ext cx="2607373" cy="5992629"/>
          </a:xfrm>
          <a:prstGeom prst="rect">
            <a:avLst/>
          </a:prstGeom>
          <a:noFill/>
          <a:ln cap="flat">
            <a:noFill/>
          </a:ln>
          <a:effectLst>
            <a:outerShdw dist="22997" dir="5400000" algn="tl">
              <a:srgbClr val="000000">
                <a:alpha val="35000"/>
              </a:srgbClr>
            </a:outerShdw>
          </a:effectLst>
        </p:spPr>
      </p:pic>
      <p:pic>
        <p:nvPicPr>
          <p:cNvPr id="6" name="Image 8"/>
          <p:cNvPicPr>
            <a:picLocks noChangeAspect="1"/>
          </p:cNvPicPr>
          <p:nvPr/>
        </p:nvPicPr>
        <p:blipFill>
          <a:blip r:embed="rId2"/>
          <a:stretch>
            <a:fillRect/>
          </a:stretch>
        </p:blipFill>
        <p:spPr>
          <a:xfrm rot="16200004" flipH="1">
            <a:off x="20350615" y="1385264"/>
            <a:ext cx="2243187" cy="5823573"/>
          </a:xfrm>
          <a:prstGeom prst="rect">
            <a:avLst/>
          </a:prstGeom>
          <a:noFill/>
          <a:ln cap="flat">
            <a:noFill/>
          </a:ln>
          <a:effectLst>
            <a:outerShdw dist="22997" dir="5400000" algn="tl">
              <a:srgbClr val="000000">
                <a:alpha val="35000"/>
              </a:srgbClr>
            </a:outerShdw>
          </a:effectLst>
        </p:spPr>
      </p:pic>
      <p:pic>
        <p:nvPicPr>
          <p:cNvPr id="7" name="Image 5"/>
          <p:cNvPicPr>
            <a:picLocks noChangeAspect="1"/>
          </p:cNvPicPr>
          <p:nvPr/>
        </p:nvPicPr>
        <p:blipFill>
          <a:blip r:embed="rId3"/>
          <a:stretch>
            <a:fillRect/>
          </a:stretch>
        </p:blipFill>
        <p:spPr>
          <a:xfrm>
            <a:off x="2512221" y="1293583"/>
            <a:ext cx="6631776" cy="3928536"/>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4138724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Montage photo jaune">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rot="10799991">
            <a:off x="20" y="0"/>
            <a:ext cx="24383992" cy="13716000"/>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1pPr>
            <a:lvl2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2pPr>
            <a:lvl3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3" name="Espace réservé pour une image  11"/>
          <p:cNvSpPr txBox="1">
            <a:spLocks noGrp="1"/>
          </p:cNvSpPr>
          <p:nvPr>
            <p:ph type="pic" sz="quarter" idx="4294967295"/>
          </p:nvPr>
        </p:nvSpPr>
        <p:spPr>
          <a:xfrm>
            <a:off x="3897687" y="2438393"/>
            <a:ext cx="16588643" cy="8839192"/>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1pPr>
            <a:lvl2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2pPr>
            <a:lvl3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4" name="Titre 1"/>
          <p:cNvSpPr txBox="1">
            <a:spLocks noGrp="1"/>
          </p:cNvSpPr>
          <p:nvPr>
            <p:ph type="title"/>
          </p:nvPr>
        </p:nvSpPr>
        <p:spPr>
          <a:xfrm>
            <a:off x="9144000" y="8505493"/>
            <a:ext cx="11342309" cy="2772112"/>
          </a:xfrm>
          <a:prstGeom prst="rect">
            <a:avLst/>
          </a:prstGeom>
          <a:noFill/>
          <a:ln>
            <a:noFill/>
          </a:ln>
        </p:spPr>
        <p:txBody>
          <a:bodyPr vert="horz" wrap="square" lIns="91440" tIns="45720" rIns="91440" bIns="45720" anchor="b" anchorCtr="0" compatLnSpc="1">
            <a:noAutofit/>
          </a:bodyPr>
          <a:lstStyle>
            <a:lvl1pPr marL="0" marR="0" lvl="0" indent="0" defTabSz="1219183" fontAlgn="auto">
              <a:lnSpc>
                <a:spcPts val="9600"/>
              </a:lnSpc>
              <a:spcBef>
                <a:spcPts val="0"/>
              </a:spcBef>
              <a:spcAft>
                <a:spcPts val="0"/>
              </a:spcAft>
              <a:tabLst/>
              <a:defRPr lang="fr-FR" sz="8000" b="1" i="0" u="none" strike="noStrike" cap="all" spc="0" baseline="0">
                <a:solidFill>
                  <a:srgbClr val="FFFF01"/>
                </a:solidFill>
                <a:uFillTx/>
                <a:latin typeface="Arial"/>
                <a:cs typeface="Arial"/>
              </a:defRPr>
            </a:lvl1pPr>
          </a:lstStyle>
          <a:p>
            <a:pPr lvl="0"/>
            <a:r>
              <a:rPr lang="fr-FR"/>
              <a:t>Cliquez et modifiez le titre </a:t>
            </a:r>
          </a:p>
        </p:txBody>
      </p:sp>
      <p:pic>
        <p:nvPicPr>
          <p:cNvPr id="5" name="Image 2"/>
          <p:cNvPicPr>
            <a:picLocks noChangeAspect="1"/>
          </p:cNvPicPr>
          <p:nvPr/>
        </p:nvPicPr>
        <p:blipFill>
          <a:blip r:embed="rId2"/>
          <a:stretch>
            <a:fillRect/>
          </a:stretch>
        </p:blipFill>
        <p:spPr>
          <a:xfrm>
            <a:off x="2487989" y="1284824"/>
            <a:ext cx="6688944" cy="3962405"/>
          </a:xfrm>
          <a:prstGeom prst="rect">
            <a:avLst/>
          </a:prstGeom>
          <a:noFill/>
          <a:ln cap="flat">
            <a:noFill/>
          </a:ln>
          <a:effectLst>
            <a:outerShdw dist="22997" dir="5400000" algn="tl">
              <a:srgbClr val="000000">
                <a:alpha val="35000"/>
              </a:srgbClr>
            </a:outerShdw>
          </a:effectLst>
        </p:spPr>
      </p:pic>
      <p:pic>
        <p:nvPicPr>
          <p:cNvPr id="6" name="Image 3"/>
          <p:cNvPicPr>
            <a:picLocks noChangeAspect="1"/>
          </p:cNvPicPr>
          <p:nvPr/>
        </p:nvPicPr>
        <p:blipFill>
          <a:blip r:embed="rId3"/>
          <a:stretch>
            <a:fillRect/>
          </a:stretch>
        </p:blipFill>
        <p:spPr>
          <a:xfrm rot="16200004">
            <a:off x="6601803" y="8204491"/>
            <a:ext cx="2441557" cy="5978347"/>
          </a:xfrm>
          <a:prstGeom prst="rect">
            <a:avLst/>
          </a:prstGeom>
          <a:noFill/>
          <a:ln cap="flat">
            <a:noFill/>
          </a:ln>
          <a:effectLst>
            <a:outerShdw dist="22997" dir="5400000" algn="tl">
              <a:srgbClr val="000000">
                <a:alpha val="35000"/>
              </a:srgbClr>
            </a:outerShdw>
          </a:effectLst>
        </p:spPr>
      </p:pic>
      <p:pic>
        <p:nvPicPr>
          <p:cNvPr id="7" name="Image 9"/>
          <p:cNvPicPr>
            <a:picLocks noChangeAspect="1"/>
          </p:cNvPicPr>
          <p:nvPr/>
        </p:nvPicPr>
        <p:blipFill>
          <a:blip r:embed="rId3"/>
          <a:stretch>
            <a:fillRect/>
          </a:stretch>
        </p:blipFill>
        <p:spPr>
          <a:xfrm rot="16200004" flipH="1">
            <a:off x="20350621" y="1401766"/>
            <a:ext cx="2243168" cy="5823573"/>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9289108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Montage photo blanc">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rot="10799991">
            <a:off x="20337" y="9803"/>
            <a:ext cx="24383992" cy="13716000"/>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1pPr>
            <a:lvl2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2pPr>
            <a:lvl3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3" name="Espace réservé pour une image  11"/>
          <p:cNvSpPr txBox="1">
            <a:spLocks noGrp="1"/>
          </p:cNvSpPr>
          <p:nvPr>
            <p:ph type="pic" sz="quarter" idx="4294967295"/>
          </p:nvPr>
        </p:nvSpPr>
        <p:spPr>
          <a:xfrm>
            <a:off x="3897687" y="2448199"/>
            <a:ext cx="16588643" cy="8839192"/>
          </a:xfrm>
          <a:prstGeom prst="rect">
            <a:avLst/>
          </a:prstGeom>
          <a:noFill/>
          <a:ln>
            <a:noFill/>
          </a:ln>
        </p:spPr>
        <p:txBody>
          <a:bodyPr vert="horz" wrap="square" lIns="91440" tIns="45720" rIns="91440" bIns="45720" anchor="t" anchorCtr="0" compatLnSpc="1">
            <a:noAutofit/>
          </a:bodyPr>
          <a:lstStyle>
            <a:lvl1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1pPr>
            <a:lvl2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2pPr>
            <a:lvl3pPr marL="0" marR="0" lvl="0" indent="0" defTabSz="1219183" fontAlgn="auto">
              <a:lnSpc>
                <a:spcPct val="100000"/>
              </a:lnSpc>
              <a:spcBef>
                <a:spcPts val="800"/>
              </a:spcBef>
              <a:spcAft>
                <a:spcPts val="0"/>
              </a:spcAft>
              <a:buNone/>
              <a:tabLst/>
              <a:defRPr lang="fr-FR" sz="32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4" name="Titre 1"/>
          <p:cNvSpPr txBox="1">
            <a:spLocks noGrp="1"/>
          </p:cNvSpPr>
          <p:nvPr>
            <p:ph type="title"/>
          </p:nvPr>
        </p:nvSpPr>
        <p:spPr>
          <a:xfrm>
            <a:off x="9144000" y="8505493"/>
            <a:ext cx="11342309" cy="2772112"/>
          </a:xfrm>
          <a:prstGeom prst="rect">
            <a:avLst/>
          </a:prstGeom>
          <a:noFill/>
          <a:ln>
            <a:noFill/>
          </a:ln>
        </p:spPr>
        <p:txBody>
          <a:bodyPr vert="horz" wrap="square" lIns="91440" tIns="45720" rIns="91440" bIns="45720" anchor="b" anchorCtr="0" compatLnSpc="1">
            <a:noAutofit/>
          </a:bodyPr>
          <a:lstStyle>
            <a:lvl1pPr marL="0" marR="0" lvl="0" indent="0" defTabSz="1219183" fontAlgn="auto">
              <a:lnSpc>
                <a:spcPts val="9600"/>
              </a:lnSpc>
              <a:spcBef>
                <a:spcPts val="0"/>
              </a:spcBef>
              <a:spcAft>
                <a:spcPts val="0"/>
              </a:spcAft>
              <a:tabLst/>
              <a:defRPr lang="fr-FR" sz="8000" b="1" i="0" u="none" strike="noStrike" cap="all" spc="0" baseline="0">
                <a:solidFill>
                  <a:srgbClr val="FFFFFF"/>
                </a:solidFill>
                <a:uFillTx/>
                <a:latin typeface="Arial"/>
                <a:cs typeface="Arial"/>
              </a:defRPr>
            </a:lvl1pPr>
          </a:lstStyle>
          <a:p>
            <a:pPr lvl="0"/>
            <a:r>
              <a:rPr lang="fr-FR"/>
              <a:t>Cliquez et modifiez le titre </a:t>
            </a:r>
          </a:p>
        </p:txBody>
      </p:sp>
      <p:pic>
        <p:nvPicPr>
          <p:cNvPr id="5" name="Image 14"/>
          <p:cNvPicPr>
            <a:picLocks noChangeAspect="1"/>
          </p:cNvPicPr>
          <p:nvPr/>
        </p:nvPicPr>
        <p:blipFill>
          <a:blip r:embed="rId2"/>
          <a:stretch>
            <a:fillRect/>
          </a:stretch>
        </p:blipFill>
        <p:spPr>
          <a:xfrm rot="16200004">
            <a:off x="6767144" y="7489595"/>
            <a:ext cx="2992848" cy="6856773"/>
          </a:xfrm>
          <a:prstGeom prst="rect">
            <a:avLst/>
          </a:prstGeom>
          <a:noFill/>
          <a:ln cap="flat">
            <a:noFill/>
          </a:ln>
          <a:effectLst>
            <a:outerShdw dist="22997" dir="5400000" algn="tl">
              <a:srgbClr val="000000">
                <a:alpha val="35000"/>
              </a:srgbClr>
            </a:outerShdw>
          </a:effectLst>
        </p:spPr>
      </p:pic>
      <p:pic>
        <p:nvPicPr>
          <p:cNvPr id="6" name="Image 15"/>
          <p:cNvPicPr>
            <a:picLocks noChangeAspect="1"/>
          </p:cNvPicPr>
          <p:nvPr/>
        </p:nvPicPr>
        <p:blipFill>
          <a:blip r:embed="rId2"/>
          <a:stretch>
            <a:fillRect/>
          </a:stretch>
        </p:blipFill>
        <p:spPr>
          <a:xfrm rot="16200004" flipH="1">
            <a:off x="19985957" y="1761416"/>
            <a:ext cx="2992848" cy="5843893"/>
          </a:xfrm>
          <a:prstGeom prst="rect">
            <a:avLst/>
          </a:prstGeom>
          <a:noFill/>
          <a:ln cap="flat">
            <a:noFill/>
          </a:ln>
          <a:effectLst>
            <a:outerShdw dist="22997" dir="5400000" algn="tl">
              <a:srgbClr val="000000">
                <a:alpha val="35000"/>
              </a:srgbClr>
            </a:outerShdw>
          </a:effectLst>
        </p:spPr>
      </p:pic>
      <p:pic>
        <p:nvPicPr>
          <p:cNvPr id="7" name="Image 16"/>
          <p:cNvPicPr>
            <a:picLocks noChangeAspect="1"/>
          </p:cNvPicPr>
          <p:nvPr/>
        </p:nvPicPr>
        <p:blipFill>
          <a:blip r:embed="rId3"/>
          <a:stretch>
            <a:fillRect/>
          </a:stretch>
        </p:blipFill>
        <p:spPr>
          <a:xfrm>
            <a:off x="2560120" y="1302489"/>
            <a:ext cx="6603173" cy="3911603"/>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4642333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Mode d'emploi">
    <p:bg>
      <p:bgPr>
        <a:solidFill>
          <a:srgbClr val="D9D9D9"/>
        </a:solid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1676405" y="732360"/>
            <a:ext cx="21031200" cy="2650059"/>
          </a:xfrm>
          <a:prstGeom prst="rect">
            <a:avLst/>
          </a:prstGeom>
          <a:noFill/>
          <a:ln>
            <a:noFill/>
          </a:ln>
        </p:spPr>
        <p:txBody>
          <a:bodyPr vert="horz" wrap="square" lIns="91440" tIns="45720" rIns="91440" bIns="45720" anchor="t" anchorCtr="1" compatLnSpc="1">
            <a:noAutofit/>
          </a:bodyPr>
          <a:lstStyle>
            <a:lvl1pPr marL="0" marR="0" lvl="0" indent="0" algn="ctr" defTabSz="1219183" fontAlgn="auto">
              <a:lnSpc>
                <a:spcPct val="100000"/>
              </a:lnSpc>
              <a:spcBef>
                <a:spcPts val="0"/>
              </a:spcBef>
              <a:spcAft>
                <a:spcPts val="0"/>
              </a:spcAft>
              <a:tabLst/>
              <a:defRPr lang="fr-FR" sz="11733" b="0" i="0" u="none" strike="noStrike" cap="none" spc="0" baseline="0">
                <a:solidFill>
                  <a:srgbClr val="000000"/>
                </a:solidFill>
                <a:uFillTx/>
                <a:latin typeface="Helvetica"/>
                <a:cs typeface="Helvetica"/>
              </a:defRPr>
            </a:lvl1pPr>
          </a:lstStyle>
          <a:p>
            <a:pPr lvl="0"/>
            <a:r>
              <a:rPr lang="fr-FR"/>
              <a:t>Modifiez le style du titre</a:t>
            </a:r>
          </a:p>
        </p:txBody>
      </p:sp>
      <p:sp>
        <p:nvSpPr>
          <p:cNvPr id="3" name="Espace réservé du texte 3"/>
          <p:cNvSpPr txBox="1">
            <a:spLocks noGrp="1"/>
          </p:cNvSpPr>
          <p:nvPr>
            <p:ph type="body" sz="quarter" idx="4294967295"/>
          </p:nvPr>
        </p:nvSpPr>
        <p:spPr>
          <a:xfrm>
            <a:off x="1676405" y="3543300"/>
            <a:ext cx="21031200" cy="8919624"/>
          </a:xfrm>
          <a:prstGeom prst="rect">
            <a:avLst/>
          </a:prstGeom>
          <a:noFill/>
          <a:ln>
            <a:noFill/>
          </a:ln>
        </p:spPr>
        <p:txBody>
          <a:bodyPr vert="horz" wrap="square" lIns="91440" tIns="45720" rIns="91440" bIns="45720" anchor="t" anchorCtr="0" compatLnSpc="1">
            <a:noAutofit/>
          </a:bodyPr>
          <a:lstStyle>
            <a:lvl1pPr marL="914393" marR="0" lvl="0" indent="-914393" defTabSz="1219183" fontAlgn="auto">
              <a:lnSpc>
                <a:spcPct val="100000"/>
              </a:lnSpc>
              <a:spcBef>
                <a:spcPts val="1200"/>
              </a:spcBef>
              <a:spcAft>
                <a:spcPts val="0"/>
              </a:spcAft>
              <a:buSzPct val="100000"/>
              <a:buFont typeface="Arial"/>
              <a:tabLst/>
              <a:defRPr lang="fr-FR" sz="5333" b="0" i="0" u="none" strike="noStrike" cap="none" spc="0" baseline="0">
                <a:solidFill>
                  <a:srgbClr val="000000"/>
                </a:solidFill>
                <a:uFillTx/>
                <a:latin typeface="Helvetica"/>
                <a:cs typeface="Helvetica"/>
              </a:defRPr>
            </a:lvl1p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27802287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55767"/>
      </p:ext>
    </p:extLst>
  </p:cSld>
  <p:clrMapOvr>
    <a:masterClrMapping/>
  </p:clrMapOvr>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re et sous titre">
    <p:spTree>
      <p:nvGrpSpPr>
        <p:cNvPr id="1" name=""/>
        <p:cNvGrpSpPr/>
        <p:nvPr/>
      </p:nvGrpSpPr>
      <p:grpSpPr>
        <a:xfrm>
          <a:off x="0" y="0"/>
          <a:ext cx="0" cy="0"/>
          <a:chOff x="0" y="0"/>
          <a:chExt cx="0" cy="0"/>
        </a:xfrm>
      </p:grpSpPr>
      <p:sp>
        <p:nvSpPr>
          <p:cNvPr id="2" name="Texte du titre"/>
          <p:cNvSpPr txBox="1">
            <a:spLocks noGrp="1"/>
          </p:cNvSpPr>
          <p:nvPr>
            <p:ph type="ctrTitle"/>
          </p:nvPr>
        </p:nvSpPr>
        <p:spPr>
          <a:xfrm>
            <a:off x="4833939" y="2303868"/>
            <a:ext cx="14716133" cy="4643432"/>
          </a:xfrm>
          <a:prstGeom prst="rect">
            <a:avLst/>
          </a:prstGeom>
          <a:noFill/>
          <a:ln>
            <a:noFill/>
          </a:ln>
        </p:spPr>
        <p:txBody>
          <a:bodyPr vert="horz" wrap="square" lIns="91440" tIns="45720" rIns="91440" bIns="45720" anchor="b" anchorCtr="1" compatLnSpc="1">
            <a:noAutofit/>
          </a:bodyPr>
          <a:lstStyle>
            <a:lvl1pPr marL="0" marR="0" lvl="0" indent="0" algn="ctr" defTabSz="1219183" fontAlgn="auto">
              <a:lnSpc>
                <a:spcPct val="100000"/>
              </a:lnSpc>
              <a:spcBef>
                <a:spcPts val="0"/>
              </a:spcBef>
              <a:spcAft>
                <a:spcPts val="0"/>
              </a:spcAft>
              <a:tabLst/>
              <a:defRPr lang="fr-FR" sz="11733" b="0" i="0" u="none" strike="noStrike" cap="none" spc="0" baseline="0">
                <a:solidFill>
                  <a:srgbClr val="000000"/>
                </a:solidFill>
                <a:uFillTx/>
                <a:latin typeface="Helvetica"/>
                <a:cs typeface="Helvetica"/>
              </a:defRPr>
            </a:lvl1pPr>
          </a:lstStyle>
          <a:p>
            <a:pPr lvl="0"/>
            <a:r>
              <a:rPr lang="fr-FR"/>
              <a:t>Modifiez le style du titre</a:t>
            </a:r>
          </a:p>
        </p:txBody>
      </p:sp>
      <p:sp>
        <p:nvSpPr>
          <p:cNvPr id="3" name="Texte niveau 1…"/>
          <p:cNvSpPr txBox="1">
            <a:spLocks noGrp="1"/>
          </p:cNvSpPr>
          <p:nvPr>
            <p:ph type="body" sz="quarter" idx="4294967295"/>
          </p:nvPr>
        </p:nvSpPr>
        <p:spPr>
          <a:xfrm>
            <a:off x="4833939" y="7090168"/>
            <a:ext cx="14716133" cy="1589483"/>
          </a:xfrm>
          <a:prstGeom prst="rect">
            <a:avLst/>
          </a:prstGeom>
          <a:noFill/>
          <a:ln>
            <a:noFill/>
          </a:ln>
        </p:spPr>
        <p:txBody>
          <a:bodyPr vert="horz" wrap="square" lIns="91440" tIns="45720" rIns="91440" bIns="45720" anchor="t" anchorCtr="1" compatLnSpc="1">
            <a:noAutofit/>
          </a:bodyPr>
          <a:lstStyle>
            <a:lvl1pPr marL="0" marR="0" lvl="0" indent="0" algn="ctr" defTabSz="1219183" fontAlgn="auto">
              <a:lnSpc>
                <a:spcPct val="100000"/>
              </a:lnSpc>
              <a:spcBef>
                <a:spcPts val="0"/>
              </a:spcBef>
              <a:spcAft>
                <a:spcPts val="0"/>
              </a:spcAft>
              <a:buNone/>
              <a:tabLst/>
              <a:defRPr lang="fr-FR" sz="5200" b="0" i="0" u="none" strike="noStrike" cap="none" spc="0" baseline="0">
                <a:solidFill>
                  <a:srgbClr val="000000"/>
                </a:solidFill>
                <a:uFillTx/>
                <a:latin typeface="Helvetica"/>
                <a:cs typeface="Helvetica"/>
              </a:defRPr>
            </a:lvl1pPr>
            <a:lvl2pPr marL="0" marR="0" lvl="1" indent="0" algn="ctr" defTabSz="1219183" fontAlgn="auto">
              <a:lnSpc>
                <a:spcPct val="100000"/>
              </a:lnSpc>
              <a:spcBef>
                <a:spcPts val="0"/>
              </a:spcBef>
              <a:spcAft>
                <a:spcPts val="0"/>
              </a:spcAft>
              <a:buNone/>
              <a:tabLst/>
              <a:defRPr lang="fr-FR" sz="5200" b="0" i="0" u="none" strike="noStrike" cap="none" spc="0" baseline="0">
                <a:solidFill>
                  <a:srgbClr val="000000"/>
                </a:solidFill>
                <a:uFillTx/>
                <a:latin typeface="Helvetica"/>
                <a:cs typeface="Helvetica"/>
              </a:defRPr>
            </a:lvl2pPr>
            <a:lvl3pPr marL="0" marR="0" lvl="2" indent="0" algn="ctr" defTabSz="1219183" fontAlgn="auto">
              <a:lnSpc>
                <a:spcPct val="100000"/>
              </a:lnSpc>
              <a:spcBef>
                <a:spcPts val="0"/>
              </a:spcBef>
              <a:spcAft>
                <a:spcPts val="0"/>
              </a:spcAft>
              <a:buNone/>
              <a:tabLst/>
              <a:defRPr lang="fr-FR" sz="5200" b="0" i="0" u="none" strike="noStrike" cap="none" spc="0" baseline="0">
                <a:solidFill>
                  <a:srgbClr val="000000"/>
                </a:solidFill>
                <a:uFillTx/>
                <a:latin typeface="Helvetica"/>
                <a:cs typeface="Helvetica"/>
              </a:defRPr>
            </a:lvl3pPr>
            <a:lvl4pPr marL="0" marR="0" lvl="3" indent="0" algn="ctr" defTabSz="1219183" fontAlgn="auto">
              <a:lnSpc>
                <a:spcPct val="100000"/>
              </a:lnSpc>
              <a:spcBef>
                <a:spcPts val="0"/>
              </a:spcBef>
              <a:spcAft>
                <a:spcPts val="0"/>
              </a:spcAft>
              <a:buNone/>
              <a:tabLst/>
              <a:defRPr lang="fr-FR" sz="5200" b="0" i="0" u="none" strike="noStrike" cap="none" spc="0" baseline="0">
                <a:solidFill>
                  <a:srgbClr val="000000"/>
                </a:solidFill>
                <a:uFillTx/>
                <a:latin typeface="Helvetica"/>
                <a:cs typeface="Helvetica"/>
              </a:defRPr>
            </a:lvl4pPr>
            <a:lvl5pPr marL="0" marR="0" lvl="4" indent="0" algn="ctr" defTabSz="1219183" fontAlgn="auto">
              <a:lnSpc>
                <a:spcPct val="100000"/>
              </a:lnSpc>
              <a:spcBef>
                <a:spcPts val="0"/>
              </a:spcBef>
              <a:spcAft>
                <a:spcPts val="0"/>
              </a:spcAft>
              <a:buNone/>
              <a:tabLst/>
              <a:defRPr lang="fr-FR" sz="5200" b="0" i="0" u="none" strike="noStrike" cap="none" spc="0" baseline="0">
                <a:solidFill>
                  <a:srgbClr val="000000"/>
                </a:solidFill>
                <a:uFillTx/>
                <a:latin typeface="Helvetica"/>
                <a:cs typeface="Helvetica"/>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Numéro de diapositive"/>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1219183" rtl="0" fontAlgn="auto" hangingPunct="1">
              <a:lnSpc>
                <a:spcPct val="100000"/>
              </a:lnSpc>
              <a:spcBef>
                <a:spcPts val="0"/>
              </a:spcBef>
              <a:spcAft>
                <a:spcPts val="0"/>
              </a:spcAft>
              <a:buNone/>
              <a:tabLst/>
              <a:defRPr lang="fr-FR" sz="3600" b="0" i="0" u="none" strike="noStrike" kern="1200" cap="none" spc="0" baseline="0">
                <a:solidFill>
                  <a:srgbClr val="000000"/>
                </a:solidFill>
                <a:uFillTx/>
                <a:latin typeface="Helvetica Neue Thin"/>
                <a:ea typeface="Helvetica Neue Thin"/>
                <a:cs typeface="Helvetica Neue Thin"/>
              </a:defRPr>
            </a:lvl1pPr>
          </a:lstStyle>
          <a:p>
            <a:pPr lvl="0"/>
            <a:fld id="{4B839C5B-BF78-493A-BCF4-4659CAC70AB2}" type="slidenum">
              <a:t>‹N°›</a:t>
            </a:fld>
            <a:endParaRPr lang="fr-FR"/>
          </a:p>
        </p:txBody>
      </p:sp>
    </p:spTree>
    <p:extLst>
      <p:ext uri="{BB962C8B-B14F-4D97-AF65-F5344CB8AC3E}">
        <p14:creationId xmlns:p14="http://schemas.microsoft.com/office/powerpoint/2010/main" val="384443351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re et contenu bleu">
    <p:spTree>
      <p:nvGrpSpPr>
        <p:cNvPr id="1" name=""/>
        <p:cNvGrpSpPr/>
        <p:nvPr/>
      </p:nvGrpSpPr>
      <p:grpSpPr>
        <a:xfrm>
          <a:off x="0" y="0"/>
          <a:ext cx="0" cy="0"/>
          <a:chOff x="0" y="0"/>
          <a:chExt cx="0" cy="0"/>
        </a:xfrm>
      </p:grpSpPr>
      <p:sp>
        <p:nvSpPr>
          <p:cNvPr id="14" name="Titre 1"/>
          <p:cNvSpPr>
            <a:spLocks noGrp="1"/>
          </p:cNvSpPr>
          <p:nvPr>
            <p:ph type="title"/>
          </p:nvPr>
        </p:nvSpPr>
        <p:spPr>
          <a:xfrm>
            <a:off x="3095047" y="549277"/>
            <a:ext cx="18479912" cy="2286000"/>
          </a:xfrm>
          <a:prstGeom prst="rect">
            <a:avLst/>
          </a:prstGeom>
        </p:spPr>
        <p:txBody>
          <a:bodyPr anchor="b" anchorCtr="0">
            <a:normAutofit/>
          </a:bodyPr>
          <a:lstStyle>
            <a:lvl1pPr algn="l">
              <a:defRPr sz="6400" b="1" cap="all">
                <a:solidFill>
                  <a:srgbClr val="0A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3095047" y="3200402"/>
            <a:ext cx="18479912" cy="9763005"/>
          </a:xfrm>
          <a:prstGeom prst="rect">
            <a:avLst/>
          </a:prstGeom>
        </p:spPr>
        <p:txBody>
          <a:bodyPr>
            <a:normAutofit/>
          </a:bodyPr>
          <a:lstStyle>
            <a:lvl1pPr>
              <a:lnSpc>
                <a:spcPct val="100000"/>
              </a:lnSpc>
              <a:defRPr sz="4267">
                <a:solidFill>
                  <a:schemeClr val="tx1">
                    <a:lumMod val="85000"/>
                    <a:lumOff val="15000"/>
                  </a:schemeClr>
                </a:solidFill>
                <a:latin typeface="Arial"/>
                <a:cs typeface="Arial"/>
              </a:defRPr>
            </a:lvl1pPr>
            <a:lvl2pPr>
              <a:lnSpc>
                <a:spcPct val="100000"/>
              </a:lnSpc>
              <a:defRPr sz="4267">
                <a:solidFill>
                  <a:schemeClr val="tx1">
                    <a:lumMod val="85000"/>
                    <a:lumOff val="15000"/>
                  </a:schemeClr>
                </a:solidFill>
                <a:latin typeface="Arial"/>
                <a:cs typeface="Arial"/>
              </a:defRPr>
            </a:lvl2pPr>
            <a:lvl3pPr>
              <a:lnSpc>
                <a:spcPct val="100000"/>
              </a:lnSpc>
              <a:defRPr sz="4267">
                <a:solidFill>
                  <a:schemeClr val="tx1">
                    <a:lumMod val="85000"/>
                    <a:lumOff val="15000"/>
                  </a:schemeClr>
                </a:solidFill>
                <a:latin typeface="Arial"/>
                <a:cs typeface="Arial"/>
              </a:defRPr>
            </a:lvl3pPr>
            <a:lvl4pPr>
              <a:lnSpc>
                <a:spcPct val="100000"/>
              </a:lnSpc>
              <a:defRPr sz="4267">
                <a:solidFill>
                  <a:schemeClr val="tx1">
                    <a:lumMod val="85000"/>
                    <a:lumOff val="15000"/>
                  </a:schemeClr>
                </a:solidFill>
                <a:latin typeface="Arial"/>
                <a:cs typeface="Arial"/>
              </a:defRPr>
            </a:lvl4pPr>
            <a:lvl5pPr>
              <a:lnSpc>
                <a:spcPct val="100000"/>
              </a:lnSpc>
              <a:defRPr sz="4267">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p:cNvPicPr>
            <a:picLocks noChangeAspect="1"/>
          </p:cNvPicPr>
          <p:nvPr userDrawn="1"/>
        </p:nvPicPr>
        <p:blipFill rotWithShape="1">
          <a:blip r:embed="rId2" cstate="email">
            <a:extLst>
              <a:ext uri="{28A0092B-C50C-407E-A947-70E740481C1C}">
                <a14:useLocalDpi xmlns:a14="http://schemas.microsoft.com/office/drawing/2010/main"/>
              </a:ext>
            </a:extLst>
          </a:blip>
          <a:srcRect l="83098" t="-939" b="26541"/>
          <a:stretch/>
        </p:blipFill>
        <p:spPr>
          <a:xfrm rot="10800000">
            <a:off x="23164800" y="0"/>
            <a:ext cx="1219200" cy="5366811"/>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7680" y="549276"/>
            <a:ext cx="2607365" cy="5992621"/>
          </a:xfrm>
          <a:prstGeom prst="rect">
            <a:avLst/>
          </a:prstGeom>
        </p:spPr>
      </p:pic>
    </p:spTree>
    <p:extLst>
      <p:ext uri="{BB962C8B-B14F-4D97-AF65-F5344CB8AC3E}">
        <p14:creationId xmlns:p14="http://schemas.microsoft.com/office/powerpoint/2010/main" val="42212294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re et contenu rose">
    <p:spTree>
      <p:nvGrpSpPr>
        <p:cNvPr id="1" name=""/>
        <p:cNvGrpSpPr/>
        <p:nvPr/>
      </p:nvGrpSpPr>
      <p:grpSpPr>
        <a:xfrm>
          <a:off x="0" y="0"/>
          <a:ext cx="0" cy="0"/>
          <a:chOff x="0" y="0"/>
          <a:chExt cx="0" cy="0"/>
        </a:xfrm>
      </p:grpSpPr>
      <p:sp>
        <p:nvSpPr>
          <p:cNvPr id="14" name="Titre 1"/>
          <p:cNvSpPr>
            <a:spLocks noGrp="1"/>
          </p:cNvSpPr>
          <p:nvPr>
            <p:ph type="title"/>
          </p:nvPr>
        </p:nvSpPr>
        <p:spPr>
          <a:xfrm>
            <a:off x="3095047" y="549275"/>
            <a:ext cx="18479912" cy="2286000"/>
          </a:xfrm>
          <a:prstGeom prst="rect">
            <a:avLst/>
          </a:prstGeom>
        </p:spPr>
        <p:txBody>
          <a:bodyPr anchor="b" anchorCtr="0">
            <a:normAutofit/>
          </a:bodyPr>
          <a:lstStyle>
            <a:lvl1pPr algn="l">
              <a:defRPr sz="6400" b="1" cap="all">
                <a:solidFill>
                  <a:srgbClr val="FF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3095047" y="3200399"/>
            <a:ext cx="18479912" cy="9763005"/>
          </a:xfrm>
          <a:prstGeom prst="rect">
            <a:avLst/>
          </a:prstGeom>
        </p:spPr>
        <p:txBody>
          <a:bodyPr>
            <a:normAutofit/>
          </a:bodyPr>
          <a:lstStyle>
            <a:lvl1pPr>
              <a:lnSpc>
                <a:spcPct val="100000"/>
              </a:lnSpc>
              <a:defRPr sz="4267">
                <a:solidFill>
                  <a:schemeClr val="tx1">
                    <a:lumMod val="85000"/>
                    <a:lumOff val="15000"/>
                  </a:schemeClr>
                </a:solidFill>
                <a:latin typeface="Arial"/>
                <a:cs typeface="Arial"/>
              </a:defRPr>
            </a:lvl1pPr>
            <a:lvl2pPr>
              <a:lnSpc>
                <a:spcPct val="100000"/>
              </a:lnSpc>
              <a:defRPr sz="4267">
                <a:solidFill>
                  <a:schemeClr val="tx1">
                    <a:lumMod val="85000"/>
                    <a:lumOff val="15000"/>
                  </a:schemeClr>
                </a:solidFill>
                <a:latin typeface="Arial"/>
                <a:cs typeface="Arial"/>
              </a:defRPr>
            </a:lvl2pPr>
            <a:lvl3pPr>
              <a:lnSpc>
                <a:spcPct val="100000"/>
              </a:lnSpc>
              <a:defRPr sz="4267">
                <a:solidFill>
                  <a:schemeClr val="tx1">
                    <a:lumMod val="85000"/>
                    <a:lumOff val="15000"/>
                  </a:schemeClr>
                </a:solidFill>
                <a:latin typeface="Arial"/>
                <a:cs typeface="Arial"/>
              </a:defRPr>
            </a:lvl3pPr>
            <a:lvl4pPr>
              <a:lnSpc>
                <a:spcPct val="100000"/>
              </a:lnSpc>
              <a:defRPr sz="4267">
                <a:solidFill>
                  <a:schemeClr val="tx1">
                    <a:lumMod val="85000"/>
                    <a:lumOff val="15000"/>
                  </a:schemeClr>
                </a:solidFill>
                <a:latin typeface="Arial"/>
                <a:cs typeface="Arial"/>
              </a:defRPr>
            </a:lvl4pPr>
            <a:lvl5pPr>
              <a:lnSpc>
                <a:spcPct val="100000"/>
              </a:lnSpc>
              <a:defRPr sz="4267">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7680" y="549276"/>
            <a:ext cx="2607365" cy="5992621"/>
          </a:xfrm>
          <a:prstGeom prst="rect">
            <a:avLst/>
          </a:prstGeom>
        </p:spPr>
      </p:pic>
      <p:pic>
        <p:nvPicPr>
          <p:cNvPr id="8" name="Image 7"/>
          <p:cNvPicPr>
            <a:picLocks noChangeAspect="1"/>
          </p:cNvPicPr>
          <p:nvPr userDrawn="1"/>
        </p:nvPicPr>
        <p:blipFill rotWithShape="1">
          <a:blip r:embed="rId3" cstate="email">
            <a:extLst>
              <a:ext uri="{28A0092B-C50C-407E-A947-70E740481C1C}">
                <a14:useLocalDpi xmlns:a14="http://schemas.microsoft.com/office/drawing/2010/main"/>
              </a:ext>
            </a:extLst>
          </a:blip>
          <a:srcRect l="66743" t="23958" r="16512"/>
          <a:stretch/>
        </p:blipFill>
        <p:spPr>
          <a:xfrm>
            <a:off x="23164800" y="0"/>
            <a:ext cx="1219200" cy="5536869"/>
          </a:xfrm>
          <a:prstGeom prst="rect">
            <a:avLst/>
          </a:prstGeom>
        </p:spPr>
      </p:pic>
    </p:spTree>
    <p:extLst>
      <p:ext uri="{BB962C8B-B14F-4D97-AF65-F5344CB8AC3E}">
        <p14:creationId xmlns:p14="http://schemas.microsoft.com/office/powerpoint/2010/main" val="36522878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re et contenu vert">
    <p:spTree>
      <p:nvGrpSpPr>
        <p:cNvPr id="1" name=""/>
        <p:cNvGrpSpPr/>
        <p:nvPr/>
      </p:nvGrpSpPr>
      <p:grpSpPr>
        <a:xfrm>
          <a:off x="0" y="0"/>
          <a:ext cx="0" cy="0"/>
          <a:chOff x="0" y="0"/>
          <a:chExt cx="0" cy="0"/>
        </a:xfrm>
      </p:grpSpPr>
      <p:sp>
        <p:nvSpPr>
          <p:cNvPr id="14" name="Titre 1"/>
          <p:cNvSpPr>
            <a:spLocks noGrp="1"/>
          </p:cNvSpPr>
          <p:nvPr>
            <p:ph type="title"/>
          </p:nvPr>
        </p:nvSpPr>
        <p:spPr>
          <a:xfrm>
            <a:off x="3095047" y="549275"/>
            <a:ext cx="18479912" cy="2286000"/>
          </a:xfrm>
          <a:prstGeom prst="rect">
            <a:avLst/>
          </a:prstGeom>
        </p:spPr>
        <p:txBody>
          <a:bodyPr anchor="b" anchorCtr="0">
            <a:normAutofit/>
          </a:bodyPr>
          <a:lstStyle>
            <a:lvl1pPr algn="l">
              <a:defRPr sz="6400" b="1" cap="all">
                <a:solidFill>
                  <a:srgbClr val="14FF11"/>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3095047" y="3200399"/>
            <a:ext cx="18479912" cy="9763005"/>
          </a:xfrm>
          <a:prstGeom prst="rect">
            <a:avLst/>
          </a:prstGeom>
        </p:spPr>
        <p:txBody>
          <a:bodyPr>
            <a:normAutofit/>
          </a:bodyPr>
          <a:lstStyle>
            <a:lvl1pPr>
              <a:lnSpc>
                <a:spcPct val="100000"/>
              </a:lnSpc>
              <a:defRPr sz="4267">
                <a:solidFill>
                  <a:schemeClr val="tx1">
                    <a:lumMod val="85000"/>
                    <a:lumOff val="15000"/>
                  </a:schemeClr>
                </a:solidFill>
                <a:latin typeface="Arial"/>
                <a:cs typeface="Arial"/>
              </a:defRPr>
            </a:lvl1pPr>
            <a:lvl2pPr>
              <a:lnSpc>
                <a:spcPct val="100000"/>
              </a:lnSpc>
              <a:defRPr sz="4267">
                <a:solidFill>
                  <a:schemeClr val="tx1">
                    <a:lumMod val="85000"/>
                    <a:lumOff val="15000"/>
                  </a:schemeClr>
                </a:solidFill>
                <a:latin typeface="Arial"/>
                <a:cs typeface="Arial"/>
              </a:defRPr>
            </a:lvl2pPr>
            <a:lvl3pPr>
              <a:lnSpc>
                <a:spcPct val="100000"/>
              </a:lnSpc>
              <a:defRPr sz="4267">
                <a:solidFill>
                  <a:schemeClr val="tx1">
                    <a:lumMod val="85000"/>
                    <a:lumOff val="15000"/>
                  </a:schemeClr>
                </a:solidFill>
                <a:latin typeface="Arial"/>
                <a:cs typeface="Arial"/>
              </a:defRPr>
            </a:lvl3pPr>
            <a:lvl4pPr>
              <a:lnSpc>
                <a:spcPct val="100000"/>
              </a:lnSpc>
              <a:defRPr sz="4267">
                <a:solidFill>
                  <a:schemeClr val="tx1">
                    <a:lumMod val="85000"/>
                    <a:lumOff val="15000"/>
                  </a:schemeClr>
                </a:solidFill>
                <a:latin typeface="Arial"/>
                <a:cs typeface="Arial"/>
              </a:defRPr>
            </a:lvl4pPr>
            <a:lvl5pPr>
              <a:lnSpc>
                <a:spcPct val="100000"/>
              </a:lnSpc>
              <a:defRPr sz="4267">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487680" y="549274"/>
            <a:ext cx="2607365" cy="5992621"/>
          </a:xfrm>
          <a:prstGeom prst="rect">
            <a:avLst/>
          </a:prstGeom>
        </p:spPr>
      </p:pic>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l="66013" t="22173" r="16530" b="1"/>
          <a:stretch/>
        </p:blipFill>
        <p:spPr>
          <a:xfrm>
            <a:off x="23198667" y="0"/>
            <a:ext cx="1219200" cy="5435269"/>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55494" y="12356756"/>
            <a:ext cx="2228773" cy="606648"/>
          </a:xfrm>
          <a:prstGeom prst="rect">
            <a:avLst/>
          </a:prstGeom>
        </p:spPr>
      </p:pic>
    </p:spTree>
    <p:extLst>
      <p:ext uri="{BB962C8B-B14F-4D97-AF65-F5344CB8AC3E}">
        <p14:creationId xmlns:p14="http://schemas.microsoft.com/office/powerpoint/2010/main" val="2654537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itre B vert">
    <p:spTree>
      <p:nvGrpSpPr>
        <p:cNvPr id="1" name=""/>
        <p:cNvGrpSpPr/>
        <p:nvPr/>
      </p:nvGrpSpPr>
      <p:grpSpPr>
        <a:xfrm>
          <a:off x="0" y="0"/>
          <a:ext cx="0" cy="0"/>
          <a:chOff x="0" y="0"/>
          <a:chExt cx="0" cy="0"/>
        </a:xfrm>
      </p:grpSpPr>
      <p:sp>
        <p:nvSpPr>
          <p:cNvPr id="32" name="Espace réservé pour une image  10"/>
          <p:cNvSpPr>
            <a:spLocks noGrp="1"/>
          </p:cNvSpPr>
          <p:nvPr>
            <p:ph type="pic" sz="quarter" idx="10" hasCustomPrompt="1"/>
          </p:nvPr>
        </p:nvSpPr>
        <p:spPr>
          <a:xfrm>
            <a:off x="1380240" y="2269741"/>
            <a:ext cx="21866960" cy="9269963"/>
          </a:xfrm>
          <a:prstGeom prst="rect">
            <a:avLst/>
          </a:prstGeom>
        </p:spPr>
        <p:txBody>
          <a:bodyPr/>
          <a:lstStyle>
            <a:lvl1pPr marL="0" indent="0">
              <a:buNone/>
              <a:defRPr sz="3200"/>
            </a:lvl1pPr>
          </a:lstStyle>
          <a:p>
            <a:r>
              <a:rPr lang="fr-FR" dirty="0"/>
              <a:t>Glissez une image ici ou cliquez sur l’icône au centre</a:t>
            </a:r>
          </a:p>
        </p:txBody>
      </p:sp>
      <p:grpSp>
        <p:nvGrpSpPr>
          <p:cNvPr id="2" name="Grouper 1"/>
          <p:cNvGrpSpPr/>
          <p:nvPr userDrawn="1"/>
        </p:nvGrpSpPr>
        <p:grpSpPr>
          <a:xfrm>
            <a:off x="13678256" y="49426"/>
            <a:ext cx="3518453" cy="3135085"/>
            <a:chOff x="4823107" y="20314"/>
            <a:chExt cx="1319420" cy="1175657"/>
          </a:xfrm>
        </p:grpSpPr>
        <p:pic>
          <p:nvPicPr>
            <p:cNvPr id="19" name="Imag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3500000">
              <a:off x="5174644" y="17169"/>
              <a:ext cx="472584" cy="1175657"/>
            </a:xfrm>
            <a:prstGeom prst="rect">
              <a:avLst/>
            </a:prstGeom>
          </p:spPr>
        </p:pic>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900000">
              <a:off x="5669943" y="20314"/>
              <a:ext cx="472584" cy="1175657"/>
            </a:xfrm>
            <a:prstGeom prst="rect">
              <a:avLst/>
            </a:prstGeom>
          </p:spPr>
        </p:pic>
      </p:grpSp>
      <p:pic>
        <p:nvPicPr>
          <p:cNvPr id="6" name="Image 5"/>
          <p:cNvPicPr>
            <a:picLocks noChangeAspect="1"/>
          </p:cNvPicPr>
          <p:nvPr userDrawn="1"/>
        </p:nvPicPr>
        <p:blipFill rotWithShape="1">
          <a:blip r:embed="rId3" cstate="email">
            <a:extLst>
              <a:ext uri="{28A0092B-C50C-407E-A947-70E740481C1C}">
                <a14:useLocalDpi xmlns:a14="http://schemas.microsoft.com/office/drawing/2010/main"/>
              </a:ext>
            </a:extLst>
          </a:blip>
          <a:srcRect l="10904"/>
          <a:stretch/>
        </p:blipFill>
        <p:spPr>
          <a:xfrm>
            <a:off x="34089" y="8671116"/>
            <a:ext cx="4743123" cy="5029123"/>
          </a:xfrm>
          <a:prstGeom prst="rect">
            <a:avLst/>
          </a:prstGeom>
        </p:spPr>
      </p:pic>
      <p:pic>
        <p:nvPicPr>
          <p:cNvPr id="21" name="Image 20"/>
          <p:cNvPicPr>
            <a:picLocks noChangeAspect="1"/>
          </p:cNvPicPr>
          <p:nvPr userDrawn="1"/>
        </p:nvPicPr>
        <p:blipFill rotWithShape="1">
          <a:blip r:embed="rId3" cstate="email">
            <a:extLst>
              <a:ext uri="{28A0092B-C50C-407E-A947-70E740481C1C}">
                <a14:useLocalDpi xmlns:a14="http://schemas.microsoft.com/office/drawing/2010/main"/>
              </a:ext>
            </a:extLst>
          </a:blip>
          <a:srcRect l="10904" r="66181"/>
          <a:stretch/>
        </p:blipFill>
        <p:spPr>
          <a:xfrm>
            <a:off x="23247201" y="6431008"/>
            <a:ext cx="1155891" cy="4765136"/>
          </a:xfrm>
          <a:prstGeom prst="rect">
            <a:avLst/>
          </a:prstGeom>
        </p:spPr>
      </p:pic>
      <p:sp>
        <p:nvSpPr>
          <p:cNvPr id="30" name="Titre 1"/>
          <p:cNvSpPr>
            <a:spLocks noGrp="1"/>
          </p:cNvSpPr>
          <p:nvPr>
            <p:ph type="ctrTitle" hasCustomPrompt="1"/>
          </p:nvPr>
        </p:nvSpPr>
        <p:spPr>
          <a:xfrm>
            <a:off x="5709588" y="8852041"/>
            <a:ext cx="16705000" cy="1457891"/>
          </a:xfrm>
          <a:prstGeom prst="rect">
            <a:avLst/>
          </a:prstGeom>
        </p:spPr>
        <p:txBody>
          <a:bodyPr anchor="b" anchorCtr="0">
            <a:normAutofit/>
          </a:bodyPr>
          <a:lstStyle>
            <a:lvl1pPr algn="l">
              <a:lnSpc>
                <a:spcPts val="9600"/>
              </a:lnSpc>
              <a:defRPr sz="8000" b="1" cap="all" baseline="0">
                <a:solidFill>
                  <a:srgbClr val="14FF11"/>
                </a:solidFill>
                <a:latin typeface="Arial"/>
                <a:cs typeface="Arial"/>
              </a:defRPr>
            </a:lvl1pPr>
          </a:lstStyle>
          <a:p>
            <a:r>
              <a:rPr lang="fr-FR" dirty="0"/>
              <a:t>Cliquez et modifiez le titre </a:t>
            </a:r>
          </a:p>
        </p:txBody>
      </p:sp>
      <p:sp>
        <p:nvSpPr>
          <p:cNvPr id="31" name="Sous-titre 2"/>
          <p:cNvSpPr>
            <a:spLocks noGrp="1"/>
          </p:cNvSpPr>
          <p:nvPr>
            <p:ph type="subTitle" idx="1"/>
          </p:nvPr>
        </p:nvSpPr>
        <p:spPr>
          <a:xfrm>
            <a:off x="5709588" y="10309932"/>
            <a:ext cx="16705000" cy="1229773"/>
          </a:xfrm>
          <a:prstGeom prst="rect">
            <a:avLst/>
          </a:prstGeom>
        </p:spPr>
        <p:txBody>
          <a:bodyPr anchor="t" anchorCtr="0"/>
          <a:lstStyle>
            <a:lvl1pPr marL="0" indent="0" algn="l">
              <a:lnSpc>
                <a:spcPts val="6933"/>
              </a:lnSpc>
              <a:buNone/>
              <a:defRPr sz="4267" b="0" i="0" cap="none" baseline="0">
                <a:solidFill>
                  <a:srgbClr val="14FF1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182727" y="12065831"/>
            <a:ext cx="3580461" cy="974563"/>
          </a:xfrm>
          <a:prstGeom prst="rect">
            <a:avLst/>
          </a:prstGeom>
        </p:spPr>
      </p:pic>
    </p:spTree>
    <p:extLst>
      <p:ext uri="{BB962C8B-B14F-4D97-AF65-F5344CB8AC3E}">
        <p14:creationId xmlns:p14="http://schemas.microsoft.com/office/powerpoint/2010/main" val="30750294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Grande photo bleu">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1584960" y="0"/>
            <a:ext cx="22799040" cy="1116211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3443" y="1782092"/>
            <a:ext cx="2607365" cy="599262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18205744" y="7871411"/>
            <a:ext cx="2966720" cy="7520357"/>
          </a:xfrm>
          <a:prstGeom prst="rect">
            <a:avLst/>
          </a:prstGeom>
        </p:spPr>
      </p:pic>
      <p:pic>
        <p:nvPicPr>
          <p:cNvPr id="7" name="Imag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4963" y="12142709"/>
            <a:ext cx="3571925" cy="972240"/>
          </a:xfrm>
          <a:prstGeom prst="rect">
            <a:avLst/>
          </a:prstGeom>
        </p:spPr>
      </p:pic>
    </p:spTree>
    <p:extLst>
      <p:ext uri="{BB962C8B-B14F-4D97-AF65-F5344CB8AC3E}">
        <p14:creationId xmlns:p14="http://schemas.microsoft.com/office/powerpoint/2010/main" val="46452460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Grande photo vert">
    <p:bg>
      <p:bgPr>
        <a:solidFill>
          <a:schemeClr val="bg1"/>
        </a:solidFill>
        <a:effectLst/>
      </p:bgPr>
    </p:bg>
    <p:spTree>
      <p:nvGrpSpPr>
        <p:cNvPr id="1" name=""/>
        <p:cNvGrpSpPr/>
        <p:nvPr/>
      </p:nvGrpSpPr>
      <p:grpSpPr>
        <a:xfrm>
          <a:off x="0" y="0"/>
          <a:ext cx="0" cy="0"/>
          <a:chOff x="0" y="0"/>
          <a:chExt cx="0" cy="0"/>
        </a:xfrm>
      </p:grpSpPr>
      <p:sp>
        <p:nvSpPr>
          <p:cNvPr id="10" name="Espace réservé pour une image  11"/>
          <p:cNvSpPr>
            <a:spLocks noGrp="1"/>
          </p:cNvSpPr>
          <p:nvPr>
            <p:ph type="pic" sz="quarter" idx="12" hasCustomPrompt="1"/>
          </p:nvPr>
        </p:nvSpPr>
        <p:spPr>
          <a:xfrm>
            <a:off x="1584960" y="0"/>
            <a:ext cx="22799040" cy="11142133"/>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18203796" y="7871785"/>
            <a:ext cx="2970627" cy="7520355"/>
          </a:xfrm>
          <a:prstGeom prst="rect">
            <a:avLst/>
          </a:prstGeom>
        </p:spPr>
      </p:pic>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7675" y="1782092"/>
            <a:ext cx="2607365" cy="5992621"/>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4956" y="12142713"/>
            <a:ext cx="3580461" cy="974563"/>
          </a:xfrm>
          <a:prstGeom prst="rect">
            <a:avLst/>
          </a:prstGeom>
        </p:spPr>
      </p:pic>
    </p:spTree>
    <p:extLst>
      <p:ext uri="{BB962C8B-B14F-4D97-AF65-F5344CB8AC3E}">
        <p14:creationId xmlns:p14="http://schemas.microsoft.com/office/powerpoint/2010/main" val="25542755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Grande photo ciel">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1584960" y="-2"/>
            <a:ext cx="22799040" cy="11203459"/>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4716" y="551908"/>
            <a:ext cx="2607368" cy="5992621"/>
          </a:xfrm>
          <a:prstGeom prst="rect">
            <a:avLst/>
          </a:prstGeom>
        </p:spPr>
      </p:pic>
    </p:spTree>
    <p:extLst>
      <p:ext uri="{BB962C8B-B14F-4D97-AF65-F5344CB8AC3E}">
        <p14:creationId xmlns:p14="http://schemas.microsoft.com/office/powerpoint/2010/main" val="5228765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Grande photo rose">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1584960" y="0"/>
            <a:ext cx="22799040" cy="11142133"/>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6601" y="1796994"/>
            <a:ext cx="2607368" cy="5992621"/>
          </a:xfrm>
          <a:prstGeom prst="rect">
            <a:avLst/>
          </a:prstGeom>
        </p:spPr>
      </p:pic>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18205745" y="7873736"/>
            <a:ext cx="2966723" cy="7520357"/>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4961" y="12098768"/>
            <a:ext cx="3627731" cy="987429"/>
          </a:xfrm>
          <a:prstGeom prst="rect">
            <a:avLst/>
          </a:prstGeom>
        </p:spPr>
      </p:pic>
    </p:spTree>
    <p:extLst>
      <p:ext uri="{BB962C8B-B14F-4D97-AF65-F5344CB8AC3E}">
        <p14:creationId xmlns:p14="http://schemas.microsoft.com/office/powerpoint/2010/main" val="3333698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hapitre A bleu">
    <p:spTree>
      <p:nvGrpSpPr>
        <p:cNvPr id="1" name=""/>
        <p:cNvGrpSpPr/>
        <p:nvPr/>
      </p:nvGrpSpPr>
      <p:grpSpPr>
        <a:xfrm>
          <a:off x="0" y="0"/>
          <a:ext cx="0" cy="0"/>
          <a:chOff x="0" y="0"/>
          <a:chExt cx="0" cy="0"/>
        </a:xfrm>
      </p:grpSpPr>
      <p:sp>
        <p:nvSpPr>
          <p:cNvPr id="8" name="Rectangle 7"/>
          <p:cNvSpPr/>
          <p:nvPr userDrawn="1"/>
        </p:nvSpPr>
        <p:spPr>
          <a:xfrm>
            <a:off x="0" y="10384"/>
            <a:ext cx="24570267" cy="13716000"/>
          </a:xfrm>
          <a:prstGeom prst="rect">
            <a:avLst/>
          </a:prstGeom>
          <a:solidFill>
            <a:srgbClr val="0A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sp>
        <p:nvSpPr>
          <p:cNvPr id="9" name="Rectangle 8"/>
          <p:cNvSpPr/>
          <p:nvPr userDrawn="1"/>
        </p:nvSpPr>
        <p:spPr>
          <a:xfrm>
            <a:off x="0" y="945445"/>
            <a:ext cx="23655867" cy="1178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sp>
        <p:nvSpPr>
          <p:cNvPr id="12" name="Espace réservé pour une image  10"/>
          <p:cNvSpPr>
            <a:spLocks noGrp="1"/>
          </p:cNvSpPr>
          <p:nvPr>
            <p:ph type="pic" sz="quarter" idx="10" hasCustomPrompt="1"/>
          </p:nvPr>
        </p:nvSpPr>
        <p:spPr>
          <a:xfrm>
            <a:off x="0" y="935066"/>
            <a:ext cx="10319541" cy="11785597"/>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16" name="Titre 1"/>
          <p:cNvSpPr>
            <a:spLocks noGrp="1"/>
          </p:cNvSpPr>
          <p:nvPr>
            <p:ph type="ctrTitle" hasCustomPrompt="1"/>
          </p:nvPr>
        </p:nvSpPr>
        <p:spPr>
          <a:xfrm>
            <a:off x="11174107" y="2554205"/>
            <a:ext cx="11583168" cy="4077643"/>
          </a:xfrm>
          <a:prstGeom prst="rect">
            <a:avLst/>
          </a:prstGeom>
        </p:spPr>
        <p:txBody>
          <a:bodyPr anchor="b" anchorCtr="0">
            <a:noAutofit/>
          </a:bodyPr>
          <a:lstStyle>
            <a:lvl1pPr algn="l">
              <a:lnSpc>
                <a:spcPts val="9600"/>
              </a:lnSpc>
              <a:defRPr sz="8000" b="1" cap="all" baseline="0">
                <a:solidFill>
                  <a:srgbClr val="0A00FF"/>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11174107" y="6868384"/>
            <a:ext cx="11583168" cy="3505200"/>
          </a:xfrm>
          <a:prstGeom prst="rect">
            <a:avLst/>
          </a:prstGeom>
        </p:spPr>
        <p:txBody>
          <a:bodyPr anchor="t" anchorCtr="0"/>
          <a:lstStyle>
            <a:lvl1pPr marL="0" indent="0" algn="l">
              <a:lnSpc>
                <a:spcPts val="6933"/>
              </a:lnSpc>
              <a:buNone/>
              <a:defRPr sz="4267" b="0" i="0" cap="none" baseline="0">
                <a:solidFill>
                  <a:srgbClr val="0A00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8" name="Rectangle 17"/>
          <p:cNvSpPr/>
          <p:nvPr userDrawn="1"/>
        </p:nvSpPr>
        <p:spPr>
          <a:xfrm>
            <a:off x="23611840" y="4329131"/>
            <a:ext cx="958427" cy="54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pic>
        <p:nvPicPr>
          <p:cNvPr id="19" name="Image 18"/>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2118544" y="12731059"/>
            <a:ext cx="7179733" cy="984944"/>
          </a:xfrm>
          <a:prstGeom prst="rect">
            <a:avLst/>
          </a:prstGeom>
        </p:spPr>
      </p:pic>
      <p:pic>
        <p:nvPicPr>
          <p:cNvPr id="11" name="Imag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99320" y="10936043"/>
            <a:ext cx="4528261" cy="1232544"/>
          </a:xfrm>
          <a:prstGeom prst="rect">
            <a:avLst/>
          </a:prstGeom>
        </p:spPr>
      </p:pic>
    </p:spTree>
    <p:extLst>
      <p:ext uri="{BB962C8B-B14F-4D97-AF65-F5344CB8AC3E}">
        <p14:creationId xmlns:p14="http://schemas.microsoft.com/office/powerpoint/2010/main" val="265946007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pitre A vert">
    <p:spTree>
      <p:nvGrpSpPr>
        <p:cNvPr id="1" name=""/>
        <p:cNvGrpSpPr/>
        <p:nvPr/>
      </p:nvGrpSpPr>
      <p:grpSpPr>
        <a:xfrm>
          <a:off x="0" y="0"/>
          <a:ext cx="0" cy="0"/>
          <a:chOff x="0" y="0"/>
          <a:chExt cx="0" cy="0"/>
        </a:xfrm>
      </p:grpSpPr>
      <p:sp>
        <p:nvSpPr>
          <p:cNvPr id="7" name="Rectangle 6"/>
          <p:cNvSpPr/>
          <p:nvPr userDrawn="1"/>
        </p:nvSpPr>
        <p:spPr>
          <a:xfrm>
            <a:off x="0" y="3"/>
            <a:ext cx="24570267" cy="13716000"/>
          </a:xfrm>
          <a:prstGeom prst="rect">
            <a:avLst/>
          </a:prstGeom>
          <a:solidFill>
            <a:srgbClr val="02E0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sp>
        <p:nvSpPr>
          <p:cNvPr id="12" name="Rectangle 11"/>
          <p:cNvSpPr/>
          <p:nvPr userDrawn="1"/>
        </p:nvSpPr>
        <p:spPr>
          <a:xfrm>
            <a:off x="2" y="945429"/>
            <a:ext cx="23611837" cy="1178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sp>
        <p:nvSpPr>
          <p:cNvPr id="11" name="Espace réservé pour une image  10"/>
          <p:cNvSpPr>
            <a:spLocks noGrp="1"/>
          </p:cNvSpPr>
          <p:nvPr>
            <p:ph type="pic" sz="quarter" idx="10" hasCustomPrompt="1"/>
          </p:nvPr>
        </p:nvSpPr>
        <p:spPr>
          <a:xfrm>
            <a:off x="3" y="948730"/>
            <a:ext cx="10319541" cy="11785597"/>
          </a:xfrm>
          <a:prstGeom prst="rect">
            <a:avLst/>
          </a:prstGeom>
          <a:effectLst/>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13" name="Titre 1"/>
          <p:cNvSpPr>
            <a:spLocks noGrp="1"/>
          </p:cNvSpPr>
          <p:nvPr>
            <p:ph type="ctrTitle" hasCustomPrompt="1"/>
          </p:nvPr>
        </p:nvSpPr>
        <p:spPr>
          <a:xfrm>
            <a:off x="11174107" y="2554205"/>
            <a:ext cx="11583168" cy="4077643"/>
          </a:xfrm>
          <a:prstGeom prst="rect">
            <a:avLst/>
          </a:prstGeom>
        </p:spPr>
        <p:txBody>
          <a:bodyPr anchor="b" anchorCtr="0">
            <a:normAutofit/>
          </a:bodyPr>
          <a:lstStyle>
            <a:lvl1pPr algn="l">
              <a:lnSpc>
                <a:spcPts val="9600"/>
              </a:lnSpc>
              <a:defRPr sz="8000" b="1" cap="all" baseline="0">
                <a:solidFill>
                  <a:srgbClr val="02E002"/>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11174107" y="6848064"/>
            <a:ext cx="11583168" cy="3505200"/>
          </a:xfrm>
          <a:prstGeom prst="rect">
            <a:avLst/>
          </a:prstGeom>
        </p:spPr>
        <p:txBody>
          <a:bodyPr anchor="t" anchorCtr="0"/>
          <a:lstStyle>
            <a:lvl1pPr marL="0" indent="0" algn="l">
              <a:lnSpc>
                <a:spcPts val="6933"/>
              </a:lnSpc>
              <a:buNone/>
              <a:defRPr sz="4267" b="0" i="0" cap="none" baseline="0">
                <a:solidFill>
                  <a:srgbClr val="02E002"/>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23561561" y="4323760"/>
            <a:ext cx="1067971" cy="553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2118544" y="12731059"/>
            <a:ext cx="7179733" cy="984944"/>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99320" y="10936031"/>
            <a:ext cx="4528331" cy="1232563"/>
          </a:xfrm>
          <a:prstGeom prst="rect">
            <a:avLst/>
          </a:prstGeom>
        </p:spPr>
      </p:pic>
    </p:spTree>
    <p:extLst>
      <p:ext uri="{BB962C8B-B14F-4D97-AF65-F5344CB8AC3E}">
        <p14:creationId xmlns:p14="http://schemas.microsoft.com/office/powerpoint/2010/main" val="3435082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apitre A rose">
    <p:spTree>
      <p:nvGrpSpPr>
        <p:cNvPr id="1" name=""/>
        <p:cNvGrpSpPr/>
        <p:nvPr/>
      </p:nvGrpSpPr>
      <p:grpSpPr>
        <a:xfrm>
          <a:off x="0" y="0"/>
          <a:ext cx="0" cy="0"/>
          <a:chOff x="0" y="0"/>
          <a:chExt cx="0" cy="0"/>
        </a:xfrm>
      </p:grpSpPr>
      <p:sp>
        <p:nvSpPr>
          <p:cNvPr id="7" name="Rectangle 6"/>
          <p:cNvSpPr/>
          <p:nvPr userDrawn="1"/>
        </p:nvSpPr>
        <p:spPr>
          <a:xfrm>
            <a:off x="0" y="3"/>
            <a:ext cx="24526240" cy="13716000"/>
          </a:xfrm>
          <a:prstGeom prst="rect">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533" dirty="0">
                <a:solidFill>
                  <a:prstClr val="white"/>
                </a:solidFill>
              </a:rPr>
              <a:t>v</a:t>
            </a:r>
          </a:p>
        </p:txBody>
      </p:sp>
      <p:sp>
        <p:nvSpPr>
          <p:cNvPr id="10" name="Rectangle 9"/>
          <p:cNvSpPr/>
          <p:nvPr userDrawn="1"/>
        </p:nvSpPr>
        <p:spPr>
          <a:xfrm>
            <a:off x="0" y="965203"/>
            <a:ext cx="23611840" cy="1178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sp>
        <p:nvSpPr>
          <p:cNvPr id="11" name="Espace réservé pour une image  10"/>
          <p:cNvSpPr>
            <a:spLocks noGrp="1"/>
          </p:cNvSpPr>
          <p:nvPr>
            <p:ph type="pic" sz="quarter" idx="10" hasCustomPrompt="1"/>
          </p:nvPr>
        </p:nvSpPr>
        <p:spPr>
          <a:xfrm>
            <a:off x="0" y="945460"/>
            <a:ext cx="10319541" cy="11785597"/>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a:t>Glissez une image ici ou cliquez sur l’icône au centre</a:t>
            </a:r>
            <a:endParaRPr lang="fr-FR" dirty="0"/>
          </a:p>
        </p:txBody>
      </p:sp>
      <p:sp>
        <p:nvSpPr>
          <p:cNvPr id="13" name="Titre 1"/>
          <p:cNvSpPr>
            <a:spLocks noGrp="1"/>
          </p:cNvSpPr>
          <p:nvPr>
            <p:ph type="ctrTitle" hasCustomPrompt="1"/>
          </p:nvPr>
        </p:nvSpPr>
        <p:spPr>
          <a:xfrm>
            <a:off x="11174107" y="2554205"/>
            <a:ext cx="11583168" cy="4077643"/>
          </a:xfrm>
          <a:prstGeom prst="rect">
            <a:avLst/>
          </a:prstGeom>
        </p:spPr>
        <p:txBody>
          <a:bodyPr anchor="b" anchorCtr="0">
            <a:normAutofit/>
          </a:bodyPr>
          <a:lstStyle>
            <a:lvl1pPr algn="l">
              <a:lnSpc>
                <a:spcPts val="9600"/>
              </a:lnSpc>
              <a:defRPr sz="8000" b="1" cap="all" baseline="0">
                <a:solidFill>
                  <a:srgbClr val="FF00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10958955" y="5105400"/>
            <a:ext cx="11583168" cy="3505200"/>
          </a:xfrm>
          <a:prstGeom prst="rect">
            <a:avLst/>
          </a:prstGeom>
        </p:spPr>
        <p:txBody>
          <a:bodyPr anchor="t" anchorCtr="0"/>
          <a:lstStyle>
            <a:lvl1pPr marL="0" indent="0" algn="l">
              <a:lnSpc>
                <a:spcPts val="6933"/>
              </a:lnSpc>
              <a:buNone/>
              <a:defRPr sz="4267" b="0" i="0" cap="none" baseline="0">
                <a:solidFill>
                  <a:srgbClr val="FF00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23611840" y="4329131"/>
            <a:ext cx="958427" cy="54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2118544" y="12731059"/>
            <a:ext cx="7179733" cy="984944"/>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20196" y="10989061"/>
            <a:ext cx="2507821" cy="1477563"/>
          </a:xfrm>
          <a:prstGeom prst="rect">
            <a:avLst/>
          </a:prstGeom>
        </p:spPr>
      </p:pic>
      <p:pic>
        <p:nvPicPr>
          <p:cNvPr id="15" name="Image 14">
            <a:extLst>
              <a:ext uri="{FF2B5EF4-FFF2-40B4-BE49-F238E27FC236}">
                <a16:creationId xmlns:a16="http://schemas.microsoft.com/office/drawing/2014/main" id="{7F3CDDB9-3331-4043-B63A-D1DADC9EEA9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9285530" y="10297705"/>
            <a:ext cx="3991629" cy="2257048"/>
          </a:xfrm>
          <a:prstGeom prst="rect">
            <a:avLst/>
          </a:prstGeom>
          <a:noFill/>
          <a:ln>
            <a:noFill/>
          </a:ln>
          <a:extLst>
            <a:ext uri="{53640926-AAD7-44D8-BBD7-CCE9431645EC}">
              <a14:shadowObscured xmlns:a14="http://schemas.microsoft.com/office/drawing/2010/main"/>
            </a:ext>
          </a:extLst>
        </p:spPr>
      </p:pic>
      <p:pic>
        <p:nvPicPr>
          <p:cNvPr id="2" name="Picture 2">
            <a:extLst>
              <a:ext uri="{FF2B5EF4-FFF2-40B4-BE49-F238E27FC236}">
                <a16:creationId xmlns:a16="http://schemas.microsoft.com/office/drawing/2014/main" id="{212EE3A5-14CF-0D16-AAE2-B58FB72EDE51}"/>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2797183" y="11094201"/>
            <a:ext cx="1267283" cy="1267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0375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pitre A ciel">
    <p:spTree>
      <p:nvGrpSpPr>
        <p:cNvPr id="1" name=""/>
        <p:cNvGrpSpPr/>
        <p:nvPr/>
      </p:nvGrpSpPr>
      <p:grpSpPr>
        <a:xfrm>
          <a:off x="0" y="0"/>
          <a:ext cx="0" cy="0"/>
          <a:chOff x="0" y="0"/>
          <a:chExt cx="0" cy="0"/>
        </a:xfrm>
      </p:grpSpPr>
      <p:sp>
        <p:nvSpPr>
          <p:cNvPr id="7" name="Rectangle 6"/>
          <p:cNvSpPr/>
          <p:nvPr userDrawn="1"/>
        </p:nvSpPr>
        <p:spPr>
          <a:xfrm>
            <a:off x="0" y="3"/>
            <a:ext cx="24526240" cy="13716000"/>
          </a:xfrm>
          <a:prstGeom prst="rect">
            <a:avLst/>
          </a:prstGeom>
          <a:solidFill>
            <a:srgbClr val="00F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533" dirty="0">
                <a:solidFill>
                  <a:prstClr val="white"/>
                </a:solidFill>
              </a:rPr>
              <a:t>v</a:t>
            </a:r>
          </a:p>
        </p:txBody>
      </p:sp>
      <p:sp>
        <p:nvSpPr>
          <p:cNvPr id="8" name="Rectangle 7"/>
          <p:cNvSpPr/>
          <p:nvPr userDrawn="1"/>
        </p:nvSpPr>
        <p:spPr>
          <a:xfrm>
            <a:off x="0" y="965203"/>
            <a:ext cx="23611840" cy="1178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sp>
        <p:nvSpPr>
          <p:cNvPr id="9" name="Espace réservé pour une image  10"/>
          <p:cNvSpPr>
            <a:spLocks noGrp="1"/>
          </p:cNvSpPr>
          <p:nvPr>
            <p:ph type="pic" sz="quarter" idx="10" hasCustomPrompt="1"/>
          </p:nvPr>
        </p:nvSpPr>
        <p:spPr>
          <a:xfrm>
            <a:off x="0" y="945460"/>
            <a:ext cx="10319541" cy="11785597"/>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13" name="Titre 1"/>
          <p:cNvSpPr>
            <a:spLocks noGrp="1"/>
          </p:cNvSpPr>
          <p:nvPr>
            <p:ph type="ctrTitle" hasCustomPrompt="1"/>
          </p:nvPr>
        </p:nvSpPr>
        <p:spPr>
          <a:xfrm>
            <a:off x="11174107" y="2554205"/>
            <a:ext cx="11583168" cy="4077643"/>
          </a:xfrm>
          <a:prstGeom prst="rect">
            <a:avLst/>
          </a:prstGeom>
        </p:spPr>
        <p:txBody>
          <a:bodyPr anchor="b" anchorCtr="0">
            <a:normAutofit/>
          </a:bodyPr>
          <a:lstStyle>
            <a:lvl1pPr algn="l">
              <a:lnSpc>
                <a:spcPts val="9600"/>
              </a:lnSpc>
              <a:defRPr sz="8000" b="1" cap="all" baseline="0">
                <a:solidFill>
                  <a:srgbClr val="00FD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11174107" y="6848064"/>
            <a:ext cx="11583168" cy="3505200"/>
          </a:xfrm>
          <a:prstGeom prst="rect">
            <a:avLst/>
          </a:prstGeom>
        </p:spPr>
        <p:txBody>
          <a:bodyPr anchor="t" anchorCtr="0"/>
          <a:lstStyle>
            <a:lvl1pPr marL="0" indent="0" algn="l">
              <a:lnSpc>
                <a:spcPts val="6933"/>
              </a:lnSpc>
              <a:buNone/>
              <a:defRPr sz="4267" b="0" i="0" cap="none" baseline="0">
                <a:solidFill>
                  <a:srgbClr val="00FD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23611840" y="4329131"/>
            <a:ext cx="958427" cy="54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2118544" y="12731059"/>
            <a:ext cx="7179733" cy="984944"/>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507124" y="10958872"/>
            <a:ext cx="4503981" cy="1225936"/>
          </a:xfrm>
          <a:prstGeom prst="rect">
            <a:avLst/>
          </a:prstGeom>
        </p:spPr>
      </p:pic>
    </p:spTree>
    <p:extLst>
      <p:ext uri="{BB962C8B-B14F-4D97-AF65-F5344CB8AC3E}">
        <p14:creationId xmlns:p14="http://schemas.microsoft.com/office/powerpoint/2010/main" val="254099772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hapitre B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1334531" y="2269741"/>
            <a:ext cx="21866960" cy="9269963"/>
          </a:xfrm>
          <a:prstGeom prst="rect">
            <a:avLst/>
          </a:prstGeom>
        </p:spPr>
        <p:txBody>
          <a:bodyPr/>
          <a:lstStyle>
            <a:lvl1pPr marL="0" indent="0">
              <a:buNone/>
              <a:defRPr sz="3200"/>
            </a:lvl1pPr>
          </a:lstStyle>
          <a:p>
            <a:r>
              <a:rPr lang="fr-FR" dirty="0"/>
              <a:t>Glissez une image ici ou cliquez sur l’icône au centre</a:t>
            </a:r>
          </a:p>
        </p:txBody>
      </p:sp>
      <p:sp>
        <p:nvSpPr>
          <p:cNvPr id="10" name="Titre 1"/>
          <p:cNvSpPr>
            <a:spLocks noGrp="1"/>
          </p:cNvSpPr>
          <p:nvPr>
            <p:ph type="ctrTitle" hasCustomPrompt="1"/>
          </p:nvPr>
        </p:nvSpPr>
        <p:spPr>
          <a:xfrm>
            <a:off x="5709587" y="8852041"/>
            <a:ext cx="18557808" cy="1457891"/>
          </a:xfrm>
          <a:prstGeom prst="rect">
            <a:avLst/>
          </a:prstGeom>
        </p:spPr>
        <p:txBody>
          <a:bodyPr anchor="b" anchorCtr="0">
            <a:normAutofit/>
          </a:bodyPr>
          <a:lstStyle>
            <a:lvl1pPr algn="l">
              <a:lnSpc>
                <a:spcPts val="9600"/>
              </a:lnSpc>
              <a:defRPr sz="8000" b="1" cap="all" baseline="0">
                <a:solidFill>
                  <a:srgbClr val="0A00FF"/>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5709588" y="10309931"/>
            <a:ext cx="16705000" cy="1999344"/>
          </a:xfrm>
          <a:prstGeom prst="rect">
            <a:avLst/>
          </a:prstGeom>
        </p:spPr>
        <p:txBody>
          <a:bodyPr anchor="t" anchorCtr="0"/>
          <a:lstStyle>
            <a:lvl1pPr marL="0" indent="0" algn="l">
              <a:lnSpc>
                <a:spcPts val="6933"/>
              </a:lnSpc>
              <a:buNone/>
              <a:defRPr sz="4267" b="0" i="0" cap="none" baseline="0">
                <a:solidFill>
                  <a:srgbClr val="0A00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23611840" y="4329131"/>
            <a:ext cx="958427" cy="54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grpSp>
        <p:nvGrpSpPr>
          <p:cNvPr id="3" name="Grouper 2"/>
          <p:cNvGrpSpPr/>
          <p:nvPr userDrawn="1"/>
        </p:nvGrpSpPr>
        <p:grpSpPr>
          <a:xfrm>
            <a:off x="1" y="8806032"/>
            <a:ext cx="4743123" cy="4907856"/>
            <a:chOff x="0" y="3314700"/>
            <a:chExt cx="1778671" cy="1840446"/>
          </a:xfrm>
        </p:grpSpPr>
        <p:pic>
          <p:nvPicPr>
            <p:cNvPr id="5" name="Image 4"/>
            <p:cNvPicPr>
              <a:picLocks noChangeAspect="1"/>
            </p:cNvPicPr>
            <p:nvPr userDrawn="1"/>
          </p:nvPicPr>
          <p:blipFill rotWithShape="1">
            <a:blip r:embed="rId2" cstate="email">
              <a:extLst>
                <a:ext uri="{28A0092B-C50C-407E-A947-70E740481C1C}">
                  <a14:useLocalDpi xmlns:a14="http://schemas.microsoft.com/office/drawing/2010/main"/>
                </a:ext>
              </a:extLst>
            </a:blip>
            <a:srcRect l="5485" r="1"/>
            <a:stretch/>
          </p:blipFill>
          <p:spPr>
            <a:xfrm>
              <a:off x="0" y="3314700"/>
              <a:ext cx="1778671" cy="1840446"/>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6713" y="3661557"/>
              <a:ext cx="571958" cy="1422870"/>
            </a:xfrm>
            <a:prstGeom prst="rect">
              <a:avLst/>
            </a:prstGeom>
          </p:spPr>
        </p:pic>
      </p:grpSp>
      <p:grpSp>
        <p:nvGrpSpPr>
          <p:cNvPr id="4" name="Groupe 3">
            <a:extLst>
              <a:ext uri="{FF2B5EF4-FFF2-40B4-BE49-F238E27FC236}">
                <a16:creationId xmlns:a16="http://schemas.microsoft.com/office/drawing/2014/main" id="{302BF0E4-8902-D746-90FC-3C5DE95FAF40}"/>
              </a:ext>
            </a:extLst>
          </p:cNvPr>
          <p:cNvGrpSpPr/>
          <p:nvPr userDrawn="1"/>
        </p:nvGrpSpPr>
        <p:grpSpPr>
          <a:xfrm>
            <a:off x="13579062" y="-15335"/>
            <a:ext cx="3654837" cy="3255827"/>
            <a:chOff x="5092148" y="-5751"/>
            <a:chExt cx="1370564" cy="1220935"/>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57223" y="-8284"/>
              <a:ext cx="490785" cy="122093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1927" y="-5751"/>
              <a:ext cx="490785" cy="1220935"/>
            </a:xfrm>
            <a:prstGeom prst="rect">
              <a:avLst/>
            </a:prstGeom>
          </p:spPr>
        </p:pic>
      </p:grpSp>
      <p:pic>
        <p:nvPicPr>
          <p:cNvPr id="20" name="Image 19"/>
          <p:cNvPicPr>
            <a:picLocks noChangeAspect="1"/>
          </p:cNvPicPr>
          <p:nvPr userDrawn="1"/>
        </p:nvPicPr>
        <p:blipFill rotWithShape="1">
          <a:blip r:embed="rId2" cstate="email">
            <a:extLst>
              <a:ext uri="{28A0092B-C50C-407E-A947-70E740481C1C}">
                <a14:useLocalDpi xmlns:a14="http://schemas.microsoft.com/office/drawing/2010/main"/>
              </a:ext>
            </a:extLst>
          </a:blip>
          <a:srcRect l="5485" r="70952"/>
          <a:stretch/>
        </p:blipFill>
        <p:spPr>
          <a:xfrm>
            <a:off x="23201492" y="6631848"/>
            <a:ext cx="1182509" cy="4907856"/>
          </a:xfrm>
          <a:prstGeom prst="rect">
            <a:avLst/>
          </a:prstGeom>
        </p:spPr>
      </p:pic>
      <p:pic>
        <p:nvPicPr>
          <p:cNvPr id="14" name="Imag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182727" y="12057784"/>
            <a:ext cx="3610019" cy="982608"/>
          </a:xfrm>
          <a:prstGeom prst="rect">
            <a:avLst/>
          </a:prstGeom>
        </p:spPr>
      </p:pic>
    </p:spTree>
    <p:extLst>
      <p:ext uri="{BB962C8B-B14F-4D97-AF65-F5344CB8AC3E}">
        <p14:creationId xmlns:p14="http://schemas.microsoft.com/office/powerpoint/2010/main" val="13354670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hapitre B vert">
    <p:spTree>
      <p:nvGrpSpPr>
        <p:cNvPr id="1" name=""/>
        <p:cNvGrpSpPr/>
        <p:nvPr/>
      </p:nvGrpSpPr>
      <p:grpSpPr>
        <a:xfrm>
          <a:off x="0" y="0"/>
          <a:ext cx="0" cy="0"/>
          <a:chOff x="0" y="0"/>
          <a:chExt cx="0" cy="0"/>
        </a:xfrm>
      </p:grpSpPr>
      <p:sp>
        <p:nvSpPr>
          <p:cNvPr id="32" name="Espace réservé pour une image  10"/>
          <p:cNvSpPr>
            <a:spLocks noGrp="1"/>
          </p:cNvSpPr>
          <p:nvPr>
            <p:ph type="pic" sz="quarter" idx="10" hasCustomPrompt="1"/>
          </p:nvPr>
        </p:nvSpPr>
        <p:spPr>
          <a:xfrm>
            <a:off x="1380240" y="2269741"/>
            <a:ext cx="21866960" cy="9269963"/>
          </a:xfrm>
          <a:prstGeom prst="rect">
            <a:avLst/>
          </a:prstGeom>
        </p:spPr>
        <p:txBody>
          <a:bodyPr/>
          <a:lstStyle>
            <a:lvl1pPr marL="0" indent="0">
              <a:buNone/>
              <a:defRPr sz="3200"/>
            </a:lvl1pPr>
          </a:lstStyle>
          <a:p>
            <a:r>
              <a:rPr lang="fr-FR" dirty="0"/>
              <a:t>Glissez une image ici ou cliquez sur l’icône au centre</a:t>
            </a:r>
          </a:p>
        </p:txBody>
      </p:sp>
      <p:grpSp>
        <p:nvGrpSpPr>
          <p:cNvPr id="2" name="Grouper 1"/>
          <p:cNvGrpSpPr/>
          <p:nvPr userDrawn="1"/>
        </p:nvGrpSpPr>
        <p:grpSpPr>
          <a:xfrm>
            <a:off x="13678256" y="49426"/>
            <a:ext cx="3518453" cy="3135085"/>
            <a:chOff x="4823107" y="20314"/>
            <a:chExt cx="1319420" cy="1175657"/>
          </a:xfrm>
        </p:grpSpPr>
        <p:pic>
          <p:nvPicPr>
            <p:cNvPr id="19" name="Imag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3500000">
              <a:off x="5174644" y="17169"/>
              <a:ext cx="472584" cy="1175657"/>
            </a:xfrm>
            <a:prstGeom prst="rect">
              <a:avLst/>
            </a:prstGeom>
          </p:spPr>
        </p:pic>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900000">
              <a:off x="5669943" y="20314"/>
              <a:ext cx="472584" cy="1175657"/>
            </a:xfrm>
            <a:prstGeom prst="rect">
              <a:avLst/>
            </a:prstGeom>
          </p:spPr>
        </p:pic>
      </p:grpSp>
      <p:pic>
        <p:nvPicPr>
          <p:cNvPr id="6" name="Image 5"/>
          <p:cNvPicPr>
            <a:picLocks noChangeAspect="1"/>
          </p:cNvPicPr>
          <p:nvPr userDrawn="1"/>
        </p:nvPicPr>
        <p:blipFill rotWithShape="1">
          <a:blip r:embed="rId3" cstate="email">
            <a:extLst>
              <a:ext uri="{28A0092B-C50C-407E-A947-70E740481C1C}">
                <a14:useLocalDpi xmlns:a14="http://schemas.microsoft.com/office/drawing/2010/main"/>
              </a:ext>
            </a:extLst>
          </a:blip>
          <a:srcRect l="10904"/>
          <a:stretch/>
        </p:blipFill>
        <p:spPr>
          <a:xfrm>
            <a:off x="34089" y="8671116"/>
            <a:ext cx="4743123" cy="5029123"/>
          </a:xfrm>
          <a:prstGeom prst="rect">
            <a:avLst/>
          </a:prstGeom>
        </p:spPr>
      </p:pic>
      <p:pic>
        <p:nvPicPr>
          <p:cNvPr id="21" name="Image 20"/>
          <p:cNvPicPr>
            <a:picLocks noChangeAspect="1"/>
          </p:cNvPicPr>
          <p:nvPr userDrawn="1"/>
        </p:nvPicPr>
        <p:blipFill rotWithShape="1">
          <a:blip r:embed="rId3" cstate="email">
            <a:extLst>
              <a:ext uri="{28A0092B-C50C-407E-A947-70E740481C1C}">
                <a14:useLocalDpi xmlns:a14="http://schemas.microsoft.com/office/drawing/2010/main"/>
              </a:ext>
            </a:extLst>
          </a:blip>
          <a:srcRect l="10904" r="66181"/>
          <a:stretch/>
        </p:blipFill>
        <p:spPr>
          <a:xfrm>
            <a:off x="23247201" y="6431008"/>
            <a:ext cx="1155891" cy="4765136"/>
          </a:xfrm>
          <a:prstGeom prst="rect">
            <a:avLst/>
          </a:prstGeom>
        </p:spPr>
      </p:pic>
      <p:sp>
        <p:nvSpPr>
          <p:cNvPr id="30" name="Titre 1"/>
          <p:cNvSpPr>
            <a:spLocks noGrp="1"/>
          </p:cNvSpPr>
          <p:nvPr>
            <p:ph type="ctrTitle" hasCustomPrompt="1"/>
          </p:nvPr>
        </p:nvSpPr>
        <p:spPr>
          <a:xfrm>
            <a:off x="5709588" y="8852041"/>
            <a:ext cx="16705000" cy="1457891"/>
          </a:xfrm>
          <a:prstGeom prst="rect">
            <a:avLst/>
          </a:prstGeom>
        </p:spPr>
        <p:txBody>
          <a:bodyPr anchor="b" anchorCtr="0">
            <a:normAutofit/>
          </a:bodyPr>
          <a:lstStyle>
            <a:lvl1pPr algn="l">
              <a:lnSpc>
                <a:spcPts val="9600"/>
              </a:lnSpc>
              <a:defRPr sz="8000" b="1" cap="all" baseline="0">
                <a:solidFill>
                  <a:srgbClr val="14FF11"/>
                </a:solidFill>
                <a:latin typeface="Arial"/>
                <a:cs typeface="Arial"/>
              </a:defRPr>
            </a:lvl1pPr>
          </a:lstStyle>
          <a:p>
            <a:r>
              <a:rPr lang="fr-FR" dirty="0"/>
              <a:t>Cliquez et modifiez le titre </a:t>
            </a:r>
          </a:p>
        </p:txBody>
      </p:sp>
      <p:sp>
        <p:nvSpPr>
          <p:cNvPr id="31" name="Sous-titre 2"/>
          <p:cNvSpPr>
            <a:spLocks noGrp="1"/>
          </p:cNvSpPr>
          <p:nvPr>
            <p:ph type="subTitle" idx="1"/>
          </p:nvPr>
        </p:nvSpPr>
        <p:spPr>
          <a:xfrm>
            <a:off x="5709588" y="10309932"/>
            <a:ext cx="16705000" cy="1229773"/>
          </a:xfrm>
          <a:prstGeom prst="rect">
            <a:avLst/>
          </a:prstGeom>
        </p:spPr>
        <p:txBody>
          <a:bodyPr anchor="t" anchorCtr="0"/>
          <a:lstStyle>
            <a:lvl1pPr marL="0" indent="0" algn="l">
              <a:lnSpc>
                <a:spcPts val="6933"/>
              </a:lnSpc>
              <a:buNone/>
              <a:defRPr sz="4267" b="0" i="0" cap="none" baseline="0">
                <a:solidFill>
                  <a:srgbClr val="14FF1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182727" y="12065831"/>
            <a:ext cx="3580461" cy="974563"/>
          </a:xfrm>
          <a:prstGeom prst="rect">
            <a:avLst/>
          </a:prstGeom>
        </p:spPr>
      </p:pic>
    </p:spTree>
    <p:extLst>
      <p:ext uri="{BB962C8B-B14F-4D97-AF65-F5344CB8AC3E}">
        <p14:creationId xmlns:p14="http://schemas.microsoft.com/office/powerpoint/2010/main" val="484089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itre B rose">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231" b="-1118"/>
          <a:stretch/>
        </p:blipFill>
        <p:spPr>
          <a:xfrm>
            <a:off x="1" y="9001879"/>
            <a:ext cx="4722435" cy="4760131"/>
          </a:xfrm>
          <a:prstGeom prst="rect">
            <a:avLst/>
          </a:prstGeom>
        </p:spPr>
      </p:pic>
      <p:grpSp>
        <p:nvGrpSpPr>
          <p:cNvPr id="2" name="Groupe 1">
            <a:extLst>
              <a:ext uri="{FF2B5EF4-FFF2-40B4-BE49-F238E27FC236}">
                <a16:creationId xmlns:a16="http://schemas.microsoft.com/office/drawing/2014/main" id="{D1AE0540-BE57-EF47-9E1A-3CD0F1BE293A}"/>
              </a:ext>
            </a:extLst>
          </p:cNvPr>
          <p:cNvGrpSpPr/>
          <p:nvPr userDrawn="1"/>
        </p:nvGrpSpPr>
        <p:grpSpPr>
          <a:xfrm>
            <a:off x="13691997" y="40148"/>
            <a:ext cx="3496971" cy="3118509"/>
            <a:chOff x="5134499" y="15055"/>
            <a:chExt cx="1311364" cy="1169441"/>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84177" y="16342"/>
              <a:ext cx="470085" cy="1169441"/>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5778" y="15055"/>
              <a:ext cx="470085" cy="1169441"/>
            </a:xfrm>
            <a:prstGeom prst="rect">
              <a:avLst/>
            </a:prstGeom>
          </p:spPr>
        </p:pic>
      </p:grpSp>
      <p:pic>
        <p:nvPicPr>
          <p:cNvPr id="21" name="Image 20"/>
          <p:cNvPicPr>
            <a:picLocks noChangeAspect="1"/>
          </p:cNvPicPr>
          <p:nvPr userDrawn="1"/>
        </p:nvPicPr>
        <p:blipFill rotWithShape="1">
          <a:blip r:embed="rId2" cstate="email">
            <a:extLst>
              <a:ext uri="{28A0092B-C50C-407E-A947-70E740481C1C}">
                <a14:useLocalDpi xmlns:a14="http://schemas.microsoft.com/office/drawing/2010/main"/>
              </a:ext>
            </a:extLst>
          </a:blip>
          <a:srcRect l="5231" r="70639"/>
          <a:stretch/>
        </p:blipFill>
        <p:spPr>
          <a:xfrm>
            <a:off x="23186526" y="6695497"/>
            <a:ext cx="1197477" cy="4688168"/>
          </a:xfrm>
          <a:prstGeom prst="rect">
            <a:avLst/>
          </a:prstGeom>
        </p:spPr>
      </p:pic>
      <p:sp>
        <p:nvSpPr>
          <p:cNvPr id="24" name="Espace réservé pour une image  10">
            <a:extLst>
              <a:ext uri="{FF2B5EF4-FFF2-40B4-BE49-F238E27FC236}">
                <a16:creationId xmlns:a16="http://schemas.microsoft.com/office/drawing/2014/main" id="{13645EB8-C856-5C44-A43C-9303978696CA}"/>
              </a:ext>
            </a:extLst>
          </p:cNvPr>
          <p:cNvSpPr>
            <a:spLocks noGrp="1"/>
          </p:cNvSpPr>
          <p:nvPr userDrawn="1">
            <p:ph type="pic" sz="quarter" idx="10" hasCustomPrompt="1"/>
          </p:nvPr>
        </p:nvSpPr>
        <p:spPr>
          <a:xfrm>
            <a:off x="1334531" y="2269741"/>
            <a:ext cx="21866960" cy="9269963"/>
          </a:xfrm>
          <a:prstGeom prst="rect">
            <a:avLst/>
          </a:prstGeom>
        </p:spPr>
        <p:txBody>
          <a:bodyPr/>
          <a:lstStyle>
            <a:lvl1pPr marL="0" indent="0">
              <a:buNone/>
              <a:defRPr sz="3200"/>
            </a:lvl1pPr>
          </a:lstStyle>
          <a:p>
            <a:r>
              <a:rPr lang="fr-FR" dirty="0"/>
              <a:t>Glissez une image ici ou cliquez sur l’icône au centre</a:t>
            </a:r>
          </a:p>
        </p:txBody>
      </p:sp>
      <p:sp>
        <p:nvSpPr>
          <p:cNvPr id="16" name="Titre 1"/>
          <p:cNvSpPr>
            <a:spLocks noGrp="1"/>
          </p:cNvSpPr>
          <p:nvPr userDrawn="1">
            <p:ph type="ctrTitle" hasCustomPrompt="1"/>
          </p:nvPr>
        </p:nvSpPr>
        <p:spPr>
          <a:xfrm>
            <a:off x="5693112" y="8839199"/>
            <a:ext cx="18557808" cy="1457891"/>
          </a:xfrm>
          <a:prstGeom prst="rect">
            <a:avLst/>
          </a:prstGeom>
        </p:spPr>
        <p:txBody>
          <a:bodyPr anchor="b" anchorCtr="0">
            <a:normAutofit/>
          </a:bodyPr>
          <a:lstStyle>
            <a:lvl1pPr algn="l">
              <a:lnSpc>
                <a:spcPts val="9600"/>
              </a:lnSpc>
              <a:defRPr sz="8000" b="1" cap="all" baseline="0">
                <a:solidFill>
                  <a:srgbClr val="FF00FF"/>
                </a:solidFill>
                <a:latin typeface="Arial"/>
                <a:cs typeface="Arial"/>
              </a:defRPr>
            </a:lvl1pPr>
          </a:lstStyle>
          <a:p>
            <a:r>
              <a:rPr lang="fr-FR" dirty="0"/>
              <a:t>Cliquez et modifiez le titre </a:t>
            </a:r>
          </a:p>
        </p:txBody>
      </p:sp>
      <p:sp>
        <p:nvSpPr>
          <p:cNvPr id="20" name="Sous-titre 2"/>
          <p:cNvSpPr>
            <a:spLocks noGrp="1"/>
          </p:cNvSpPr>
          <p:nvPr userDrawn="1">
            <p:ph type="subTitle" idx="1"/>
          </p:nvPr>
        </p:nvSpPr>
        <p:spPr>
          <a:xfrm>
            <a:off x="5709588" y="10309931"/>
            <a:ext cx="16705000" cy="1999344"/>
          </a:xfrm>
          <a:prstGeom prst="rect">
            <a:avLst/>
          </a:prstGeom>
        </p:spPr>
        <p:txBody>
          <a:bodyPr anchor="t" anchorCtr="0"/>
          <a:lstStyle>
            <a:lvl1pPr marL="0" indent="0" algn="l">
              <a:lnSpc>
                <a:spcPts val="6933"/>
              </a:lnSpc>
              <a:buNone/>
              <a:defRPr sz="4267" b="0" i="0" cap="none" baseline="0">
                <a:solidFill>
                  <a:srgbClr val="FF00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Tree>
    <p:extLst>
      <p:ext uri="{BB962C8B-B14F-4D97-AF65-F5344CB8AC3E}">
        <p14:creationId xmlns:p14="http://schemas.microsoft.com/office/powerpoint/2010/main" val="4190970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hapitre B rose">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231" b="-1118"/>
          <a:stretch/>
        </p:blipFill>
        <p:spPr>
          <a:xfrm>
            <a:off x="1" y="9001879"/>
            <a:ext cx="4722435" cy="4760131"/>
          </a:xfrm>
          <a:prstGeom prst="rect">
            <a:avLst/>
          </a:prstGeom>
        </p:spPr>
      </p:pic>
      <p:grpSp>
        <p:nvGrpSpPr>
          <p:cNvPr id="2" name="Groupe 1">
            <a:extLst>
              <a:ext uri="{FF2B5EF4-FFF2-40B4-BE49-F238E27FC236}">
                <a16:creationId xmlns:a16="http://schemas.microsoft.com/office/drawing/2014/main" id="{D1AE0540-BE57-EF47-9E1A-3CD0F1BE293A}"/>
              </a:ext>
            </a:extLst>
          </p:cNvPr>
          <p:cNvGrpSpPr/>
          <p:nvPr userDrawn="1"/>
        </p:nvGrpSpPr>
        <p:grpSpPr>
          <a:xfrm>
            <a:off x="13691997" y="40148"/>
            <a:ext cx="3496971" cy="3118509"/>
            <a:chOff x="5134499" y="15055"/>
            <a:chExt cx="1311364" cy="1169441"/>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84177" y="16342"/>
              <a:ext cx="470085" cy="1169441"/>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5778" y="15055"/>
              <a:ext cx="470085" cy="1169441"/>
            </a:xfrm>
            <a:prstGeom prst="rect">
              <a:avLst/>
            </a:prstGeom>
          </p:spPr>
        </p:pic>
      </p:grpSp>
      <p:pic>
        <p:nvPicPr>
          <p:cNvPr id="21" name="Image 20"/>
          <p:cNvPicPr>
            <a:picLocks noChangeAspect="1"/>
          </p:cNvPicPr>
          <p:nvPr userDrawn="1"/>
        </p:nvPicPr>
        <p:blipFill rotWithShape="1">
          <a:blip r:embed="rId2" cstate="email">
            <a:extLst>
              <a:ext uri="{28A0092B-C50C-407E-A947-70E740481C1C}">
                <a14:useLocalDpi xmlns:a14="http://schemas.microsoft.com/office/drawing/2010/main"/>
              </a:ext>
            </a:extLst>
          </a:blip>
          <a:srcRect l="5231" r="70639"/>
          <a:stretch/>
        </p:blipFill>
        <p:spPr>
          <a:xfrm>
            <a:off x="23186526" y="6695497"/>
            <a:ext cx="1197477" cy="4688168"/>
          </a:xfrm>
          <a:prstGeom prst="rect">
            <a:avLst/>
          </a:prstGeom>
        </p:spPr>
      </p:pic>
      <p:sp>
        <p:nvSpPr>
          <p:cNvPr id="24" name="Espace réservé pour une image  10">
            <a:extLst>
              <a:ext uri="{FF2B5EF4-FFF2-40B4-BE49-F238E27FC236}">
                <a16:creationId xmlns:a16="http://schemas.microsoft.com/office/drawing/2014/main" id="{13645EB8-C856-5C44-A43C-9303978696CA}"/>
              </a:ext>
            </a:extLst>
          </p:cNvPr>
          <p:cNvSpPr>
            <a:spLocks noGrp="1"/>
          </p:cNvSpPr>
          <p:nvPr userDrawn="1">
            <p:ph type="pic" sz="quarter" idx="10" hasCustomPrompt="1"/>
          </p:nvPr>
        </p:nvSpPr>
        <p:spPr>
          <a:xfrm>
            <a:off x="1334531" y="2269741"/>
            <a:ext cx="21866960" cy="9269963"/>
          </a:xfrm>
          <a:prstGeom prst="rect">
            <a:avLst/>
          </a:prstGeom>
        </p:spPr>
        <p:txBody>
          <a:bodyPr/>
          <a:lstStyle>
            <a:lvl1pPr marL="0" indent="0">
              <a:buNone/>
              <a:defRPr sz="3200"/>
            </a:lvl1pPr>
          </a:lstStyle>
          <a:p>
            <a:r>
              <a:rPr lang="fr-FR" dirty="0"/>
              <a:t>Glissez une image ici ou cliquez sur l’icône au centre</a:t>
            </a:r>
          </a:p>
        </p:txBody>
      </p:sp>
      <p:sp>
        <p:nvSpPr>
          <p:cNvPr id="16" name="Titre 1"/>
          <p:cNvSpPr>
            <a:spLocks noGrp="1"/>
          </p:cNvSpPr>
          <p:nvPr userDrawn="1">
            <p:ph type="ctrTitle" hasCustomPrompt="1"/>
          </p:nvPr>
        </p:nvSpPr>
        <p:spPr>
          <a:xfrm>
            <a:off x="5693112" y="8839199"/>
            <a:ext cx="18557808" cy="1457891"/>
          </a:xfrm>
          <a:prstGeom prst="rect">
            <a:avLst/>
          </a:prstGeom>
        </p:spPr>
        <p:txBody>
          <a:bodyPr anchor="b" anchorCtr="0">
            <a:normAutofit/>
          </a:bodyPr>
          <a:lstStyle>
            <a:lvl1pPr algn="l">
              <a:lnSpc>
                <a:spcPts val="9600"/>
              </a:lnSpc>
              <a:defRPr sz="8000" b="1" cap="all" baseline="0">
                <a:solidFill>
                  <a:srgbClr val="FF00FF"/>
                </a:solidFill>
                <a:latin typeface="Arial"/>
                <a:cs typeface="Arial"/>
              </a:defRPr>
            </a:lvl1pPr>
          </a:lstStyle>
          <a:p>
            <a:r>
              <a:rPr lang="fr-FR" dirty="0"/>
              <a:t>Cliquez et modifiez le titre </a:t>
            </a:r>
          </a:p>
        </p:txBody>
      </p:sp>
      <p:sp>
        <p:nvSpPr>
          <p:cNvPr id="20" name="Sous-titre 2"/>
          <p:cNvSpPr>
            <a:spLocks noGrp="1"/>
          </p:cNvSpPr>
          <p:nvPr userDrawn="1">
            <p:ph type="subTitle" idx="1"/>
          </p:nvPr>
        </p:nvSpPr>
        <p:spPr>
          <a:xfrm>
            <a:off x="5709588" y="10309931"/>
            <a:ext cx="16705000" cy="1999344"/>
          </a:xfrm>
          <a:prstGeom prst="rect">
            <a:avLst/>
          </a:prstGeom>
        </p:spPr>
        <p:txBody>
          <a:bodyPr anchor="t" anchorCtr="0"/>
          <a:lstStyle>
            <a:lvl1pPr marL="0" indent="0" algn="l">
              <a:lnSpc>
                <a:spcPts val="6933"/>
              </a:lnSpc>
              <a:buNone/>
              <a:defRPr sz="4267" b="0" i="0" cap="none" baseline="0">
                <a:solidFill>
                  <a:srgbClr val="FF00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22" name="Image 2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166252" y="12052963"/>
            <a:ext cx="3627731" cy="987429"/>
          </a:xfrm>
          <a:prstGeom prst="rect">
            <a:avLst/>
          </a:prstGeom>
        </p:spPr>
      </p:pic>
    </p:spTree>
    <p:extLst>
      <p:ext uri="{BB962C8B-B14F-4D97-AF65-F5344CB8AC3E}">
        <p14:creationId xmlns:p14="http://schemas.microsoft.com/office/powerpoint/2010/main" val="213567476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hapitre B ciel">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650"/>
          <a:stretch/>
        </p:blipFill>
        <p:spPr>
          <a:xfrm>
            <a:off x="-15187" y="8911067"/>
            <a:ext cx="4783275" cy="4789227"/>
          </a:xfrm>
          <a:prstGeom prst="rect">
            <a:avLst/>
          </a:prstGeom>
        </p:spPr>
      </p:pic>
      <p:grpSp>
        <p:nvGrpSpPr>
          <p:cNvPr id="2" name="Grouper 1"/>
          <p:cNvGrpSpPr/>
          <p:nvPr userDrawn="1"/>
        </p:nvGrpSpPr>
        <p:grpSpPr>
          <a:xfrm>
            <a:off x="13609625" y="12631"/>
            <a:ext cx="3578659" cy="3182083"/>
            <a:chOff x="4810569" y="17092"/>
            <a:chExt cx="1341997" cy="1193281"/>
          </a:xfrm>
        </p:grpSpPr>
        <p:pic>
          <p:nvPicPr>
            <p:cNvPr id="5" name="Imag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167375" y="17093"/>
              <a:ext cx="479669" cy="1193281"/>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672897" y="17092"/>
              <a:ext cx="479669" cy="1193281"/>
            </a:xfrm>
            <a:prstGeom prst="rect">
              <a:avLst/>
            </a:prstGeom>
          </p:spPr>
        </p:pic>
      </p:gr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5650" r="69984"/>
          <a:stretch/>
        </p:blipFill>
        <p:spPr>
          <a:xfrm>
            <a:off x="23201492" y="6741661"/>
            <a:ext cx="1182509" cy="4584416"/>
          </a:xfrm>
          <a:prstGeom prst="rect">
            <a:avLst/>
          </a:prstGeom>
        </p:spPr>
      </p:pic>
      <p:sp>
        <p:nvSpPr>
          <p:cNvPr id="21" name="Espace réservé pour une image  10"/>
          <p:cNvSpPr>
            <a:spLocks noGrp="1"/>
          </p:cNvSpPr>
          <p:nvPr>
            <p:ph type="pic" sz="quarter" idx="10" hasCustomPrompt="1"/>
          </p:nvPr>
        </p:nvSpPr>
        <p:spPr>
          <a:xfrm>
            <a:off x="1334531" y="2269741"/>
            <a:ext cx="21866960" cy="9269963"/>
          </a:xfrm>
          <a:prstGeom prst="rect">
            <a:avLst/>
          </a:prstGeom>
        </p:spPr>
        <p:txBody>
          <a:bodyPr/>
          <a:lstStyle>
            <a:lvl1pPr marL="0" indent="0">
              <a:buNone/>
              <a:defRPr sz="3200"/>
            </a:lvl1pPr>
          </a:lstStyle>
          <a:p>
            <a:r>
              <a:rPr lang="fr-FR" dirty="0"/>
              <a:t>Glissez une image ici ou cliquez sur l’icône au centre</a:t>
            </a:r>
          </a:p>
        </p:txBody>
      </p:sp>
      <p:sp>
        <p:nvSpPr>
          <p:cNvPr id="22" name="Titre 1"/>
          <p:cNvSpPr>
            <a:spLocks noGrp="1"/>
          </p:cNvSpPr>
          <p:nvPr>
            <p:ph type="ctrTitle" hasCustomPrompt="1"/>
          </p:nvPr>
        </p:nvSpPr>
        <p:spPr>
          <a:xfrm>
            <a:off x="5686789" y="8852041"/>
            <a:ext cx="18557808" cy="1457891"/>
          </a:xfrm>
          <a:prstGeom prst="rect">
            <a:avLst/>
          </a:prstGeom>
        </p:spPr>
        <p:txBody>
          <a:bodyPr anchor="b" anchorCtr="0">
            <a:normAutofit/>
          </a:bodyPr>
          <a:lstStyle>
            <a:lvl1pPr algn="l">
              <a:lnSpc>
                <a:spcPts val="9600"/>
              </a:lnSpc>
              <a:defRPr sz="8000" b="1" cap="all" baseline="0">
                <a:solidFill>
                  <a:srgbClr val="00FDFF"/>
                </a:solidFill>
                <a:latin typeface="Arial"/>
                <a:cs typeface="Arial"/>
              </a:defRPr>
            </a:lvl1pPr>
          </a:lstStyle>
          <a:p>
            <a:r>
              <a:rPr lang="fr-FR" dirty="0"/>
              <a:t>Cliquez et modifiez le titre </a:t>
            </a:r>
          </a:p>
        </p:txBody>
      </p:sp>
      <p:sp>
        <p:nvSpPr>
          <p:cNvPr id="23" name="Sous-titre 2"/>
          <p:cNvSpPr>
            <a:spLocks noGrp="1"/>
          </p:cNvSpPr>
          <p:nvPr>
            <p:ph type="subTitle" idx="1"/>
          </p:nvPr>
        </p:nvSpPr>
        <p:spPr>
          <a:xfrm>
            <a:off x="5709588" y="10309931"/>
            <a:ext cx="16705000" cy="1999344"/>
          </a:xfrm>
          <a:prstGeom prst="rect">
            <a:avLst/>
          </a:prstGeom>
        </p:spPr>
        <p:txBody>
          <a:bodyPr anchor="t" anchorCtr="0"/>
          <a:lstStyle>
            <a:lvl1pPr marL="0" indent="0" algn="l">
              <a:lnSpc>
                <a:spcPts val="6933"/>
              </a:lnSpc>
              <a:buNone/>
              <a:defRPr sz="4267" b="0" i="0" cap="none" baseline="0">
                <a:solidFill>
                  <a:srgbClr val="00FD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12" name="Imag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162597" y="12051967"/>
            <a:ext cx="3631387" cy="988424"/>
          </a:xfrm>
          <a:prstGeom prst="rect">
            <a:avLst/>
          </a:prstGeom>
        </p:spPr>
      </p:pic>
    </p:spTree>
    <p:extLst>
      <p:ext uri="{BB962C8B-B14F-4D97-AF65-F5344CB8AC3E}">
        <p14:creationId xmlns:p14="http://schemas.microsoft.com/office/powerpoint/2010/main" val="4272659366"/>
      </p:ext>
    </p:extLst>
  </p:cSld>
  <p:clrMapOvr>
    <a:masterClrMapping/>
  </p:clrMapOvr>
  <p:extLst>
    <p:ext uri="{DCECCB84-F9BA-43D5-87BE-67443E8EF086}">
      <p15:sldGuideLst xmlns:p15="http://schemas.microsoft.com/office/powerpoint/2012/main">
        <p15:guide id="1" orient="horz" pos="2731">
          <p15:clr>
            <a:srgbClr val="FBAE40"/>
          </p15:clr>
        </p15:guide>
        <p15:guide id="2" pos="317">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hapitre C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10658075" cy="13716000"/>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3" name="Rectangle 2"/>
          <p:cNvSpPr/>
          <p:nvPr userDrawn="1"/>
        </p:nvSpPr>
        <p:spPr>
          <a:xfrm>
            <a:off x="10658075" y="0"/>
            <a:ext cx="13929125" cy="13716000"/>
          </a:xfrm>
          <a:prstGeom prst="rect">
            <a:avLst/>
          </a:prstGeom>
          <a:solidFill>
            <a:srgbClr val="0A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noFill/>
            </a:endParaRPr>
          </a:p>
        </p:txBody>
      </p:sp>
      <p:sp>
        <p:nvSpPr>
          <p:cNvPr id="16" name="Titre 1"/>
          <p:cNvSpPr>
            <a:spLocks noGrp="1"/>
          </p:cNvSpPr>
          <p:nvPr>
            <p:ph type="ctrTitle" hasCustomPrompt="1"/>
          </p:nvPr>
        </p:nvSpPr>
        <p:spPr>
          <a:xfrm>
            <a:off x="11192535" y="2286576"/>
            <a:ext cx="12260259" cy="4077643"/>
          </a:xfrm>
          <a:prstGeom prst="rect">
            <a:avLst/>
          </a:prstGeom>
        </p:spPr>
        <p:txBody>
          <a:bodyPr anchor="b" anchorCtr="0">
            <a:norm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11174107" y="6868384"/>
            <a:ext cx="12260256" cy="3505200"/>
          </a:xfrm>
          <a:prstGeom prst="rect">
            <a:avLst/>
          </a:prstGeom>
        </p:spPr>
        <p:txBody>
          <a:bodyPr anchor="t" anchorCtr="0"/>
          <a:lstStyle>
            <a:lvl1pPr marL="0" indent="0" algn="l">
              <a:lnSpc>
                <a:spcPts val="6933"/>
              </a:lnSpc>
              <a:buNone/>
              <a:defRPr sz="4267" b="0" i="0" cap="none" baseline="0">
                <a:solidFill>
                  <a:schemeClr val="bg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642739" y="-3998741"/>
            <a:ext cx="7524709" cy="7524709"/>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72448" y="6750997"/>
            <a:ext cx="6965003" cy="6965003"/>
          </a:xfrm>
          <a:prstGeom prst="rect">
            <a:avLst/>
          </a:prstGeom>
        </p:spPr>
      </p:pic>
      <p:pic>
        <p:nvPicPr>
          <p:cNvPr id="4" name="Imag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710896" y="11265859"/>
            <a:ext cx="5723467" cy="1557867"/>
          </a:xfrm>
          <a:prstGeom prst="rect">
            <a:avLst/>
          </a:prstGeom>
        </p:spPr>
      </p:pic>
    </p:spTree>
    <p:extLst>
      <p:ext uri="{BB962C8B-B14F-4D97-AF65-F5344CB8AC3E}">
        <p14:creationId xmlns:p14="http://schemas.microsoft.com/office/powerpoint/2010/main" val="43520845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hapitre C vert">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10658075" cy="13716000"/>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3" name="Rectangle 2"/>
          <p:cNvSpPr/>
          <p:nvPr userDrawn="1"/>
        </p:nvSpPr>
        <p:spPr>
          <a:xfrm>
            <a:off x="10658075" y="0"/>
            <a:ext cx="13929125" cy="13716000"/>
          </a:xfrm>
          <a:prstGeom prst="rect">
            <a:avLst/>
          </a:prstGeom>
          <a:solidFill>
            <a:srgbClr val="1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533" dirty="0">
                <a:noFill/>
              </a:rPr>
              <a:t>i</a:t>
            </a:r>
          </a:p>
        </p:txBody>
      </p:sp>
      <p:sp>
        <p:nvSpPr>
          <p:cNvPr id="16" name="Titre 1"/>
          <p:cNvSpPr>
            <a:spLocks noGrp="1"/>
          </p:cNvSpPr>
          <p:nvPr>
            <p:ph type="ctrTitle" hasCustomPrompt="1"/>
          </p:nvPr>
        </p:nvSpPr>
        <p:spPr>
          <a:xfrm>
            <a:off x="11174105" y="2536941"/>
            <a:ext cx="12260259" cy="4077643"/>
          </a:xfrm>
          <a:prstGeom prst="rect">
            <a:avLst/>
          </a:prstGeom>
        </p:spPr>
        <p:txBody>
          <a:bodyPr anchor="b" anchorCtr="0">
            <a:norm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11174107" y="6868384"/>
            <a:ext cx="12260256" cy="3505200"/>
          </a:xfrm>
          <a:prstGeom prst="rect">
            <a:avLst/>
          </a:prstGeom>
        </p:spPr>
        <p:txBody>
          <a:bodyPr anchor="t" anchorCtr="0"/>
          <a:lstStyle>
            <a:lvl1pPr marL="0" indent="0" algn="l">
              <a:lnSpc>
                <a:spcPts val="6933"/>
              </a:lnSpc>
              <a:buNone/>
              <a:defRPr sz="4267" b="0" i="0" cap="none" baseline="0">
                <a:solidFill>
                  <a:schemeClr val="bg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658075" y="-4031952"/>
            <a:ext cx="7524709" cy="7524709"/>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7828" y="6614585"/>
            <a:ext cx="7101416" cy="7101416"/>
          </a:xfrm>
          <a:prstGeom prst="rect">
            <a:avLst/>
          </a:prstGeom>
        </p:spPr>
      </p:pic>
      <p:pic>
        <p:nvPicPr>
          <p:cNvPr id="10" name="Imag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710896" y="11265859"/>
            <a:ext cx="5723467" cy="1557867"/>
          </a:xfrm>
          <a:prstGeom prst="rect">
            <a:avLst/>
          </a:prstGeom>
        </p:spPr>
      </p:pic>
    </p:spTree>
    <p:extLst>
      <p:ext uri="{BB962C8B-B14F-4D97-AF65-F5344CB8AC3E}">
        <p14:creationId xmlns:p14="http://schemas.microsoft.com/office/powerpoint/2010/main" val="27349505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hapitre C ciel">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10658075" cy="13716000"/>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3" name="Rectangle 2"/>
          <p:cNvSpPr/>
          <p:nvPr userDrawn="1"/>
        </p:nvSpPr>
        <p:spPr>
          <a:xfrm>
            <a:off x="10658075" y="0"/>
            <a:ext cx="13929125" cy="13716000"/>
          </a:xfrm>
          <a:prstGeom prst="rect">
            <a:avLst/>
          </a:prstGeom>
          <a:solidFill>
            <a:srgbClr val="00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noFill/>
            </a:endParaRP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658075" y="-3998741"/>
            <a:ext cx="7524709" cy="7524709"/>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93072" y="6750997"/>
            <a:ext cx="6965003" cy="6965003"/>
          </a:xfrm>
          <a:prstGeom prst="rect">
            <a:avLst/>
          </a:prstGeom>
        </p:spPr>
      </p:pic>
      <p:sp>
        <p:nvSpPr>
          <p:cNvPr id="10" name="Titre 1"/>
          <p:cNvSpPr>
            <a:spLocks noGrp="1"/>
          </p:cNvSpPr>
          <p:nvPr>
            <p:ph type="ctrTitle" hasCustomPrompt="1"/>
          </p:nvPr>
        </p:nvSpPr>
        <p:spPr>
          <a:xfrm>
            <a:off x="11174105" y="2536941"/>
            <a:ext cx="12260259" cy="4077643"/>
          </a:xfrm>
          <a:prstGeom prst="rect">
            <a:avLst/>
          </a:prstGeom>
        </p:spPr>
        <p:txBody>
          <a:bodyPr anchor="b" anchorCtr="0">
            <a:norm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11174107" y="6868384"/>
            <a:ext cx="12260256" cy="3505200"/>
          </a:xfrm>
          <a:prstGeom prst="rect">
            <a:avLst/>
          </a:prstGeom>
        </p:spPr>
        <p:txBody>
          <a:bodyPr anchor="t" anchorCtr="0"/>
          <a:lstStyle>
            <a:lvl1pPr marL="0" indent="0" algn="l">
              <a:lnSpc>
                <a:spcPts val="6933"/>
              </a:lnSpc>
              <a:buNone/>
              <a:defRPr sz="4267" b="0" i="0" cap="none" baseline="0">
                <a:solidFill>
                  <a:schemeClr val="bg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710896" y="11265859"/>
            <a:ext cx="5723467" cy="1557867"/>
          </a:xfrm>
          <a:prstGeom prst="rect">
            <a:avLst/>
          </a:prstGeom>
        </p:spPr>
      </p:pic>
    </p:spTree>
    <p:extLst>
      <p:ext uri="{BB962C8B-B14F-4D97-AF65-F5344CB8AC3E}">
        <p14:creationId xmlns:p14="http://schemas.microsoft.com/office/powerpoint/2010/main" val="35676395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Montage photo bleu">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2"/>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38400"/>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502158" y="8114436"/>
            <a:ext cx="2607365" cy="5992621"/>
          </a:xfrm>
          <a:prstGeom prst="rect">
            <a:avLst/>
          </a:prstGeom>
        </p:spPr>
      </p:pic>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20350624" y="1385294"/>
            <a:ext cx="2243179" cy="5823573"/>
          </a:xfrm>
          <a:prstGeom prst="rect">
            <a:avLst/>
          </a:prstGeom>
        </p:spPr>
      </p:pic>
      <p:pic>
        <p:nvPicPr>
          <p:cNvPr id="2" name="Image 1"/>
          <p:cNvPicPr>
            <a:picLocks noChangeAspect="1"/>
          </p:cNvPicPr>
          <p:nvPr userDrawn="1"/>
        </p:nvPicPr>
        <p:blipFill>
          <a:blip r:embed="rId3"/>
          <a:stretch>
            <a:fillRect/>
          </a:stretch>
        </p:blipFill>
        <p:spPr>
          <a:xfrm>
            <a:off x="2524690" y="1301571"/>
            <a:ext cx="6619309" cy="3928533"/>
          </a:xfrm>
          <a:prstGeom prst="rect">
            <a:avLst/>
          </a:prstGeom>
        </p:spPr>
      </p:pic>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rgbClr val="0000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29084667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Montage photo vert">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2"/>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38400"/>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rgbClr val="00E100"/>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a:stretch>
            <a:fillRect/>
          </a:stretch>
        </p:blipFill>
        <p:spPr>
          <a:xfrm>
            <a:off x="2524689" y="1279097"/>
            <a:ext cx="6619315" cy="3928536"/>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6502158" y="8114436"/>
            <a:ext cx="2607365" cy="5992621"/>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flipV="1">
            <a:off x="20323161" y="1427899"/>
            <a:ext cx="2298104" cy="5823573"/>
          </a:xfrm>
          <a:prstGeom prst="rect">
            <a:avLst/>
          </a:prstGeom>
        </p:spPr>
      </p:pic>
    </p:spTree>
    <p:extLst>
      <p:ext uri="{BB962C8B-B14F-4D97-AF65-F5344CB8AC3E}">
        <p14:creationId xmlns:p14="http://schemas.microsoft.com/office/powerpoint/2010/main" val="249017005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Montage photo ros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2"/>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38400"/>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rgbClr val="FF00FF"/>
                </a:solidFill>
                <a:latin typeface="Arial"/>
                <a:cs typeface="Arial"/>
              </a:defRPr>
            </a:lvl1pPr>
          </a:lstStyle>
          <a:p>
            <a:r>
              <a:rPr lang="fr-FR" dirty="0"/>
              <a:t>Cliquez et modifiez le titre </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511755" y="8116539"/>
            <a:ext cx="2607371" cy="5992629"/>
          </a:xfrm>
          <a:prstGeom prst="rect">
            <a:avLst/>
          </a:prstGeom>
        </p:spPr>
      </p:pic>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20350624" y="1385292"/>
            <a:ext cx="2243184" cy="5823576"/>
          </a:xfrm>
          <a:prstGeom prst="rect">
            <a:avLst/>
          </a:prstGeom>
        </p:spPr>
      </p:pic>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2221" y="1293589"/>
            <a:ext cx="6631776" cy="3928539"/>
          </a:xfrm>
          <a:prstGeom prst="rect">
            <a:avLst/>
          </a:prstGeom>
        </p:spPr>
      </p:pic>
    </p:spTree>
    <p:extLst>
      <p:ext uri="{BB962C8B-B14F-4D97-AF65-F5344CB8AC3E}">
        <p14:creationId xmlns:p14="http://schemas.microsoft.com/office/powerpoint/2010/main" val="9453951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Montage photo jaun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2"/>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38400"/>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rgbClr val="FFFF01"/>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87997" y="1284823"/>
            <a:ext cx="6688944" cy="3962403"/>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a:off x="6601807" y="8204481"/>
            <a:ext cx="2441555" cy="5978355"/>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flipV="1">
            <a:off x="20350624" y="1401767"/>
            <a:ext cx="2243179" cy="5823576"/>
          </a:xfrm>
          <a:prstGeom prst="rect">
            <a:avLst/>
          </a:prstGeom>
        </p:spPr>
      </p:pic>
    </p:spTree>
    <p:extLst>
      <p:ext uri="{BB962C8B-B14F-4D97-AF65-F5344CB8AC3E}">
        <p14:creationId xmlns:p14="http://schemas.microsoft.com/office/powerpoint/2010/main" val="99914840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Montage photo blanc">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20325" y="9799"/>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48197"/>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767131" y="7489614"/>
            <a:ext cx="2992859" cy="6856773"/>
          </a:xfrm>
          <a:prstGeom prst="rect">
            <a:avLst/>
          </a:prstGeom>
        </p:spPr>
      </p:pic>
      <p:pic>
        <p:nvPicPr>
          <p:cNvPr id="16" name="Imag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9985947" y="1761419"/>
            <a:ext cx="2992859" cy="5843899"/>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60117" y="1302488"/>
            <a:ext cx="6603184" cy="3911600"/>
          </a:xfrm>
          <a:prstGeom prst="rect">
            <a:avLst/>
          </a:prstGeom>
        </p:spPr>
      </p:pic>
    </p:spTree>
    <p:extLst>
      <p:ext uri="{BB962C8B-B14F-4D97-AF65-F5344CB8AC3E}">
        <p14:creationId xmlns:p14="http://schemas.microsoft.com/office/powerpoint/2010/main" val="3290073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itre B ciel">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650"/>
          <a:stretch/>
        </p:blipFill>
        <p:spPr>
          <a:xfrm>
            <a:off x="-15187" y="8911067"/>
            <a:ext cx="4783275" cy="4789227"/>
          </a:xfrm>
          <a:prstGeom prst="rect">
            <a:avLst/>
          </a:prstGeom>
        </p:spPr>
      </p:pic>
      <p:grpSp>
        <p:nvGrpSpPr>
          <p:cNvPr id="2" name="Grouper 1"/>
          <p:cNvGrpSpPr/>
          <p:nvPr userDrawn="1"/>
        </p:nvGrpSpPr>
        <p:grpSpPr>
          <a:xfrm>
            <a:off x="13609625" y="12631"/>
            <a:ext cx="3578659" cy="3182083"/>
            <a:chOff x="4810569" y="17092"/>
            <a:chExt cx="1341997" cy="1193281"/>
          </a:xfrm>
        </p:grpSpPr>
        <p:pic>
          <p:nvPicPr>
            <p:cNvPr id="5" name="Imag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167375" y="17093"/>
              <a:ext cx="479669" cy="1193281"/>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672897" y="17092"/>
              <a:ext cx="479669" cy="1193281"/>
            </a:xfrm>
            <a:prstGeom prst="rect">
              <a:avLst/>
            </a:prstGeom>
          </p:spPr>
        </p:pic>
      </p:gr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5650" r="69984"/>
          <a:stretch/>
        </p:blipFill>
        <p:spPr>
          <a:xfrm>
            <a:off x="23201492" y="6741661"/>
            <a:ext cx="1182509" cy="4584416"/>
          </a:xfrm>
          <a:prstGeom prst="rect">
            <a:avLst/>
          </a:prstGeom>
        </p:spPr>
      </p:pic>
      <p:sp>
        <p:nvSpPr>
          <p:cNvPr id="21" name="Espace réservé pour une image  10"/>
          <p:cNvSpPr>
            <a:spLocks noGrp="1"/>
          </p:cNvSpPr>
          <p:nvPr>
            <p:ph type="pic" sz="quarter" idx="10" hasCustomPrompt="1"/>
          </p:nvPr>
        </p:nvSpPr>
        <p:spPr>
          <a:xfrm>
            <a:off x="1334531" y="2269741"/>
            <a:ext cx="21866960" cy="9269963"/>
          </a:xfrm>
          <a:prstGeom prst="rect">
            <a:avLst/>
          </a:prstGeom>
        </p:spPr>
        <p:txBody>
          <a:bodyPr/>
          <a:lstStyle>
            <a:lvl1pPr marL="0" indent="0">
              <a:buNone/>
              <a:defRPr sz="3200"/>
            </a:lvl1pPr>
          </a:lstStyle>
          <a:p>
            <a:r>
              <a:rPr lang="fr-FR" dirty="0"/>
              <a:t>Glissez une image ici ou cliquez sur l’icône au centre</a:t>
            </a:r>
          </a:p>
        </p:txBody>
      </p:sp>
      <p:sp>
        <p:nvSpPr>
          <p:cNvPr id="22" name="Titre 1"/>
          <p:cNvSpPr>
            <a:spLocks noGrp="1"/>
          </p:cNvSpPr>
          <p:nvPr>
            <p:ph type="ctrTitle" hasCustomPrompt="1"/>
          </p:nvPr>
        </p:nvSpPr>
        <p:spPr>
          <a:xfrm>
            <a:off x="5686789" y="8852041"/>
            <a:ext cx="18557808" cy="1457891"/>
          </a:xfrm>
          <a:prstGeom prst="rect">
            <a:avLst/>
          </a:prstGeom>
        </p:spPr>
        <p:txBody>
          <a:bodyPr anchor="b" anchorCtr="0">
            <a:normAutofit/>
          </a:bodyPr>
          <a:lstStyle>
            <a:lvl1pPr algn="l">
              <a:lnSpc>
                <a:spcPts val="9600"/>
              </a:lnSpc>
              <a:defRPr sz="8000" b="1" cap="all" baseline="0">
                <a:solidFill>
                  <a:srgbClr val="00FDFF"/>
                </a:solidFill>
                <a:latin typeface="Arial"/>
                <a:cs typeface="Arial"/>
              </a:defRPr>
            </a:lvl1pPr>
          </a:lstStyle>
          <a:p>
            <a:r>
              <a:rPr lang="fr-FR" dirty="0"/>
              <a:t>Cliquez et modifiez le titre </a:t>
            </a:r>
          </a:p>
        </p:txBody>
      </p:sp>
      <p:sp>
        <p:nvSpPr>
          <p:cNvPr id="23" name="Sous-titre 2"/>
          <p:cNvSpPr>
            <a:spLocks noGrp="1"/>
          </p:cNvSpPr>
          <p:nvPr>
            <p:ph type="subTitle" idx="1"/>
          </p:nvPr>
        </p:nvSpPr>
        <p:spPr>
          <a:xfrm>
            <a:off x="5709588" y="10309931"/>
            <a:ext cx="16705000" cy="1999344"/>
          </a:xfrm>
          <a:prstGeom prst="rect">
            <a:avLst/>
          </a:prstGeom>
        </p:spPr>
        <p:txBody>
          <a:bodyPr anchor="t" anchorCtr="0"/>
          <a:lstStyle>
            <a:lvl1pPr marL="0" indent="0" algn="l">
              <a:lnSpc>
                <a:spcPts val="6933"/>
              </a:lnSpc>
              <a:buNone/>
              <a:defRPr sz="4267" b="0" i="0" cap="none" baseline="0">
                <a:solidFill>
                  <a:srgbClr val="00FD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12" name="Imag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162597" y="12051967"/>
            <a:ext cx="3631387" cy="988424"/>
          </a:xfrm>
          <a:prstGeom prst="rect">
            <a:avLst/>
          </a:prstGeom>
        </p:spPr>
      </p:pic>
    </p:spTree>
    <p:extLst>
      <p:ext uri="{BB962C8B-B14F-4D97-AF65-F5344CB8AC3E}">
        <p14:creationId xmlns:p14="http://schemas.microsoft.com/office/powerpoint/2010/main" val="4150683001"/>
      </p:ext>
    </p:extLst>
  </p:cSld>
  <p:clrMapOvr>
    <a:masterClrMapping/>
  </p:clrMapOvr>
  <p:extLst>
    <p:ext uri="{DCECCB84-F9BA-43D5-87BE-67443E8EF086}">
      <p15:sldGuideLst xmlns:p15="http://schemas.microsoft.com/office/powerpoint/2012/main">
        <p15:guide id="1" orient="horz" pos="2731">
          <p15:clr>
            <a:srgbClr val="FBAE40"/>
          </p15:clr>
        </p15:guide>
        <p15:guide id="2" pos="317">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Mode d'emploi">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10901-8AF1-954B-80D6-831FA6F273B1}"/>
              </a:ext>
            </a:extLst>
          </p:cNvPr>
          <p:cNvSpPr>
            <a:spLocks noGrp="1"/>
          </p:cNvSpPr>
          <p:nvPr>
            <p:ph type="title"/>
          </p:nvPr>
        </p:nvSpPr>
        <p:spPr>
          <a:xfrm>
            <a:off x="1676400" y="732369"/>
            <a:ext cx="21031200" cy="2650067"/>
          </a:xfrm>
          <a:prstGeom prst="rect">
            <a:avLst/>
          </a:prstGeom>
        </p:spPr>
        <p:txBody>
          <a:bodyPr/>
          <a:lstStyle/>
          <a:p>
            <a:r>
              <a:rPr lang="fr-FR" dirty="0"/>
              <a:t>Modifiez le style du titre</a:t>
            </a:r>
          </a:p>
        </p:txBody>
      </p:sp>
      <p:sp>
        <p:nvSpPr>
          <p:cNvPr id="4" name="Espace réservé du texte 3">
            <a:extLst>
              <a:ext uri="{FF2B5EF4-FFF2-40B4-BE49-F238E27FC236}">
                <a16:creationId xmlns:a16="http://schemas.microsoft.com/office/drawing/2014/main" id="{F2A01FBD-7025-334B-A99F-CFF017DB878A}"/>
              </a:ext>
            </a:extLst>
          </p:cNvPr>
          <p:cNvSpPr>
            <a:spLocks noGrp="1"/>
          </p:cNvSpPr>
          <p:nvPr>
            <p:ph type="body" sz="quarter" idx="10"/>
          </p:nvPr>
        </p:nvSpPr>
        <p:spPr>
          <a:xfrm>
            <a:off x="1676400" y="3543301"/>
            <a:ext cx="21031200" cy="8919632"/>
          </a:xfrm>
          <a:prstGeom prst="rect">
            <a:avLst/>
          </a:prstGeo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29091629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4833940" y="2303860"/>
            <a:ext cx="14716125" cy="4643437"/>
          </a:xfrm>
          <a:prstGeom prst="rect">
            <a:avLst/>
          </a:prstGeom>
        </p:spPr>
        <p:txBody>
          <a:bodyPr anchor="b"/>
          <a:lstStyle/>
          <a:p>
            <a:r>
              <a:rPr lang="fr-FR"/>
              <a:t>Modifiez le style du titre</a:t>
            </a:r>
            <a:endParaRPr/>
          </a:p>
        </p:txBody>
      </p:sp>
      <p:sp>
        <p:nvSpPr>
          <p:cNvPr id="12" name="Texte niveau 1…"/>
          <p:cNvSpPr txBox="1">
            <a:spLocks noGrp="1"/>
          </p:cNvSpPr>
          <p:nvPr>
            <p:ph type="body" sz="quarter" idx="1"/>
          </p:nvPr>
        </p:nvSpPr>
        <p:spPr>
          <a:xfrm>
            <a:off x="4833940" y="7090172"/>
            <a:ext cx="14716125" cy="1589485"/>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3" name="Numéro de diapositive"/>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solidFill>
                  <a:prstClr val="black"/>
                </a:solidFill>
              </a:rPr>
              <a:pPr/>
              <a:t>‹N°›</a:t>
            </a:fld>
            <a:endParaRPr>
              <a:solidFill>
                <a:prstClr val="black"/>
              </a:solidFill>
            </a:endParaRPr>
          </a:p>
        </p:txBody>
      </p:sp>
    </p:spTree>
    <p:extLst>
      <p:ext uri="{BB962C8B-B14F-4D97-AF65-F5344CB8AC3E}">
        <p14:creationId xmlns:p14="http://schemas.microsoft.com/office/powerpoint/2010/main" val="200158842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itre C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10658075" cy="13716000"/>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3" name="Rectangle 2"/>
          <p:cNvSpPr/>
          <p:nvPr userDrawn="1"/>
        </p:nvSpPr>
        <p:spPr>
          <a:xfrm>
            <a:off x="10658075" y="0"/>
            <a:ext cx="13929125" cy="13716000"/>
          </a:xfrm>
          <a:prstGeom prst="rect">
            <a:avLst/>
          </a:prstGeom>
          <a:solidFill>
            <a:srgbClr val="0A00FF"/>
          </a:solidFill>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noFill/>
            </a:endParaRPr>
          </a:p>
        </p:txBody>
      </p:sp>
      <p:sp>
        <p:nvSpPr>
          <p:cNvPr id="16" name="Titre 1"/>
          <p:cNvSpPr>
            <a:spLocks noGrp="1"/>
          </p:cNvSpPr>
          <p:nvPr>
            <p:ph type="ctrTitle" hasCustomPrompt="1"/>
          </p:nvPr>
        </p:nvSpPr>
        <p:spPr>
          <a:xfrm>
            <a:off x="11192535" y="2286576"/>
            <a:ext cx="12260259" cy="4077643"/>
          </a:xfrm>
          <a:prstGeom prst="rect">
            <a:avLst/>
          </a:prstGeom>
        </p:spPr>
        <p:txBody>
          <a:bodyPr anchor="b" anchorCtr="0">
            <a:norm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11174107" y="6868384"/>
            <a:ext cx="12260256" cy="3505200"/>
          </a:xfrm>
          <a:prstGeom prst="rect">
            <a:avLst/>
          </a:prstGeom>
        </p:spPr>
        <p:txBody>
          <a:bodyPr anchor="t" anchorCtr="0"/>
          <a:lstStyle>
            <a:lvl1pPr marL="0" indent="0" algn="l">
              <a:lnSpc>
                <a:spcPts val="6933"/>
              </a:lnSpc>
              <a:buNone/>
              <a:defRPr sz="4267" b="0" i="0" cap="none" baseline="0">
                <a:solidFill>
                  <a:schemeClr val="bg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642739" y="-3998741"/>
            <a:ext cx="7524709" cy="7524709"/>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72448" y="6750997"/>
            <a:ext cx="6965003" cy="6965003"/>
          </a:xfrm>
          <a:prstGeom prst="rect">
            <a:avLst/>
          </a:prstGeom>
        </p:spPr>
      </p:pic>
      <p:pic>
        <p:nvPicPr>
          <p:cNvPr id="4" name="Imag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710896" y="11265859"/>
            <a:ext cx="5723467" cy="1557867"/>
          </a:xfrm>
          <a:prstGeom prst="rect">
            <a:avLst/>
          </a:prstGeom>
        </p:spPr>
      </p:pic>
    </p:spTree>
    <p:extLst>
      <p:ext uri="{BB962C8B-B14F-4D97-AF65-F5344CB8AC3E}">
        <p14:creationId xmlns:p14="http://schemas.microsoft.com/office/powerpoint/2010/main" val="2804605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itre C vert">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10658075" cy="13716000"/>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3" name="Rectangle 2"/>
          <p:cNvSpPr/>
          <p:nvPr userDrawn="1"/>
        </p:nvSpPr>
        <p:spPr>
          <a:xfrm>
            <a:off x="10658075" y="0"/>
            <a:ext cx="13929125" cy="13716000"/>
          </a:xfrm>
          <a:prstGeom prst="rect">
            <a:avLst/>
          </a:prstGeom>
          <a:solidFill>
            <a:srgbClr val="1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r>
              <a:rPr lang="fr-FR" sz="4800" b="0" kern="1200" dirty="0">
                <a:noFill/>
              </a:rPr>
              <a:t>i</a:t>
            </a:r>
          </a:p>
        </p:txBody>
      </p:sp>
      <p:sp>
        <p:nvSpPr>
          <p:cNvPr id="16" name="Titre 1"/>
          <p:cNvSpPr>
            <a:spLocks noGrp="1"/>
          </p:cNvSpPr>
          <p:nvPr>
            <p:ph type="ctrTitle" hasCustomPrompt="1"/>
          </p:nvPr>
        </p:nvSpPr>
        <p:spPr>
          <a:xfrm>
            <a:off x="11174105" y="2536941"/>
            <a:ext cx="12260259" cy="4077643"/>
          </a:xfrm>
          <a:prstGeom prst="rect">
            <a:avLst/>
          </a:prstGeom>
        </p:spPr>
        <p:txBody>
          <a:bodyPr anchor="b" anchorCtr="0">
            <a:norm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11174107" y="6868384"/>
            <a:ext cx="12260256" cy="3505200"/>
          </a:xfrm>
          <a:prstGeom prst="rect">
            <a:avLst/>
          </a:prstGeom>
        </p:spPr>
        <p:txBody>
          <a:bodyPr anchor="t" anchorCtr="0"/>
          <a:lstStyle>
            <a:lvl1pPr marL="0" indent="0" algn="l">
              <a:lnSpc>
                <a:spcPts val="6933"/>
              </a:lnSpc>
              <a:buNone/>
              <a:defRPr sz="4267" b="0" i="0" cap="none" baseline="0">
                <a:solidFill>
                  <a:schemeClr val="bg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7828" y="6614585"/>
            <a:ext cx="7101416" cy="7101416"/>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58074" y="351849"/>
            <a:ext cx="5893981" cy="3501464"/>
          </a:xfrm>
          <a:prstGeom prst="rect">
            <a:avLst/>
          </a:prstGeom>
        </p:spPr>
      </p:pic>
    </p:spTree>
    <p:extLst>
      <p:ext uri="{BB962C8B-B14F-4D97-AF65-F5344CB8AC3E}">
        <p14:creationId xmlns:p14="http://schemas.microsoft.com/office/powerpoint/2010/main" val="2226870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itre C ciel">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10658075" cy="13716000"/>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3" name="Rectangle 2"/>
          <p:cNvSpPr/>
          <p:nvPr userDrawn="1"/>
        </p:nvSpPr>
        <p:spPr>
          <a:xfrm>
            <a:off x="10658075" y="0"/>
            <a:ext cx="13929125" cy="13716000"/>
          </a:xfrm>
          <a:prstGeom prst="rect">
            <a:avLst/>
          </a:prstGeom>
          <a:solidFill>
            <a:srgbClr val="00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noFill/>
            </a:endParaRP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658075" y="-3998741"/>
            <a:ext cx="7524709" cy="7524709"/>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93072" y="6750997"/>
            <a:ext cx="6965003" cy="6965003"/>
          </a:xfrm>
          <a:prstGeom prst="rect">
            <a:avLst/>
          </a:prstGeom>
        </p:spPr>
      </p:pic>
      <p:sp>
        <p:nvSpPr>
          <p:cNvPr id="10" name="Titre 1"/>
          <p:cNvSpPr>
            <a:spLocks noGrp="1"/>
          </p:cNvSpPr>
          <p:nvPr>
            <p:ph type="ctrTitle" hasCustomPrompt="1"/>
          </p:nvPr>
        </p:nvSpPr>
        <p:spPr>
          <a:xfrm>
            <a:off x="11174105" y="2536941"/>
            <a:ext cx="12260259" cy="4077643"/>
          </a:xfrm>
          <a:prstGeom prst="rect">
            <a:avLst/>
          </a:prstGeom>
        </p:spPr>
        <p:txBody>
          <a:bodyPr anchor="b" anchorCtr="0">
            <a:norm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11174107" y="6868384"/>
            <a:ext cx="12260256" cy="3505200"/>
          </a:xfrm>
          <a:prstGeom prst="rect">
            <a:avLst/>
          </a:prstGeom>
        </p:spPr>
        <p:txBody>
          <a:bodyPr anchor="t" anchorCtr="0"/>
          <a:lstStyle>
            <a:lvl1pPr marL="0" indent="0" algn="l">
              <a:lnSpc>
                <a:spcPts val="6933"/>
              </a:lnSpc>
              <a:buNone/>
              <a:defRPr sz="4267" b="0" i="0" cap="none" baseline="0">
                <a:solidFill>
                  <a:schemeClr val="bg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710896" y="11265859"/>
            <a:ext cx="5723467" cy="1557867"/>
          </a:xfrm>
          <a:prstGeom prst="rect">
            <a:avLst/>
          </a:prstGeom>
        </p:spPr>
      </p:pic>
    </p:spTree>
    <p:extLst>
      <p:ext uri="{BB962C8B-B14F-4D97-AF65-F5344CB8AC3E}">
        <p14:creationId xmlns:p14="http://schemas.microsoft.com/office/powerpoint/2010/main" val="2162560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ntage photo bleu">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2"/>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38400"/>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502158" y="8114436"/>
            <a:ext cx="2607365" cy="5992621"/>
          </a:xfrm>
          <a:prstGeom prst="rect">
            <a:avLst/>
          </a:prstGeom>
        </p:spPr>
      </p:pic>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20350624" y="1385294"/>
            <a:ext cx="2243179" cy="5823573"/>
          </a:xfrm>
          <a:prstGeom prst="rect">
            <a:avLst/>
          </a:prstGeom>
        </p:spPr>
      </p:pic>
      <p:pic>
        <p:nvPicPr>
          <p:cNvPr id="2" name="Image 1"/>
          <p:cNvPicPr>
            <a:picLocks noChangeAspect="1"/>
          </p:cNvPicPr>
          <p:nvPr userDrawn="1"/>
        </p:nvPicPr>
        <p:blipFill>
          <a:blip r:embed="rId3"/>
          <a:stretch>
            <a:fillRect/>
          </a:stretch>
        </p:blipFill>
        <p:spPr>
          <a:xfrm>
            <a:off x="2524690" y="1301571"/>
            <a:ext cx="6619309" cy="3928533"/>
          </a:xfrm>
          <a:prstGeom prst="rect">
            <a:avLst/>
          </a:prstGeom>
        </p:spPr>
      </p:pic>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rgbClr val="0000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295424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rose">
    <p:spTree>
      <p:nvGrpSpPr>
        <p:cNvPr id="1" name=""/>
        <p:cNvGrpSpPr/>
        <p:nvPr/>
      </p:nvGrpSpPr>
      <p:grpSpPr>
        <a:xfrm>
          <a:off x="0" y="0"/>
          <a:ext cx="0" cy="0"/>
          <a:chOff x="0" y="0"/>
          <a:chExt cx="0" cy="0"/>
        </a:xfrm>
      </p:grpSpPr>
      <p:sp>
        <p:nvSpPr>
          <p:cNvPr id="14" name="Titre 1"/>
          <p:cNvSpPr>
            <a:spLocks noGrp="1"/>
          </p:cNvSpPr>
          <p:nvPr>
            <p:ph type="title"/>
          </p:nvPr>
        </p:nvSpPr>
        <p:spPr>
          <a:xfrm>
            <a:off x="3095047" y="549275"/>
            <a:ext cx="18479912" cy="2286000"/>
          </a:xfrm>
          <a:prstGeom prst="rect">
            <a:avLst/>
          </a:prstGeom>
        </p:spPr>
        <p:txBody>
          <a:bodyPr anchor="b" anchorCtr="0">
            <a:normAutofit/>
          </a:bodyPr>
          <a:lstStyle>
            <a:lvl1pPr algn="l">
              <a:defRPr sz="6400" b="1" cap="all">
                <a:solidFill>
                  <a:srgbClr val="FF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3095047" y="3200399"/>
            <a:ext cx="18479912" cy="9763005"/>
          </a:xfrm>
          <a:prstGeom prst="rect">
            <a:avLst/>
          </a:prstGeom>
        </p:spPr>
        <p:txBody>
          <a:bodyPr>
            <a:normAutofit/>
          </a:bodyPr>
          <a:lstStyle>
            <a:lvl1pPr>
              <a:lnSpc>
                <a:spcPct val="100000"/>
              </a:lnSpc>
              <a:defRPr sz="4267">
                <a:solidFill>
                  <a:schemeClr val="tx1">
                    <a:lumMod val="85000"/>
                    <a:lumOff val="15000"/>
                  </a:schemeClr>
                </a:solidFill>
                <a:latin typeface="Arial"/>
                <a:cs typeface="Arial"/>
              </a:defRPr>
            </a:lvl1pPr>
            <a:lvl2pPr>
              <a:lnSpc>
                <a:spcPct val="100000"/>
              </a:lnSpc>
              <a:defRPr sz="4267">
                <a:solidFill>
                  <a:schemeClr val="tx1">
                    <a:lumMod val="85000"/>
                    <a:lumOff val="15000"/>
                  </a:schemeClr>
                </a:solidFill>
                <a:latin typeface="Arial"/>
                <a:cs typeface="Arial"/>
              </a:defRPr>
            </a:lvl2pPr>
            <a:lvl3pPr>
              <a:lnSpc>
                <a:spcPct val="100000"/>
              </a:lnSpc>
              <a:defRPr sz="4267">
                <a:solidFill>
                  <a:schemeClr val="tx1">
                    <a:lumMod val="85000"/>
                    <a:lumOff val="15000"/>
                  </a:schemeClr>
                </a:solidFill>
                <a:latin typeface="Arial"/>
                <a:cs typeface="Arial"/>
              </a:defRPr>
            </a:lvl3pPr>
            <a:lvl4pPr>
              <a:lnSpc>
                <a:spcPct val="100000"/>
              </a:lnSpc>
              <a:defRPr sz="4267">
                <a:solidFill>
                  <a:schemeClr val="tx1">
                    <a:lumMod val="85000"/>
                    <a:lumOff val="15000"/>
                  </a:schemeClr>
                </a:solidFill>
                <a:latin typeface="Arial"/>
                <a:cs typeface="Arial"/>
              </a:defRPr>
            </a:lvl4pPr>
            <a:lvl5pPr>
              <a:lnSpc>
                <a:spcPct val="100000"/>
              </a:lnSpc>
              <a:defRPr sz="4267">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7680" y="549276"/>
            <a:ext cx="2607365" cy="5992621"/>
          </a:xfrm>
          <a:prstGeom prst="rect">
            <a:avLst/>
          </a:prstGeom>
        </p:spPr>
      </p:pic>
      <p:pic>
        <p:nvPicPr>
          <p:cNvPr id="8" name="Image 7"/>
          <p:cNvPicPr>
            <a:picLocks noChangeAspect="1"/>
          </p:cNvPicPr>
          <p:nvPr userDrawn="1"/>
        </p:nvPicPr>
        <p:blipFill rotWithShape="1">
          <a:blip r:embed="rId3" cstate="email">
            <a:extLst>
              <a:ext uri="{28A0092B-C50C-407E-A947-70E740481C1C}">
                <a14:useLocalDpi xmlns:a14="http://schemas.microsoft.com/office/drawing/2010/main"/>
              </a:ext>
            </a:extLst>
          </a:blip>
          <a:srcRect l="66743" t="23958" r="16512"/>
          <a:stretch/>
        </p:blipFill>
        <p:spPr>
          <a:xfrm>
            <a:off x="23164800" y="0"/>
            <a:ext cx="1219200" cy="5536869"/>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55494" y="12356756"/>
            <a:ext cx="2228773" cy="606648"/>
          </a:xfrm>
          <a:prstGeom prst="rect">
            <a:avLst/>
          </a:prstGeom>
        </p:spPr>
      </p:pic>
    </p:spTree>
    <p:extLst>
      <p:ext uri="{BB962C8B-B14F-4D97-AF65-F5344CB8AC3E}">
        <p14:creationId xmlns:p14="http://schemas.microsoft.com/office/powerpoint/2010/main" val="2579409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ntage photo vert">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2"/>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38400"/>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rgbClr val="00E100"/>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a:stretch>
            <a:fillRect/>
          </a:stretch>
        </p:blipFill>
        <p:spPr>
          <a:xfrm>
            <a:off x="2524689" y="1279097"/>
            <a:ext cx="6619315" cy="3928536"/>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6502158" y="8114436"/>
            <a:ext cx="2607365" cy="5992621"/>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flipV="1">
            <a:off x="20323161" y="1427899"/>
            <a:ext cx="2298104" cy="5823573"/>
          </a:xfrm>
          <a:prstGeom prst="rect">
            <a:avLst/>
          </a:prstGeom>
        </p:spPr>
      </p:pic>
    </p:spTree>
    <p:extLst>
      <p:ext uri="{BB962C8B-B14F-4D97-AF65-F5344CB8AC3E}">
        <p14:creationId xmlns:p14="http://schemas.microsoft.com/office/powerpoint/2010/main" val="1493630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ntage photo ros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2"/>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38400"/>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rgbClr val="FF00FF"/>
                </a:solidFill>
                <a:latin typeface="Arial"/>
                <a:cs typeface="Arial"/>
              </a:defRPr>
            </a:lvl1pPr>
          </a:lstStyle>
          <a:p>
            <a:r>
              <a:rPr lang="fr-FR" dirty="0"/>
              <a:t>Cliquez et modifiez le titre </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511755" y="8116539"/>
            <a:ext cx="2607371" cy="5992629"/>
          </a:xfrm>
          <a:prstGeom prst="rect">
            <a:avLst/>
          </a:prstGeom>
        </p:spPr>
      </p:pic>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20350624" y="1385292"/>
            <a:ext cx="2243184" cy="5823576"/>
          </a:xfrm>
          <a:prstGeom prst="rect">
            <a:avLst/>
          </a:prstGeom>
        </p:spPr>
      </p:pic>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2221" y="1293589"/>
            <a:ext cx="6631776" cy="3928539"/>
          </a:xfrm>
          <a:prstGeom prst="rect">
            <a:avLst/>
          </a:prstGeom>
        </p:spPr>
      </p:pic>
    </p:spTree>
    <p:extLst>
      <p:ext uri="{BB962C8B-B14F-4D97-AF65-F5344CB8AC3E}">
        <p14:creationId xmlns:p14="http://schemas.microsoft.com/office/powerpoint/2010/main" val="3188907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ntage photo jaun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2"/>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38400"/>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rgbClr val="FFFF01"/>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87997" y="1284823"/>
            <a:ext cx="6688944" cy="3962403"/>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a:off x="6601807" y="8204481"/>
            <a:ext cx="2441555" cy="5978355"/>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flipV="1">
            <a:off x="20350624" y="1401767"/>
            <a:ext cx="2243179" cy="5823576"/>
          </a:xfrm>
          <a:prstGeom prst="rect">
            <a:avLst/>
          </a:prstGeom>
        </p:spPr>
      </p:pic>
    </p:spTree>
    <p:extLst>
      <p:ext uri="{BB962C8B-B14F-4D97-AF65-F5344CB8AC3E}">
        <p14:creationId xmlns:p14="http://schemas.microsoft.com/office/powerpoint/2010/main" val="1839578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ntage photo blanc">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20325" y="9799"/>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48197"/>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767131" y="7489614"/>
            <a:ext cx="2992859" cy="6856773"/>
          </a:xfrm>
          <a:prstGeom prst="rect">
            <a:avLst/>
          </a:prstGeom>
        </p:spPr>
      </p:pic>
      <p:pic>
        <p:nvPicPr>
          <p:cNvPr id="16" name="Imag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9985947" y="1761419"/>
            <a:ext cx="2992859" cy="5843899"/>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60117" y="1302488"/>
            <a:ext cx="6603184" cy="3911600"/>
          </a:xfrm>
          <a:prstGeom prst="rect">
            <a:avLst/>
          </a:prstGeom>
        </p:spPr>
      </p:pic>
    </p:spTree>
    <p:extLst>
      <p:ext uri="{BB962C8B-B14F-4D97-AF65-F5344CB8AC3E}">
        <p14:creationId xmlns:p14="http://schemas.microsoft.com/office/powerpoint/2010/main" val="1176974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de d'emploi">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10901-8AF1-954B-80D6-831FA6F273B1}"/>
              </a:ext>
            </a:extLst>
          </p:cNvPr>
          <p:cNvSpPr>
            <a:spLocks noGrp="1"/>
          </p:cNvSpPr>
          <p:nvPr>
            <p:ph type="title"/>
          </p:nvPr>
        </p:nvSpPr>
        <p:spPr>
          <a:xfrm>
            <a:off x="1676400" y="732369"/>
            <a:ext cx="21031200" cy="2650067"/>
          </a:xfrm>
          <a:prstGeom prst="rect">
            <a:avLst/>
          </a:prstGeom>
        </p:spPr>
        <p:txBody>
          <a:bodyPr/>
          <a:lstStyle/>
          <a:p>
            <a:r>
              <a:rPr lang="fr-FR" dirty="0"/>
              <a:t>Modifiez le style du titre</a:t>
            </a:r>
          </a:p>
        </p:txBody>
      </p:sp>
      <p:sp>
        <p:nvSpPr>
          <p:cNvPr id="4" name="Espace réservé du texte 3">
            <a:extLst>
              <a:ext uri="{FF2B5EF4-FFF2-40B4-BE49-F238E27FC236}">
                <a16:creationId xmlns:a16="http://schemas.microsoft.com/office/drawing/2014/main" id="{F2A01FBD-7025-334B-A99F-CFF017DB878A}"/>
              </a:ext>
            </a:extLst>
          </p:cNvPr>
          <p:cNvSpPr>
            <a:spLocks noGrp="1"/>
          </p:cNvSpPr>
          <p:nvPr>
            <p:ph type="body" sz="quarter" idx="10"/>
          </p:nvPr>
        </p:nvSpPr>
        <p:spPr>
          <a:xfrm>
            <a:off x="1676400" y="3543301"/>
            <a:ext cx="21031200" cy="8919632"/>
          </a:xfrm>
          <a:prstGeom prst="rect">
            <a:avLst/>
          </a:prstGeo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1371143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bleu">
    <p:spTree>
      <p:nvGrpSpPr>
        <p:cNvPr id="1" name=""/>
        <p:cNvGrpSpPr/>
        <p:nvPr/>
      </p:nvGrpSpPr>
      <p:grpSpPr>
        <a:xfrm>
          <a:off x="0" y="0"/>
          <a:ext cx="0" cy="0"/>
          <a:chOff x="0" y="0"/>
          <a:chExt cx="0" cy="0"/>
        </a:xfrm>
      </p:grpSpPr>
      <p:sp>
        <p:nvSpPr>
          <p:cNvPr id="14" name="Titre 1"/>
          <p:cNvSpPr>
            <a:spLocks noGrp="1"/>
          </p:cNvSpPr>
          <p:nvPr>
            <p:ph type="title"/>
          </p:nvPr>
        </p:nvSpPr>
        <p:spPr>
          <a:xfrm>
            <a:off x="3095047" y="549277"/>
            <a:ext cx="18479912" cy="2286000"/>
          </a:xfrm>
          <a:prstGeom prst="rect">
            <a:avLst/>
          </a:prstGeom>
        </p:spPr>
        <p:txBody>
          <a:bodyPr anchor="b" anchorCtr="0">
            <a:normAutofit/>
          </a:bodyPr>
          <a:lstStyle>
            <a:lvl1pPr algn="l">
              <a:defRPr sz="6400" b="1" cap="all">
                <a:solidFill>
                  <a:srgbClr val="0A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3095047" y="3200402"/>
            <a:ext cx="18479912" cy="9763005"/>
          </a:xfrm>
          <a:prstGeom prst="rect">
            <a:avLst/>
          </a:prstGeom>
        </p:spPr>
        <p:txBody>
          <a:bodyPr>
            <a:normAutofit/>
          </a:bodyPr>
          <a:lstStyle>
            <a:lvl1pPr>
              <a:lnSpc>
                <a:spcPct val="100000"/>
              </a:lnSpc>
              <a:defRPr sz="4267">
                <a:solidFill>
                  <a:schemeClr val="tx1">
                    <a:lumMod val="85000"/>
                    <a:lumOff val="15000"/>
                  </a:schemeClr>
                </a:solidFill>
                <a:latin typeface="Arial"/>
                <a:cs typeface="Arial"/>
              </a:defRPr>
            </a:lvl1pPr>
            <a:lvl2pPr>
              <a:lnSpc>
                <a:spcPct val="100000"/>
              </a:lnSpc>
              <a:defRPr sz="4267">
                <a:solidFill>
                  <a:schemeClr val="tx1">
                    <a:lumMod val="85000"/>
                    <a:lumOff val="15000"/>
                  </a:schemeClr>
                </a:solidFill>
                <a:latin typeface="Arial"/>
                <a:cs typeface="Arial"/>
              </a:defRPr>
            </a:lvl2pPr>
            <a:lvl3pPr>
              <a:lnSpc>
                <a:spcPct val="100000"/>
              </a:lnSpc>
              <a:defRPr sz="4267">
                <a:solidFill>
                  <a:schemeClr val="tx1">
                    <a:lumMod val="85000"/>
                    <a:lumOff val="15000"/>
                  </a:schemeClr>
                </a:solidFill>
                <a:latin typeface="Arial"/>
                <a:cs typeface="Arial"/>
              </a:defRPr>
            </a:lvl3pPr>
            <a:lvl4pPr>
              <a:lnSpc>
                <a:spcPct val="100000"/>
              </a:lnSpc>
              <a:defRPr sz="4267">
                <a:solidFill>
                  <a:schemeClr val="tx1">
                    <a:lumMod val="85000"/>
                    <a:lumOff val="15000"/>
                  </a:schemeClr>
                </a:solidFill>
                <a:latin typeface="Arial"/>
                <a:cs typeface="Arial"/>
              </a:defRPr>
            </a:lvl4pPr>
            <a:lvl5pPr>
              <a:lnSpc>
                <a:spcPct val="100000"/>
              </a:lnSpc>
              <a:defRPr sz="4267">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p:cNvPicPr>
            <a:picLocks noChangeAspect="1"/>
          </p:cNvPicPr>
          <p:nvPr userDrawn="1"/>
        </p:nvPicPr>
        <p:blipFill rotWithShape="1">
          <a:blip r:embed="rId2" cstate="email">
            <a:extLst>
              <a:ext uri="{28A0092B-C50C-407E-A947-70E740481C1C}">
                <a14:useLocalDpi xmlns:a14="http://schemas.microsoft.com/office/drawing/2010/main"/>
              </a:ext>
            </a:extLst>
          </a:blip>
          <a:srcRect l="83098" t="-939" b="26541"/>
          <a:stretch/>
        </p:blipFill>
        <p:spPr>
          <a:xfrm rot="10800000">
            <a:off x="23164800" y="0"/>
            <a:ext cx="1219200" cy="5366811"/>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7680" y="549276"/>
            <a:ext cx="2607365" cy="5992621"/>
          </a:xfrm>
          <a:prstGeom prst="rect">
            <a:avLst/>
          </a:prstGeom>
        </p:spPr>
      </p:pic>
    </p:spTree>
    <p:extLst>
      <p:ext uri="{BB962C8B-B14F-4D97-AF65-F5344CB8AC3E}">
        <p14:creationId xmlns:p14="http://schemas.microsoft.com/office/powerpoint/2010/main" val="3051219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et contenu rose">
    <p:spTree>
      <p:nvGrpSpPr>
        <p:cNvPr id="1" name=""/>
        <p:cNvGrpSpPr/>
        <p:nvPr/>
      </p:nvGrpSpPr>
      <p:grpSpPr>
        <a:xfrm>
          <a:off x="0" y="0"/>
          <a:ext cx="0" cy="0"/>
          <a:chOff x="0" y="0"/>
          <a:chExt cx="0" cy="0"/>
        </a:xfrm>
      </p:grpSpPr>
      <p:sp>
        <p:nvSpPr>
          <p:cNvPr id="14" name="Titre 1"/>
          <p:cNvSpPr>
            <a:spLocks noGrp="1"/>
          </p:cNvSpPr>
          <p:nvPr>
            <p:ph type="title"/>
          </p:nvPr>
        </p:nvSpPr>
        <p:spPr>
          <a:xfrm>
            <a:off x="3095047" y="549275"/>
            <a:ext cx="18479912" cy="2286000"/>
          </a:xfrm>
          <a:prstGeom prst="rect">
            <a:avLst/>
          </a:prstGeom>
        </p:spPr>
        <p:txBody>
          <a:bodyPr anchor="b" anchorCtr="0">
            <a:normAutofit/>
          </a:bodyPr>
          <a:lstStyle>
            <a:lvl1pPr algn="l">
              <a:defRPr sz="6400" b="1" cap="all">
                <a:solidFill>
                  <a:srgbClr val="FF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3095047" y="3200399"/>
            <a:ext cx="18479912" cy="9763005"/>
          </a:xfrm>
          <a:prstGeom prst="rect">
            <a:avLst/>
          </a:prstGeom>
        </p:spPr>
        <p:txBody>
          <a:bodyPr>
            <a:normAutofit/>
          </a:bodyPr>
          <a:lstStyle>
            <a:lvl1pPr>
              <a:lnSpc>
                <a:spcPct val="100000"/>
              </a:lnSpc>
              <a:defRPr sz="4267">
                <a:solidFill>
                  <a:schemeClr val="tx1">
                    <a:lumMod val="85000"/>
                    <a:lumOff val="15000"/>
                  </a:schemeClr>
                </a:solidFill>
                <a:latin typeface="Arial"/>
                <a:cs typeface="Arial"/>
              </a:defRPr>
            </a:lvl1pPr>
            <a:lvl2pPr>
              <a:lnSpc>
                <a:spcPct val="100000"/>
              </a:lnSpc>
              <a:defRPr sz="4267">
                <a:solidFill>
                  <a:schemeClr val="tx1">
                    <a:lumMod val="85000"/>
                    <a:lumOff val="15000"/>
                  </a:schemeClr>
                </a:solidFill>
                <a:latin typeface="Arial"/>
                <a:cs typeface="Arial"/>
              </a:defRPr>
            </a:lvl2pPr>
            <a:lvl3pPr>
              <a:lnSpc>
                <a:spcPct val="100000"/>
              </a:lnSpc>
              <a:defRPr sz="4267">
                <a:solidFill>
                  <a:schemeClr val="tx1">
                    <a:lumMod val="85000"/>
                    <a:lumOff val="15000"/>
                  </a:schemeClr>
                </a:solidFill>
                <a:latin typeface="Arial"/>
                <a:cs typeface="Arial"/>
              </a:defRPr>
            </a:lvl3pPr>
            <a:lvl4pPr>
              <a:lnSpc>
                <a:spcPct val="100000"/>
              </a:lnSpc>
              <a:defRPr sz="4267">
                <a:solidFill>
                  <a:schemeClr val="tx1">
                    <a:lumMod val="85000"/>
                    <a:lumOff val="15000"/>
                  </a:schemeClr>
                </a:solidFill>
                <a:latin typeface="Arial"/>
                <a:cs typeface="Arial"/>
              </a:defRPr>
            </a:lvl4pPr>
            <a:lvl5pPr>
              <a:lnSpc>
                <a:spcPct val="100000"/>
              </a:lnSpc>
              <a:defRPr sz="4267">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7680" y="549276"/>
            <a:ext cx="2607365" cy="5992621"/>
          </a:xfrm>
          <a:prstGeom prst="rect">
            <a:avLst/>
          </a:prstGeom>
        </p:spPr>
      </p:pic>
      <p:pic>
        <p:nvPicPr>
          <p:cNvPr id="8" name="Image 7"/>
          <p:cNvPicPr>
            <a:picLocks noChangeAspect="1"/>
          </p:cNvPicPr>
          <p:nvPr userDrawn="1"/>
        </p:nvPicPr>
        <p:blipFill rotWithShape="1">
          <a:blip r:embed="rId3" cstate="email">
            <a:extLst>
              <a:ext uri="{28A0092B-C50C-407E-A947-70E740481C1C}">
                <a14:useLocalDpi xmlns:a14="http://schemas.microsoft.com/office/drawing/2010/main"/>
              </a:ext>
            </a:extLst>
          </a:blip>
          <a:srcRect l="66743" t="23958" r="16512"/>
          <a:stretch/>
        </p:blipFill>
        <p:spPr>
          <a:xfrm>
            <a:off x="23164800" y="0"/>
            <a:ext cx="1219200" cy="5536869"/>
          </a:xfrm>
          <a:prstGeom prst="rect">
            <a:avLst/>
          </a:prstGeom>
        </p:spPr>
      </p:pic>
    </p:spTree>
    <p:extLst>
      <p:ext uri="{BB962C8B-B14F-4D97-AF65-F5344CB8AC3E}">
        <p14:creationId xmlns:p14="http://schemas.microsoft.com/office/powerpoint/2010/main" val="4172400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contenu vert">
    <p:spTree>
      <p:nvGrpSpPr>
        <p:cNvPr id="1" name=""/>
        <p:cNvGrpSpPr/>
        <p:nvPr/>
      </p:nvGrpSpPr>
      <p:grpSpPr>
        <a:xfrm>
          <a:off x="0" y="0"/>
          <a:ext cx="0" cy="0"/>
          <a:chOff x="0" y="0"/>
          <a:chExt cx="0" cy="0"/>
        </a:xfrm>
      </p:grpSpPr>
      <p:sp>
        <p:nvSpPr>
          <p:cNvPr id="14" name="Titre 1"/>
          <p:cNvSpPr>
            <a:spLocks noGrp="1"/>
          </p:cNvSpPr>
          <p:nvPr>
            <p:ph type="title"/>
          </p:nvPr>
        </p:nvSpPr>
        <p:spPr>
          <a:xfrm>
            <a:off x="3095047" y="549275"/>
            <a:ext cx="18479912" cy="2286000"/>
          </a:xfrm>
          <a:prstGeom prst="rect">
            <a:avLst/>
          </a:prstGeom>
        </p:spPr>
        <p:txBody>
          <a:bodyPr anchor="b" anchorCtr="0">
            <a:normAutofit/>
          </a:bodyPr>
          <a:lstStyle>
            <a:lvl1pPr algn="l">
              <a:defRPr sz="6400" b="1" cap="all">
                <a:solidFill>
                  <a:srgbClr val="14FF11"/>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3095047" y="3200399"/>
            <a:ext cx="18479912" cy="9763005"/>
          </a:xfrm>
          <a:prstGeom prst="rect">
            <a:avLst/>
          </a:prstGeom>
        </p:spPr>
        <p:txBody>
          <a:bodyPr>
            <a:normAutofit/>
          </a:bodyPr>
          <a:lstStyle>
            <a:lvl1pPr>
              <a:lnSpc>
                <a:spcPct val="100000"/>
              </a:lnSpc>
              <a:defRPr sz="4267">
                <a:solidFill>
                  <a:schemeClr val="tx1">
                    <a:lumMod val="85000"/>
                    <a:lumOff val="15000"/>
                  </a:schemeClr>
                </a:solidFill>
                <a:latin typeface="Arial"/>
                <a:cs typeface="Arial"/>
              </a:defRPr>
            </a:lvl1pPr>
            <a:lvl2pPr>
              <a:lnSpc>
                <a:spcPct val="100000"/>
              </a:lnSpc>
              <a:defRPr sz="4267">
                <a:solidFill>
                  <a:schemeClr val="tx1">
                    <a:lumMod val="85000"/>
                    <a:lumOff val="15000"/>
                  </a:schemeClr>
                </a:solidFill>
                <a:latin typeface="Arial"/>
                <a:cs typeface="Arial"/>
              </a:defRPr>
            </a:lvl2pPr>
            <a:lvl3pPr>
              <a:lnSpc>
                <a:spcPct val="100000"/>
              </a:lnSpc>
              <a:defRPr sz="4267">
                <a:solidFill>
                  <a:schemeClr val="tx1">
                    <a:lumMod val="85000"/>
                    <a:lumOff val="15000"/>
                  </a:schemeClr>
                </a:solidFill>
                <a:latin typeface="Arial"/>
                <a:cs typeface="Arial"/>
              </a:defRPr>
            </a:lvl3pPr>
            <a:lvl4pPr>
              <a:lnSpc>
                <a:spcPct val="100000"/>
              </a:lnSpc>
              <a:defRPr sz="4267">
                <a:solidFill>
                  <a:schemeClr val="tx1">
                    <a:lumMod val="85000"/>
                    <a:lumOff val="15000"/>
                  </a:schemeClr>
                </a:solidFill>
                <a:latin typeface="Arial"/>
                <a:cs typeface="Arial"/>
              </a:defRPr>
            </a:lvl4pPr>
            <a:lvl5pPr>
              <a:lnSpc>
                <a:spcPct val="100000"/>
              </a:lnSpc>
              <a:defRPr sz="4267">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487680" y="549274"/>
            <a:ext cx="2607365" cy="5992621"/>
          </a:xfrm>
          <a:prstGeom prst="rect">
            <a:avLst/>
          </a:prstGeom>
        </p:spPr>
      </p:pic>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l="66013" t="22173" r="16530" b="1"/>
          <a:stretch/>
        </p:blipFill>
        <p:spPr>
          <a:xfrm>
            <a:off x="23198667" y="0"/>
            <a:ext cx="1219200" cy="5435269"/>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55494" y="12356756"/>
            <a:ext cx="2228773" cy="606648"/>
          </a:xfrm>
          <a:prstGeom prst="rect">
            <a:avLst/>
          </a:prstGeom>
        </p:spPr>
      </p:pic>
    </p:spTree>
    <p:extLst>
      <p:ext uri="{BB962C8B-B14F-4D97-AF65-F5344CB8AC3E}">
        <p14:creationId xmlns:p14="http://schemas.microsoft.com/office/powerpoint/2010/main" val="920909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nde photo bleu">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1584960" y="0"/>
            <a:ext cx="22799040" cy="1116211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3443" y="1782092"/>
            <a:ext cx="2607365" cy="599262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18205744" y="7871411"/>
            <a:ext cx="2966720" cy="7520357"/>
          </a:xfrm>
          <a:prstGeom prst="rect">
            <a:avLst/>
          </a:prstGeom>
        </p:spPr>
      </p:pic>
      <p:pic>
        <p:nvPicPr>
          <p:cNvPr id="7" name="Imag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4963" y="12142709"/>
            <a:ext cx="3571925" cy="972240"/>
          </a:xfrm>
          <a:prstGeom prst="rect">
            <a:avLst/>
          </a:prstGeom>
        </p:spPr>
      </p:pic>
    </p:spTree>
    <p:extLst>
      <p:ext uri="{BB962C8B-B14F-4D97-AF65-F5344CB8AC3E}">
        <p14:creationId xmlns:p14="http://schemas.microsoft.com/office/powerpoint/2010/main" val="861751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nde photo vert">
    <p:bg>
      <p:bgPr>
        <a:solidFill>
          <a:schemeClr val="bg1"/>
        </a:solidFill>
        <a:effectLst/>
      </p:bgPr>
    </p:bg>
    <p:spTree>
      <p:nvGrpSpPr>
        <p:cNvPr id="1" name=""/>
        <p:cNvGrpSpPr/>
        <p:nvPr/>
      </p:nvGrpSpPr>
      <p:grpSpPr>
        <a:xfrm>
          <a:off x="0" y="0"/>
          <a:ext cx="0" cy="0"/>
          <a:chOff x="0" y="0"/>
          <a:chExt cx="0" cy="0"/>
        </a:xfrm>
      </p:grpSpPr>
      <p:sp>
        <p:nvSpPr>
          <p:cNvPr id="10" name="Espace réservé pour une image  11"/>
          <p:cNvSpPr>
            <a:spLocks noGrp="1"/>
          </p:cNvSpPr>
          <p:nvPr>
            <p:ph type="pic" sz="quarter" idx="12" hasCustomPrompt="1"/>
          </p:nvPr>
        </p:nvSpPr>
        <p:spPr>
          <a:xfrm>
            <a:off x="1584960" y="0"/>
            <a:ext cx="22799040" cy="11142133"/>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18203796" y="7871785"/>
            <a:ext cx="2970627" cy="7520355"/>
          </a:xfrm>
          <a:prstGeom prst="rect">
            <a:avLst/>
          </a:prstGeom>
        </p:spPr>
      </p:pic>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7675" y="1782092"/>
            <a:ext cx="2607365" cy="5992621"/>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4956" y="12142713"/>
            <a:ext cx="3580461" cy="974563"/>
          </a:xfrm>
          <a:prstGeom prst="rect">
            <a:avLst/>
          </a:prstGeom>
        </p:spPr>
      </p:pic>
    </p:spTree>
    <p:extLst>
      <p:ext uri="{BB962C8B-B14F-4D97-AF65-F5344CB8AC3E}">
        <p14:creationId xmlns:p14="http://schemas.microsoft.com/office/powerpoint/2010/main" val="113494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vert">
    <p:spTree>
      <p:nvGrpSpPr>
        <p:cNvPr id="1" name=""/>
        <p:cNvGrpSpPr/>
        <p:nvPr/>
      </p:nvGrpSpPr>
      <p:grpSpPr>
        <a:xfrm>
          <a:off x="0" y="0"/>
          <a:ext cx="0" cy="0"/>
          <a:chOff x="0" y="0"/>
          <a:chExt cx="0" cy="0"/>
        </a:xfrm>
      </p:grpSpPr>
      <p:sp>
        <p:nvSpPr>
          <p:cNvPr id="14" name="Titre 1"/>
          <p:cNvSpPr>
            <a:spLocks noGrp="1"/>
          </p:cNvSpPr>
          <p:nvPr>
            <p:ph type="title"/>
          </p:nvPr>
        </p:nvSpPr>
        <p:spPr>
          <a:xfrm>
            <a:off x="3095047" y="549275"/>
            <a:ext cx="18479912" cy="2286000"/>
          </a:xfrm>
          <a:prstGeom prst="rect">
            <a:avLst/>
          </a:prstGeom>
        </p:spPr>
        <p:txBody>
          <a:bodyPr anchor="b" anchorCtr="0">
            <a:normAutofit/>
          </a:bodyPr>
          <a:lstStyle>
            <a:lvl1pPr algn="l">
              <a:defRPr sz="6400" b="1" cap="all">
                <a:solidFill>
                  <a:srgbClr val="14FF11"/>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3095047" y="3200399"/>
            <a:ext cx="18479912" cy="9763005"/>
          </a:xfrm>
          <a:prstGeom prst="rect">
            <a:avLst/>
          </a:prstGeom>
        </p:spPr>
        <p:txBody>
          <a:bodyPr>
            <a:normAutofit/>
          </a:bodyPr>
          <a:lstStyle>
            <a:lvl1pPr>
              <a:lnSpc>
                <a:spcPct val="100000"/>
              </a:lnSpc>
              <a:defRPr sz="4267">
                <a:solidFill>
                  <a:schemeClr val="tx1">
                    <a:lumMod val="85000"/>
                    <a:lumOff val="15000"/>
                  </a:schemeClr>
                </a:solidFill>
                <a:latin typeface="Arial"/>
                <a:cs typeface="Arial"/>
              </a:defRPr>
            </a:lvl1pPr>
            <a:lvl2pPr>
              <a:lnSpc>
                <a:spcPct val="100000"/>
              </a:lnSpc>
              <a:defRPr sz="4267">
                <a:solidFill>
                  <a:schemeClr val="tx1">
                    <a:lumMod val="85000"/>
                    <a:lumOff val="15000"/>
                  </a:schemeClr>
                </a:solidFill>
                <a:latin typeface="Arial"/>
                <a:cs typeface="Arial"/>
              </a:defRPr>
            </a:lvl2pPr>
            <a:lvl3pPr>
              <a:lnSpc>
                <a:spcPct val="100000"/>
              </a:lnSpc>
              <a:defRPr sz="4267">
                <a:solidFill>
                  <a:schemeClr val="tx1">
                    <a:lumMod val="85000"/>
                    <a:lumOff val="15000"/>
                  </a:schemeClr>
                </a:solidFill>
                <a:latin typeface="Arial"/>
                <a:cs typeface="Arial"/>
              </a:defRPr>
            </a:lvl3pPr>
            <a:lvl4pPr>
              <a:lnSpc>
                <a:spcPct val="100000"/>
              </a:lnSpc>
              <a:defRPr sz="4267">
                <a:solidFill>
                  <a:schemeClr val="tx1">
                    <a:lumMod val="85000"/>
                    <a:lumOff val="15000"/>
                  </a:schemeClr>
                </a:solidFill>
                <a:latin typeface="Arial"/>
                <a:cs typeface="Arial"/>
              </a:defRPr>
            </a:lvl4pPr>
            <a:lvl5pPr>
              <a:lnSpc>
                <a:spcPct val="100000"/>
              </a:lnSpc>
              <a:defRPr sz="4267">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487680" y="549274"/>
            <a:ext cx="2607365" cy="5992621"/>
          </a:xfrm>
          <a:prstGeom prst="rect">
            <a:avLst/>
          </a:prstGeom>
        </p:spPr>
      </p:pic>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l="66013" t="22173" r="16530" b="1"/>
          <a:stretch/>
        </p:blipFill>
        <p:spPr>
          <a:xfrm>
            <a:off x="23198667" y="0"/>
            <a:ext cx="1219200" cy="5435269"/>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55494" y="12356756"/>
            <a:ext cx="2228773" cy="606648"/>
          </a:xfrm>
          <a:prstGeom prst="rect">
            <a:avLst/>
          </a:prstGeom>
        </p:spPr>
      </p:pic>
    </p:spTree>
    <p:extLst>
      <p:ext uri="{BB962C8B-B14F-4D97-AF65-F5344CB8AC3E}">
        <p14:creationId xmlns:p14="http://schemas.microsoft.com/office/powerpoint/2010/main" val="170770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nde photo ciel">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1584960" y="-2"/>
            <a:ext cx="22799040" cy="11203459"/>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4716" y="551908"/>
            <a:ext cx="2607368" cy="5992621"/>
          </a:xfrm>
          <a:prstGeom prst="rect">
            <a:avLst/>
          </a:prstGeom>
        </p:spPr>
      </p:pic>
    </p:spTree>
    <p:extLst>
      <p:ext uri="{BB962C8B-B14F-4D97-AF65-F5344CB8AC3E}">
        <p14:creationId xmlns:p14="http://schemas.microsoft.com/office/powerpoint/2010/main" val="271399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nde photo rose">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1584960" y="0"/>
            <a:ext cx="22799040" cy="11142133"/>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6601" y="1796994"/>
            <a:ext cx="2607368" cy="5992621"/>
          </a:xfrm>
          <a:prstGeom prst="rect">
            <a:avLst/>
          </a:prstGeom>
        </p:spPr>
      </p:pic>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18205745" y="7873736"/>
            <a:ext cx="2966723" cy="7520357"/>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4961" y="12098768"/>
            <a:ext cx="3627731" cy="987429"/>
          </a:xfrm>
          <a:prstGeom prst="rect">
            <a:avLst/>
          </a:prstGeom>
        </p:spPr>
      </p:pic>
    </p:spTree>
    <p:extLst>
      <p:ext uri="{BB962C8B-B14F-4D97-AF65-F5344CB8AC3E}">
        <p14:creationId xmlns:p14="http://schemas.microsoft.com/office/powerpoint/2010/main" val="1338997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itre A bleu">
    <p:spTree>
      <p:nvGrpSpPr>
        <p:cNvPr id="1" name=""/>
        <p:cNvGrpSpPr/>
        <p:nvPr/>
      </p:nvGrpSpPr>
      <p:grpSpPr>
        <a:xfrm>
          <a:off x="0" y="0"/>
          <a:ext cx="0" cy="0"/>
          <a:chOff x="0" y="0"/>
          <a:chExt cx="0" cy="0"/>
        </a:xfrm>
      </p:grpSpPr>
      <p:sp>
        <p:nvSpPr>
          <p:cNvPr id="8" name="Rectangle 7"/>
          <p:cNvSpPr/>
          <p:nvPr userDrawn="1"/>
        </p:nvSpPr>
        <p:spPr>
          <a:xfrm>
            <a:off x="0" y="10384"/>
            <a:ext cx="24570267" cy="13716000"/>
          </a:xfrm>
          <a:prstGeom prst="rect">
            <a:avLst/>
          </a:prstGeom>
          <a:solidFill>
            <a:srgbClr val="0A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sp>
        <p:nvSpPr>
          <p:cNvPr id="9" name="Rectangle 8"/>
          <p:cNvSpPr/>
          <p:nvPr userDrawn="1"/>
        </p:nvSpPr>
        <p:spPr>
          <a:xfrm>
            <a:off x="0" y="945445"/>
            <a:ext cx="23655867" cy="1178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sp>
        <p:nvSpPr>
          <p:cNvPr id="12" name="Espace réservé pour une image  10"/>
          <p:cNvSpPr>
            <a:spLocks noGrp="1"/>
          </p:cNvSpPr>
          <p:nvPr>
            <p:ph type="pic" sz="quarter" idx="10" hasCustomPrompt="1"/>
          </p:nvPr>
        </p:nvSpPr>
        <p:spPr>
          <a:xfrm>
            <a:off x="0" y="935066"/>
            <a:ext cx="10319541" cy="11785597"/>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16" name="Titre 1"/>
          <p:cNvSpPr>
            <a:spLocks noGrp="1"/>
          </p:cNvSpPr>
          <p:nvPr>
            <p:ph type="ctrTitle" hasCustomPrompt="1"/>
          </p:nvPr>
        </p:nvSpPr>
        <p:spPr>
          <a:xfrm>
            <a:off x="11174107" y="2554205"/>
            <a:ext cx="11583168" cy="4077643"/>
          </a:xfrm>
          <a:prstGeom prst="rect">
            <a:avLst/>
          </a:prstGeom>
        </p:spPr>
        <p:txBody>
          <a:bodyPr anchor="b" anchorCtr="0">
            <a:noAutofit/>
          </a:bodyPr>
          <a:lstStyle>
            <a:lvl1pPr algn="l">
              <a:lnSpc>
                <a:spcPts val="9600"/>
              </a:lnSpc>
              <a:defRPr sz="8000" b="1" cap="all" baseline="0">
                <a:solidFill>
                  <a:srgbClr val="0A00FF"/>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11174107" y="6868384"/>
            <a:ext cx="11583168" cy="3505200"/>
          </a:xfrm>
          <a:prstGeom prst="rect">
            <a:avLst/>
          </a:prstGeom>
        </p:spPr>
        <p:txBody>
          <a:bodyPr anchor="t" anchorCtr="0"/>
          <a:lstStyle>
            <a:lvl1pPr marL="0" indent="0" algn="l">
              <a:lnSpc>
                <a:spcPts val="6933"/>
              </a:lnSpc>
              <a:buNone/>
              <a:defRPr sz="4267" b="0" i="0" cap="none" baseline="0">
                <a:solidFill>
                  <a:srgbClr val="0A00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8" name="Rectangle 17"/>
          <p:cNvSpPr/>
          <p:nvPr userDrawn="1"/>
        </p:nvSpPr>
        <p:spPr>
          <a:xfrm>
            <a:off x="23611840" y="4329131"/>
            <a:ext cx="958427" cy="54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pic>
        <p:nvPicPr>
          <p:cNvPr id="19" name="Image 18"/>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2118544" y="12731059"/>
            <a:ext cx="7179733" cy="984944"/>
          </a:xfrm>
          <a:prstGeom prst="rect">
            <a:avLst/>
          </a:prstGeom>
        </p:spPr>
      </p:pic>
      <p:pic>
        <p:nvPicPr>
          <p:cNvPr id="11" name="Imag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99320" y="10936043"/>
            <a:ext cx="4528261" cy="1232544"/>
          </a:xfrm>
          <a:prstGeom prst="rect">
            <a:avLst/>
          </a:prstGeom>
        </p:spPr>
      </p:pic>
    </p:spTree>
    <p:extLst>
      <p:ext uri="{BB962C8B-B14F-4D97-AF65-F5344CB8AC3E}">
        <p14:creationId xmlns:p14="http://schemas.microsoft.com/office/powerpoint/2010/main" val="3614200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itre A vert">
    <p:spTree>
      <p:nvGrpSpPr>
        <p:cNvPr id="1" name=""/>
        <p:cNvGrpSpPr/>
        <p:nvPr/>
      </p:nvGrpSpPr>
      <p:grpSpPr>
        <a:xfrm>
          <a:off x="0" y="0"/>
          <a:ext cx="0" cy="0"/>
          <a:chOff x="0" y="0"/>
          <a:chExt cx="0" cy="0"/>
        </a:xfrm>
      </p:grpSpPr>
      <p:sp>
        <p:nvSpPr>
          <p:cNvPr id="7" name="Rectangle 6"/>
          <p:cNvSpPr/>
          <p:nvPr userDrawn="1"/>
        </p:nvSpPr>
        <p:spPr>
          <a:xfrm>
            <a:off x="0" y="3"/>
            <a:ext cx="24570267" cy="13716000"/>
          </a:xfrm>
          <a:prstGeom prst="rect">
            <a:avLst/>
          </a:prstGeom>
          <a:solidFill>
            <a:srgbClr val="02E0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sp>
        <p:nvSpPr>
          <p:cNvPr id="12" name="Rectangle 11"/>
          <p:cNvSpPr/>
          <p:nvPr userDrawn="1"/>
        </p:nvSpPr>
        <p:spPr>
          <a:xfrm>
            <a:off x="2" y="945429"/>
            <a:ext cx="23611837" cy="1178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sp>
        <p:nvSpPr>
          <p:cNvPr id="11" name="Espace réservé pour une image  10"/>
          <p:cNvSpPr>
            <a:spLocks noGrp="1"/>
          </p:cNvSpPr>
          <p:nvPr>
            <p:ph type="pic" sz="quarter" idx="10" hasCustomPrompt="1"/>
          </p:nvPr>
        </p:nvSpPr>
        <p:spPr>
          <a:xfrm>
            <a:off x="3" y="948730"/>
            <a:ext cx="10319541" cy="11785597"/>
          </a:xfrm>
          <a:prstGeom prst="rect">
            <a:avLst/>
          </a:prstGeom>
          <a:effectLst/>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13" name="Titre 1"/>
          <p:cNvSpPr>
            <a:spLocks noGrp="1"/>
          </p:cNvSpPr>
          <p:nvPr>
            <p:ph type="ctrTitle" hasCustomPrompt="1"/>
          </p:nvPr>
        </p:nvSpPr>
        <p:spPr>
          <a:xfrm>
            <a:off x="11174107" y="2554205"/>
            <a:ext cx="11583168" cy="4077643"/>
          </a:xfrm>
          <a:prstGeom prst="rect">
            <a:avLst/>
          </a:prstGeom>
        </p:spPr>
        <p:txBody>
          <a:bodyPr anchor="b" anchorCtr="0">
            <a:normAutofit/>
          </a:bodyPr>
          <a:lstStyle>
            <a:lvl1pPr algn="l">
              <a:lnSpc>
                <a:spcPts val="9600"/>
              </a:lnSpc>
              <a:defRPr sz="8000" b="1" cap="all" baseline="0">
                <a:solidFill>
                  <a:srgbClr val="02E002"/>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11174107" y="6848064"/>
            <a:ext cx="11583168" cy="3505200"/>
          </a:xfrm>
          <a:prstGeom prst="rect">
            <a:avLst/>
          </a:prstGeom>
        </p:spPr>
        <p:txBody>
          <a:bodyPr anchor="t" anchorCtr="0"/>
          <a:lstStyle>
            <a:lvl1pPr marL="0" indent="0" algn="l">
              <a:lnSpc>
                <a:spcPts val="6933"/>
              </a:lnSpc>
              <a:buNone/>
              <a:defRPr sz="4267" b="0" i="0" cap="none" baseline="0">
                <a:solidFill>
                  <a:srgbClr val="02E002"/>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23561561" y="4323760"/>
            <a:ext cx="1067971" cy="553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2118544" y="12731059"/>
            <a:ext cx="7179733" cy="984944"/>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99320" y="10936031"/>
            <a:ext cx="4528331" cy="1232563"/>
          </a:xfrm>
          <a:prstGeom prst="rect">
            <a:avLst/>
          </a:prstGeom>
        </p:spPr>
      </p:pic>
    </p:spTree>
    <p:extLst>
      <p:ext uri="{BB962C8B-B14F-4D97-AF65-F5344CB8AC3E}">
        <p14:creationId xmlns:p14="http://schemas.microsoft.com/office/powerpoint/2010/main" val="2102045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pitre A rose">
    <p:spTree>
      <p:nvGrpSpPr>
        <p:cNvPr id="1" name=""/>
        <p:cNvGrpSpPr/>
        <p:nvPr/>
      </p:nvGrpSpPr>
      <p:grpSpPr>
        <a:xfrm>
          <a:off x="0" y="0"/>
          <a:ext cx="0" cy="0"/>
          <a:chOff x="0" y="0"/>
          <a:chExt cx="0" cy="0"/>
        </a:xfrm>
      </p:grpSpPr>
      <p:sp>
        <p:nvSpPr>
          <p:cNvPr id="7" name="Rectangle 6"/>
          <p:cNvSpPr/>
          <p:nvPr userDrawn="1"/>
        </p:nvSpPr>
        <p:spPr>
          <a:xfrm>
            <a:off x="0" y="3"/>
            <a:ext cx="24526240" cy="13716000"/>
          </a:xfrm>
          <a:prstGeom prst="rect">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r>
              <a:rPr lang="fr-FR" sz="4800" b="0" kern="1200" dirty="0">
                <a:solidFill>
                  <a:prstClr val="white"/>
                </a:solidFill>
              </a:rPr>
              <a:t>v</a:t>
            </a:r>
          </a:p>
        </p:txBody>
      </p:sp>
      <p:sp>
        <p:nvSpPr>
          <p:cNvPr id="10" name="Rectangle 9"/>
          <p:cNvSpPr/>
          <p:nvPr userDrawn="1"/>
        </p:nvSpPr>
        <p:spPr>
          <a:xfrm>
            <a:off x="0" y="965203"/>
            <a:ext cx="23611840" cy="1178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sp>
        <p:nvSpPr>
          <p:cNvPr id="11" name="Espace réservé pour une image  10"/>
          <p:cNvSpPr>
            <a:spLocks noGrp="1"/>
          </p:cNvSpPr>
          <p:nvPr>
            <p:ph type="pic" sz="quarter" idx="10" hasCustomPrompt="1"/>
          </p:nvPr>
        </p:nvSpPr>
        <p:spPr>
          <a:xfrm>
            <a:off x="0" y="945460"/>
            <a:ext cx="10319541" cy="11785597"/>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13" name="Titre 1"/>
          <p:cNvSpPr>
            <a:spLocks noGrp="1"/>
          </p:cNvSpPr>
          <p:nvPr>
            <p:ph type="ctrTitle" hasCustomPrompt="1"/>
          </p:nvPr>
        </p:nvSpPr>
        <p:spPr>
          <a:xfrm>
            <a:off x="11174107" y="2554205"/>
            <a:ext cx="11583168" cy="4077643"/>
          </a:xfrm>
          <a:prstGeom prst="rect">
            <a:avLst/>
          </a:prstGeom>
        </p:spPr>
        <p:txBody>
          <a:bodyPr anchor="b" anchorCtr="0">
            <a:normAutofit/>
          </a:bodyPr>
          <a:lstStyle>
            <a:lvl1pPr algn="l">
              <a:lnSpc>
                <a:spcPts val="9600"/>
              </a:lnSpc>
              <a:defRPr sz="8000" b="1" cap="all" baseline="0">
                <a:solidFill>
                  <a:srgbClr val="FF00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11174107" y="6848064"/>
            <a:ext cx="11583168" cy="3505200"/>
          </a:xfrm>
          <a:prstGeom prst="rect">
            <a:avLst/>
          </a:prstGeom>
        </p:spPr>
        <p:txBody>
          <a:bodyPr anchor="t" anchorCtr="0"/>
          <a:lstStyle>
            <a:lvl1pPr marL="0" indent="0" algn="l">
              <a:lnSpc>
                <a:spcPts val="6933"/>
              </a:lnSpc>
              <a:buNone/>
              <a:defRPr sz="4267" b="0" i="0" cap="none" baseline="0">
                <a:solidFill>
                  <a:srgbClr val="FF00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23611840" y="4329131"/>
            <a:ext cx="958427" cy="54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2118544" y="12731059"/>
            <a:ext cx="7179733" cy="984944"/>
          </a:xfrm>
          <a:prstGeom prst="rect">
            <a:avLst/>
          </a:prstGeom>
        </p:spPr>
      </p:pic>
      <p:pic>
        <p:nvPicPr>
          <p:cNvPr id="15" name="Image 14">
            <a:extLst>
              <a:ext uri="{FF2B5EF4-FFF2-40B4-BE49-F238E27FC236}">
                <a16:creationId xmlns:a16="http://schemas.microsoft.com/office/drawing/2014/main" id="{02DE3B1D-DF20-45B6-BB27-8E8ACA4F2C9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885100" y="11212324"/>
            <a:ext cx="3108771" cy="1229965"/>
          </a:xfrm>
          <a:prstGeom prst="rect">
            <a:avLst/>
          </a:prstGeom>
        </p:spPr>
      </p:pic>
      <p:pic>
        <p:nvPicPr>
          <p:cNvPr id="5" name="Image 4">
            <a:extLst>
              <a:ext uri="{FF2B5EF4-FFF2-40B4-BE49-F238E27FC236}">
                <a16:creationId xmlns:a16="http://schemas.microsoft.com/office/drawing/2014/main" id="{E1710D7C-B8AB-479D-88A2-A9363870FF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712787" y="11212324"/>
            <a:ext cx="1563339" cy="1187277"/>
          </a:xfrm>
          <a:prstGeom prst="rect">
            <a:avLst/>
          </a:prstGeom>
        </p:spPr>
      </p:pic>
      <p:pic>
        <p:nvPicPr>
          <p:cNvPr id="8" name="Image 7">
            <a:extLst>
              <a:ext uri="{FF2B5EF4-FFF2-40B4-BE49-F238E27FC236}">
                <a16:creationId xmlns:a16="http://schemas.microsoft.com/office/drawing/2014/main" id="{6357F0DD-B169-4B12-BCCE-D85FB60DD77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966071" y="11443124"/>
            <a:ext cx="2851320" cy="943859"/>
          </a:xfrm>
          <a:prstGeom prst="rect">
            <a:avLst/>
          </a:prstGeom>
        </p:spPr>
      </p:pic>
      <p:pic>
        <p:nvPicPr>
          <p:cNvPr id="2" name="Image 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103188" y="3107596"/>
            <a:ext cx="5264659" cy="2650611"/>
          </a:xfrm>
          <a:prstGeom prst="rect">
            <a:avLst/>
          </a:prstGeom>
        </p:spPr>
      </p:pic>
    </p:spTree>
    <p:extLst>
      <p:ext uri="{BB962C8B-B14F-4D97-AF65-F5344CB8AC3E}">
        <p14:creationId xmlns:p14="http://schemas.microsoft.com/office/powerpoint/2010/main" val="284763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itre A ciel">
    <p:spTree>
      <p:nvGrpSpPr>
        <p:cNvPr id="1" name=""/>
        <p:cNvGrpSpPr/>
        <p:nvPr/>
      </p:nvGrpSpPr>
      <p:grpSpPr>
        <a:xfrm>
          <a:off x="0" y="0"/>
          <a:ext cx="0" cy="0"/>
          <a:chOff x="0" y="0"/>
          <a:chExt cx="0" cy="0"/>
        </a:xfrm>
      </p:grpSpPr>
      <p:sp>
        <p:nvSpPr>
          <p:cNvPr id="7" name="Rectangle 6"/>
          <p:cNvSpPr/>
          <p:nvPr userDrawn="1"/>
        </p:nvSpPr>
        <p:spPr>
          <a:xfrm>
            <a:off x="0" y="3"/>
            <a:ext cx="24526240" cy="13716000"/>
          </a:xfrm>
          <a:prstGeom prst="rect">
            <a:avLst/>
          </a:prstGeom>
          <a:solidFill>
            <a:srgbClr val="00F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r>
              <a:rPr lang="fr-FR" sz="4800" b="0" kern="1200" dirty="0">
                <a:solidFill>
                  <a:prstClr val="white"/>
                </a:solidFill>
              </a:rPr>
              <a:t>v</a:t>
            </a:r>
          </a:p>
        </p:txBody>
      </p:sp>
      <p:sp>
        <p:nvSpPr>
          <p:cNvPr id="8" name="Rectangle 7"/>
          <p:cNvSpPr/>
          <p:nvPr userDrawn="1"/>
        </p:nvSpPr>
        <p:spPr>
          <a:xfrm>
            <a:off x="0" y="965203"/>
            <a:ext cx="23611840" cy="1178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sp>
        <p:nvSpPr>
          <p:cNvPr id="9" name="Espace réservé pour une image  10"/>
          <p:cNvSpPr>
            <a:spLocks noGrp="1"/>
          </p:cNvSpPr>
          <p:nvPr>
            <p:ph type="pic" sz="quarter" idx="10" hasCustomPrompt="1"/>
          </p:nvPr>
        </p:nvSpPr>
        <p:spPr>
          <a:xfrm>
            <a:off x="0" y="945460"/>
            <a:ext cx="10319541" cy="11785597"/>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13" name="Titre 1"/>
          <p:cNvSpPr>
            <a:spLocks noGrp="1"/>
          </p:cNvSpPr>
          <p:nvPr>
            <p:ph type="ctrTitle" hasCustomPrompt="1"/>
          </p:nvPr>
        </p:nvSpPr>
        <p:spPr>
          <a:xfrm>
            <a:off x="11174107" y="2554205"/>
            <a:ext cx="11583168" cy="4077643"/>
          </a:xfrm>
          <a:prstGeom prst="rect">
            <a:avLst/>
          </a:prstGeom>
        </p:spPr>
        <p:txBody>
          <a:bodyPr anchor="b" anchorCtr="0">
            <a:normAutofit/>
          </a:bodyPr>
          <a:lstStyle>
            <a:lvl1pPr algn="l">
              <a:lnSpc>
                <a:spcPts val="9600"/>
              </a:lnSpc>
              <a:defRPr sz="8000" b="1" cap="all" baseline="0">
                <a:solidFill>
                  <a:srgbClr val="00FD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11174107" y="6848064"/>
            <a:ext cx="11583168" cy="3505200"/>
          </a:xfrm>
          <a:prstGeom prst="rect">
            <a:avLst/>
          </a:prstGeom>
        </p:spPr>
        <p:txBody>
          <a:bodyPr anchor="t" anchorCtr="0"/>
          <a:lstStyle>
            <a:lvl1pPr marL="0" indent="0" algn="l">
              <a:lnSpc>
                <a:spcPts val="6933"/>
              </a:lnSpc>
              <a:buNone/>
              <a:defRPr sz="4267" b="0" i="0" cap="none" baseline="0">
                <a:solidFill>
                  <a:srgbClr val="00FD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23611840" y="4329131"/>
            <a:ext cx="958427" cy="54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2118544" y="12731059"/>
            <a:ext cx="7179733" cy="984944"/>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507124" y="10958872"/>
            <a:ext cx="4503981" cy="1225936"/>
          </a:xfrm>
          <a:prstGeom prst="rect">
            <a:avLst/>
          </a:prstGeom>
        </p:spPr>
      </p:pic>
    </p:spTree>
    <p:extLst>
      <p:ext uri="{BB962C8B-B14F-4D97-AF65-F5344CB8AC3E}">
        <p14:creationId xmlns:p14="http://schemas.microsoft.com/office/powerpoint/2010/main" val="2607167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itre B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1334531" y="2269741"/>
            <a:ext cx="21866960" cy="9269963"/>
          </a:xfrm>
          <a:prstGeom prst="rect">
            <a:avLst/>
          </a:prstGeom>
        </p:spPr>
        <p:txBody>
          <a:bodyPr/>
          <a:lstStyle>
            <a:lvl1pPr marL="0" indent="0">
              <a:buNone/>
              <a:defRPr sz="3200"/>
            </a:lvl1pPr>
          </a:lstStyle>
          <a:p>
            <a:r>
              <a:rPr lang="fr-FR" dirty="0"/>
              <a:t>Glissez une image ici ou cliquez sur l’icône au centre</a:t>
            </a:r>
          </a:p>
        </p:txBody>
      </p:sp>
      <p:sp>
        <p:nvSpPr>
          <p:cNvPr id="10" name="Titre 1"/>
          <p:cNvSpPr>
            <a:spLocks noGrp="1"/>
          </p:cNvSpPr>
          <p:nvPr>
            <p:ph type="ctrTitle" hasCustomPrompt="1"/>
          </p:nvPr>
        </p:nvSpPr>
        <p:spPr>
          <a:xfrm>
            <a:off x="5709587" y="8852041"/>
            <a:ext cx="18557808" cy="1457891"/>
          </a:xfrm>
          <a:prstGeom prst="rect">
            <a:avLst/>
          </a:prstGeom>
        </p:spPr>
        <p:txBody>
          <a:bodyPr anchor="b" anchorCtr="0">
            <a:normAutofit/>
          </a:bodyPr>
          <a:lstStyle>
            <a:lvl1pPr algn="l">
              <a:lnSpc>
                <a:spcPts val="9600"/>
              </a:lnSpc>
              <a:defRPr sz="8000" b="1" cap="all" baseline="0">
                <a:solidFill>
                  <a:srgbClr val="0A00FF"/>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5709588" y="10309931"/>
            <a:ext cx="16705000" cy="1999344"/>
          </a:xfrm>
          <a:prstGeom prst="rect">
            <a:avLst/>
          </a:prstGeom>
        </p:spPr>
        <p:txBody>
          <a:bodyPr anchor="t" anchorCtr="0"/>
          <a:lstStyle>
            <a:lvl1pPr marL="0" indent="0" algn="l">
              <a:lnSpc>
                <a:spcPts val="6933"/>
              </a:lnSpc>
              <a:buNone/>
              <a:defRPr sz="4267" b="0" i="0" cap="none" baseline="0">
                <a:solidFill>
                  <a:srgbClr val="0A00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23611840" y="4329131"/>
            <a:ext cx="958427" cy="54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grpSp>
        <p:nvGrpSpPr>
          <p:cNvPr id="3" name="Grouper 2"/>
          <p:cNvGrpSpPr/>
          <p:nvPr userDrawn="1"/>
        </p:nvGrpSpPr>
        <p:grpSpPr>
          <a:xfrm>
            <a:off x="1" y="8806032"/>
            <a:ext cx="4743123" cy="4907856"/>
            <a:chOff x="0" y="3314700"/>
            <a:chExt cx="1778671" cy="1840446"/>
          </a:xfrm>
        </p:grpSpPr>
        <p:pic>
          <p:nvPicPr>
            <p:cNvPr id="5" name="Image 4"/>
            <p:cNvPicPr>
              <a:picLocks noChangeAspect="1"/>
            </p:cNvPicPr>
            <p:nvPr userDrawn="1"/>
          </p:nvPicPr>
          <p:blipFill rotWithShape="1">
            <a:blip r:embed="rId2" cstate="email">
              <a:extLst>
                <a:ext uri="{28A0092B-C50C-407E-A947-70E740481C1C}">
                  <a14:useLocalDpi xmlns:a14="http://schemas.microsoft.com/office/drawing/2010/main"/>
                </a:ext>
              </a:extLst>
            </a:blip>
            <a:srcRect l="5485" r="1"/>
            <a:stretch/>
          </p:blipFill>
          <p:spPr>
            <a:xfrm>
              <a:off x="0" y="3314700"/>
              <a:ext cx="1778671" cy="1840446"/>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6713" y="3661557"/>
              <a:ext cx="571958" cy="1422870"/>
            </a:xfrm>
            <a:prstGeom prst="rect">
              <a:avLst/>
            </a:prstGeom>
          </p:spPr>
        </p:pic>
      </p:grpSp>
      <p:grpSp>
        <p:nvGrpSpPr>
          <p:cNvPr id="4" name="Groupe 3">
            <a:extLst>
              <a:ext uri="{FF2B5EF4-FFF2-40B4-BE49-F238E27FC236}">
                <a16:creationId xmlns:a16="http://schemas.microsoft.com/office/drawing/2014/main" id="{302BF0E4-8902-D746-90FC-3C5DE95FAF40}"/>
              </a:ext>
            </a:extLst>
          </p:cNvPr>
          <p:cNvGrpSpPr/>
          <p:nvPr userDrawn="1"/>
        </p:nvGrpSpPr>
        <p:grpSpPr>
          <a:xfrm>
            <a:off x="13579062" y="-15335"/>
            <a:ext cx="3654837" cy="3255827"/>
            <a:chOff x="5092148" y="-5751"/>
            <a:chExt cx="1370564" cy="1220935"/>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57223" y="-8284"/>
              <a:ext cx="490785" cy="122093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1927" y="-5751"/>
              <a:ext cx="490785" cy="1220935"/>
            </a:xfrm>
            <a:prstGeom prst="rect">
              <a:avLst/>
            </a:prstGeom>
          </p:spPr>
        </p:pic>
      </p:grpSp>
      <p:pic>
        <p:nvPicPr>
          <p:cNvPr id="20" name="Image 19"/>
          <p:cNvPicPr>
            <a:picLocks noChangeAspect="1"/>
          </p:cNvPicPr>
          <p:nvPr userDrawn="1"/>
        </p:nvPicPr>
        <p:blipFill rotWithShape="1">
          <a:blip r:embed="rId2" cstate="email">
            <a:extLst>
              <a:ext uri="{28A0092B-C50C-407E-A947-70E740481C1C}">
                <a14:useLocalDpi xmlns:a14="http://schemas.microsoft.com/office/drawing/2010/main"/>
              </a:ext>
            </a:extLst>
          </a:blip>
          <a:srcRect l="5485" r="70952"/>
          <a:stretch/>
        </p:blipFill>
        <p:spPr>
          <a:xfrm>
            <a:off x="23201492" y="6631848"/>
            <a:ext cx="1182509" cy="4907856"/>
          </a:xfrm>
          <a:prstGeom prst="rect">
            <a:avLst/>
          </a:prstGeom>
        </p:spPr>
      </p:pic>
      <p:pic>
        <p:nvPicPr>
          <p:cNvPr id="14" name="Imag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182727" y="12057784"/>
            <a:ext cx="3610019" cy="982608"/>
          </a:xfrm>
          <a:prstGeom prst="rect">
            <a:avLst/>
          </a:prstGeom>
        </p:spPr>
      </p:pic>
    </p:spTree>
    <p:extLst>
      <p:ext uri="{BB962C8B-B14F-4D97-AF65-F5344CB8AC3E}">
        <p14:creationId xmlns:p14="http://schemas.microsoft.com/office/powerpoint/2010/main" val="918370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itre B vert">
    <p:spTree>
      <p:nvGrpSpPr>
        <p:cNvPr id="1" name=""/>
        <p:cNvGrpSpPr/>
        <p:nvPr/>
      </p:nvGrpSpPr>
      <p:grpSpPr>
        <a:xfrm>
          <a:off x="0" y="0"/>
          <a:ext cx="0" cy="0"/>
          <a:chOff x="0" y="0"/>
          <a:chExt cx="0" cy="0"/>
        </a:xfrm>
      </p:grpSpPr>
      <p:sp>
        <p:nvSpPr>
          <p:cNvPr id="32" name="Espace réservé pour une image  10"/>
          <p:cNvSpPr>
            <a:spLocks noGrp="1"/>
          </p:cNvSpPr>
          <p:nvPr>
            <p:ph type="pic" sz="quarter" idx="10" hasCustomPrompt="1"/>
          </p:nvPr>
        </p:nvSpPr>
        <p:spPr>
          <a:xfrm>
            <a:off x="1380240" y="2269741"/>
            <a:ext cx="21866960" cy="9269963"/>
          </a:xfrm>
          <a:prstGeom prst="rect">
            <a:avLst/>
          </a:prstGeom>
        </p:spPr>
        <p:txBody>
          <a:bodyPr/>
          <a:lstStyle>
            <a:lvl1pPr marL="0" indent="0">
              <a:buNone/>
              <a:defRPr sz="3200"/>
            </a:lvl1pPr>
          </a:lstStyle>
          <a:p>
            <a:r>
              <a:rPr lang="fr-FR" dirty="0"/>
              <a:t>Glissez une image ici ou cliquez sur l’icône au centre</a:t>
            </a:r>
          </a:p>
        </p:txBody>
      </p:sp>
      <p:grpSp>
        <p:nvGrpSpPr>
          <p:cNvPr id="2" name="Grouper 1"/>
          <p:cNvGrpSpPr/>
          <p:nvPr userDrawn="1"/>
        </p:nvGrpSpPr>
        <p:grpSpPr>
          <a:xfrm>
            <a:off x="13678256" y="49426"/>
            <a:ext cx="3518453" cy="3135085"/>
            <a:chOff x="4823107" y="20314"/>
            <a:chExt cx="1319420" cy="1175657"/>
          </a:xfrm>
        </p:grpSpPr>
        <p:pic>
          <p:nvPicPr>
            <p:cNvPr id="19" name="Imag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3500000">
              <a:off x="5174644" y="17169"/>
              <a:ext cx="472584" cy="1175657"/>
            </a:xfrm>
            <a:prstGeom prst="rect">
              <a:avLst/>
            </a:prstGeom>
          </p:spPr>
        </p:pic>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900000">
              <a:off x="5669943" y="20314"/>
              <a:ext cx="472584" cy="1175657"/>
            </a:xfrm>
            <a:prstGeom prst="rect">
              <a:avLst/>
            </a:prstGeom>
          </p:spPr>
        </p:pic>
      </p:grpSp>
      <p:pic>
        <p:nvPicPr>
          <p:cNvPr id="6" name="Image 5"/>
          <p:cNvPicPr>
            <a:picLocks noChangeAspect="1"/>
          </p:cNvPicPr>
          <p:nvPr userDrawn="1"/>
        </p:nvPicPr>
        <p:blipFill rotWithShape="1">
          <a:blip r:embed="rId3" cstate="email">
            <a:extLst>
              <a:ext uri="{28A0092B-C50C-407E-A947-70E740481C1C}">
                <a14:useLocalDpi xmlns:a14="http://schemas.microsoft.com/office/drawing/2010/main"/>
              </a:ext>
            </a:extLst>
          </a:blip>
          <a:srcRect l="10904"/>
          <a:stretch/>
        </p:blipFill>
        <p:spPr>
          <a:xfrm>
            <a:off x="34089" y="8671116"/>
            <a:ext cx="4743123" cy="5029123"/>
          </a:xfrm>
          <a:prstGeom prst="rect">
            <a:avLst/>
          </a:prstGeom>
        </p:spPr>
      </p:pic>
      <p:pic>
        <p:nvPicPr>
          <p:cNvPr id="21" name="Image 20"/>
          <p:cNvPicPr>
            <a:picLocks noChangeAspect="1"/>
          </p:cNvPicPr>
          <p:nvPr userDrawn="1"/>
        </p:nvPicPr>
        <p:blipFill rotWithShape="1">
          <a:blip r:embed="rId3" cstate="email">
            <a:extLst>
              <a:ext uri="{28A0092B-C50C-407E-A947-70E740481C1C}">
                <a14:useLocalDpi xmlns:a14="http://schemas.microsoft.com/office/drawing/2010/main"/>
              </a:ext>
            </a:extLst>
          </a:blip>
          <a:srcRect l="10904" r="66181"/>
          <a:stretch/>
        </p:blipFill>
        <p:spPr>
          <a:xfrm>
            <a:off x="23247201" y="6431008"/>
            <a:ext cx="1155891" cy="4765136"/>
          </a:xfrm>
          <a:prstGeom prst="rect">
            <a:avLst/>
          </a:prstGeom>
        </p:spPr>
      </p:pic>
      <p:sp>
        <p:nvSpPr>
          <p:cNvPr id="30" name="Titre 1"/>
          <p:cNvSpPr>
            <a:spLocks noGrp="1"/>
          </p:cNvSpPr>
          <p:nvPr>
            <p:ph type="ctrTitle" hasCustomPrompt="1"/>
          </p:nvPr>
        </p:nvSpPr>
        <p:spPr>
          <a:xfrm>
            <a:off x="5709588" y="8852041"/>
            <a:ext cx="16705000" cy="1457891"/>
          </a:xfrm>
          <a:prstGeom prst="rect">
            <a:avLst/>
          </a:prstGeom>
        </p:spPr>
        <p:txBody>
          <a:bodyPr anchor="b" anchorCtr="0">
            <a:normAutofit/>
          </a:bodyPr>
          <a:lstStyle>
            <a:lvl1pPr algn="l">
              <a:lnSpc>
                <a:spcPts val="9600"/>
              </a:lnSpc>
              <a:defRPr sz="8000" b="1" cap="all" baseline="0">
                <a:solidFill>
                  <a:srgbClr val="14FF11"/>
                </a:solidFill>
                <a:latin typeface="Arial"/>
                <a:cs typeface="Arial"/>
              </a:defRPr>
            </a:lvl1pPr>
          </a:lstStyle>
          <a:p>
            <a:r>
              <a:rPr lang="fr-FR" dirty="0"/>
              <a:t>Cliquez et modifiez le titre </a:t>
            </a:r>
          </a:p>
        </p:txBody>
      </p:sp>
      <p:sp>
        <p:nvSpPr>
          <p:cNvPr id="31" name="Sous-titre 2"/>
          <p:cNvSpPr>
            <a:spLocks noGrp="1"/>
          </p:cNvSpPr>
          <p:nvPr>
            <p:ph type="subTitle" idx="1"/>
          </p:nvPr>
        </p:nvSpPr>
        <p:spPr>
          <a:xfrm>
            <a:off x="5709588" y="10309932"/>
            <a:ext cx="16705000" cy="1229773"/>
          </a:xfrm>
          <a:prstGeom prst="rect">
            <a:avLst/>
          </a:prstGeom>
        </p:spPr>
        <p:txBody>
          <a:bodyPr anchor="t" anchorCtr="0"/>
          <a:lstStyle>
            <a:lvl1pPr marL="0" indent="0" algn="l">
              <a:lnSpc>
                <a:spcPts val="6933"/>
              </a:lnSpc>
              <a:buNone/>
              <a:defRPr sz="4267" b="0" i="0" cap="none" baseline="0">
                <a:solidFill>
                  <a:srgbClr val="14FF1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182727" y="12065831"/>
            <a:ext cx="3580461" cy="974563"/>
          </a:xfrm>
          <a:prstGeom prst="rect">
            <a:avLst/>
          </a:prstGeom>
        </p:spPr>
      </p:pic>
    </p:spTree>
    <p:extLst>
      <p:ext uri="{BB962C8B-B14F-4D97-AF65-F5344CB8AC3E}">
        <p14:creationId xmlns:p14="http://schemas.microsoft.com/office/powerpoint/2010/main" val="359246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itre B rose">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231" b="-1118"/>
          <a:stretch/>
        </p:blipFill>
        <p:spPr>
          <a:xfrm>
            <a:off x="1" y="9001879"/>
            <a:ext cx="4722435" cy="4760131"/>
          </a:xfrm>
          <a:prstGeom prst="rect">
            <a:avLst/>
          </a:prstGeom>
        </p:spPr>
      </p:pic>
      <p:grpSp>
        <p:nvGrpSpPr>
          <p:cNvPr id="2" name="Groupe 1">
            <a:extLst>
              <a:ext uri="{FF2B5EF4-FFF2-40B4-BE49-F238E27FC236}">
                <a16:creationId xmlns:a16="http://schemas.microsoft.com/office/drawing/2014/main" id="{D1AE0540-BE57-EF47-9E1A-3CD0F1BE293A}"/>
              </a:ext>
            </a:extLst>
          </p:cNvPr>
          <p:cNvGrpSpPr/>
          <p:nvPr userDrawn="1"/>
        </p:nvGrpSpPr>
        <p:grpSpPr>
          <a:xfrm>
            <a:off x="13691997" y="40148"/>
            <a:ext cx="3496971" cy="3118509"/>
            <a:chOff x="5134499" y="15055"/>
            <a:chExt cx="1311364" cy="1169441"/>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84177" y="16342"/>
              <a:ext cx="470085" cy="1169441"/>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5778" y="15055"/>
              <a:ext cx="470085" cy="1169441"/>
            </a:xfrm>
            <a:prstGeom prst="rect">
              <a:avLst/>
            </a:prstGeom>
          </p:spPr>
        </p:pic>
      </p:grpSp>
      <p:pic>
        <p:nvPicPr>
          <p:cNvPr id="21" name="Image 20"/>
          <p:cNvPicPr>
            <a:picLocks noChangeAspect="1"/>
          </p:cNvPicPr>
          <p:nvPr userDrawn="1"/>
        </p:nvPicPr>
        <p:blipFill rotWithShape="1">
          <a:blip r:embed="rId2" cstate="email">
            <a:extLst>
              <a:ext uri="{28A0092B-C50C-407E-A947-70E740481C1C}">
                <a14:useLocalDpi xmlns:a14="http://schemas.microsoft.com/office/drawing/2010/main"/>
              </a:ext>
            </a:extLst>
          </a:blip>
          <a:srcRect l="5231" r="70639"/>
          <a:stretch/>
        </p:blipFill>
        <p:spPr>
          <a:xfrm>
            <a:off x="23186526" y="6695497"/>
            <a:ext cx="1197477" cy="4688168"/>
          </a:xfrm>
          <a:prstGeom prst="rect">
            <a:avLst/>
          </a:prstGeom>
        </p:spPr>
      </p:pic>
      <p:sp>
        <p:nvSpPr>
          <p:cNvPr id="24" name="Espace réservé pour une image  10">
            <a:extLst>
              <a:ext uri="{FF2B5EF4-FFF2-40B4-BE49-F238E27FC236}">
                <a16:creationId xmlns:a16="http://schemas.microsoft.com/office/drawing/2014/main" id="{13645EB8-C856-5C44-A43C-9303978696CA}"/>
              </a:ext>
            </a:extLst>
          </p:cNvPr>
          <p:cNvSpPr>
            <a:spLocks noGrp="1"/>
          </p:cNvSpPr>
          <p:nvPr userDrawn="1">
            <p:ph type="pic" sz="quarter" idx="10" hasCustomPrompt="1"/>
          </p:nvPr>
        </p:nvSpPr>
        <p:spPr>
          <a:xfrm>
            <a:off x="1334531" y="2269741"/>
            <a:ext cx="21866960" cy="9269963"/>
          </a:xfrm>
          <a:prstGeom prst="rect">
            <a:avLst/>
          </a:prstGeom>
        </p:spPr>
        <p:txBody>
          <a:bodyPr/>
          <a:lstStyle>
            <a:lvl1pPr marL="0" indent="0">
              <a:buNone/>
              <a:defRPr sz="3200"/>
            </a:lvl1pPr>
          </a:lstStyle>
          <a:p>
            <a:r>
              <a:rPr lang="fr-FR" dirty="0"/>
              <a:t>Glissez une image ici ou cliquez sur l’icône au centre</a:t>
            </a:r>
          </a:p>
        </p:txBody>
      </p:sp>
      <p:sp>
        <p:nvSpPr>
          <p:cNvPr id="16" name="Titre 1"/>
          <p:cNvSpPr>
            <a:spLocks noGrp="1"/>
          </p:cNvSpPr>
          <p:nvPr userDrawn="1">
            <p:ph type="ctrTitle" hasCustomPrompt="1"/>
          </p:nvPr>
        </p:nvSpPr>
        <p:spPr>
          <a:xfrm>
            <a:off x="5693112" y="8839199"/>
            <a:ext cx="18557808" cy="1457891"/>
          </a:xfrm>
          <a:prstGeom prst="rect">
            <a:avLst/>
          </a:prstGeom>
        </p:spPr>
        <p:txBody>
          <a:bodyPr anchor="b" anchorCtr="0">
            <a:normAutofit/>
          </a:bodyPr>
          <a:lstStyle>
            <a:lvl1pPr algn="l">
              <a:lnSpc>
                <a:spcPts val="9600"/>
              </a:lnSpc>
              <a:defRPr sz="8000" b="1" cap="all" baseline="0">
                <a:solidFill>
                  <a:srgbClr val="FF00FF"/>
                </a:solidFill>
                <a:latin typeface="Arial"/>
                <a:cs typeface="Arial"/>
              </a:defRPr>
            </a:lvl1pPr>
          </a:lstStyle>
          <a:p>
            <a:r>
              <a:rPr lang="fr-FR" dirty="0"/>
              <a:t>Cliquez et modifiez le titre </a:t>
            </a:r>
          </a:p>
        </p:txBody>
      </p:sp>
      <p:sp>
        <p:nvSpPr>
          <p:cNvPr id="20" name="Sous-titre 2"/>
          <p:cNvSpPr>
            <a:spLocks noGrp="1"/>
          </p:cNvSpPr>
          <p:nvPr userDrawn="1">
            <p:ph type="subTitle" idx="1"/>
          </p:nvPr>
        </p:nvSpPr>
        <p:spPr>
          <a:xfrm>
            <a:off x="5709588" y="10309931"/>
            <a:ext cx="16705000" cy="1999344"/>
          </a:xfrm>
          <a:prstGeom prst="rect">
            <a:avLst/>
          </a:prstGeom>
        </p:spPr>
        <p:txBody>
          <a:bodyPr anchor="t" anchorCtr="0"/>
          <a:lstStyle>
            <a:lvl1pPr marL="0" indent="0" algn="l">
              <a:lnSpc>
                <a:spcPts val="6933"/>
              </a:lnSpc>
              <a:buNone/>
              <a:defRPr sz="4267" b="0" i="0" cap="none" baseline="0">
                <a:solidFill>
                  <a:srgbClr val="FF00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22" name="Image 2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166252" y="12052963"/>
            <a:ext cx="3627731" cy="987429"/>
          </a:xfrm>
          <a:prstGeom prst="rect">
            <a:avLst/>
          </a:prstGeom>
        </p:spPr>
      </p:pic>
    </p:spTree>
    <p:extLst>
      <p:ext uri="{BB962C8B-B14F-4D97-AF65-F5344CB8AC3E}">
        <p14:creationId xmlns:p14="http://schemas.microsoft.com/office/powerpoint/2010/main" val="7512563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itre B ciel">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650"/>
          <a:stretch/>
        </p:blipFill>
        <p:spPr>
          <a:xfrm>
            <a:off x="-15187" y="8911067"/>
            <a:ext cx="4783275" cy="4789227"/>
          </a:xfrm>
          <a:prstGeom prst="rect">
            <a:avLst/>
          </a:prstGeom>
        </p:spPr>
      </p:pic>
      <p:grpSp>
        <p:nvGrpSpPr>
          <p:cNvPr id="2" name="Grouper 1"/>
          <p:cNvGrpSpPr/>
          <p:nvPr userDrawn="1"/>
        </p:nvGrpSpPr>
        <p:grpSpPr>
          <a:xfrm>
            <a:off x="13609625" y="12631"/>
            <a:ext cx="3578659" cy="3182083"/>
            <a:chOff x="4810569" y="17092"/>
            <a:chExt cx="1341997" cy="1193281"/>
          </a:xfrm>
        </p:grpSpPr>
        <p:pic>
          <p:nvPicPr>
            <p:cNvPr id="5" name="Imag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167375" y="17093"/>
              <a:ext cx="479669" cy="1193281"/>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672897" y="17092"/>
              <a:ext cx="479669" cy="1193281"/>
            </a:xfrm>
            <a:prstGeom prst="rect">
              <a:avLst/>
            </a:prstGeom>
          </p:spPr>
        </p:pic>
      </p:gr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5650" r="69984"/>
          <a:stretch/>
        </p:blipFill>
        <p:spPr>
          <a:xfrm>
            <a:off x="23201492" y="6741661"/>
            <a:ext cx="1182509" cy="4584416"/>
          </a:xfrm>
          <a:prstGeom prst="rect">
            <a:avLst/>
          </a:prstGeom>
        </p:spPr>
      </p:pic>
      <p:sp>
        <p:nvSpPr>
          <p:cNvPr id="21" name="Espace réservé pour une image  10"/>
          <p:cNvSpPr>
            <a:spLocks noGrp="1"/>
          </p:cNvSpPr>
          <p:nvPr>
            <p:ph type="pic" sz="quarter" idx="10" hasCustomPrompt="1"/>
          </p:nvPr>
        </p:nvSpPr>
        <p:spPr>
          <a:xfrm>
            <a:off x="1334531" y="2269741"/>
            <a:ext cx="21866960" cy="9269963"/>
          </a:xfrm>
          <a:prstGeom prst="rect">
            <a:avLst/>
          </a:prstGeom>
        </p:spPr>
        <p:txBody>
          <a:bodyPr/>
          <a:lstStyle>
            <a:lvl1pPr marL="0" indent="0">
              <a:buNone/>
              <a:defRPr sz="3200"/>
            </a:lvl1pPr>
          </a:lstStyle>
          <a:p>
            <a:r>
              <a:rPr lang="fr-FR" dirty="0"/>
              <a:t>Glissez une image ici ou cliquez sur l’icône au centre</a:t>
            </a:r>
          </a:p>
        </p:txBody>
      </p:sp>
      <p:sp>
        <p:nvSpPr>
          <p:cNvPr id="22" name="Titre 1"/>
          <p:cNvSpPr>
            <a:spLocks noGrp="1"/>
          </p:cNvSpPr>
          <p:nvPr>
            <p:ph type="ctrTitle" hasCustomPrompt="1"/>
          </p:nvPr>
        </p:nvSpPr>
        <p:spPr>
          <a:xfrm>
            <a:off x="5686789" y="8852041"/>
            <a:ext cx="18557808" cy="1457891"/>
          </a:xfrm>
          <a:prstGeom prst="rect">
            <a:avLst/>
          </a:prstGeom>
        </p:spPr>
        <p:txBody>
          <a:bodyPr anchor="b" anchorCtr="0">
            <a:normAutofit/>
          </a:bodyPr>
          <a:lstStyle>
            <a:lvl1pPr algn="l">
              <a:lnSpc>
                <a:spcPts val="9600"/>
              </a:lnSpc>
              <a:defRPr sz="8000" b="1" cap="all" baseline="0">
                <a:solidFill>
                  <a:srgbClr val="00FDFF"/>
                </a:solidFill>
                <a:latin typeface="Arial"/>
                <a:cs typeface="Arial"/>
              </a:defRPr>
            </a:lvl1pPr>
          </a:lstStyle>
          <a:p>
            <a:r>
              <a:rPr lang="fr-FR" dirty="0"/>
              <a:t>Cliquez et modifiez le titre </a:t>
            </a:r>
          </a:p>
        </p:txBody>
      </p:sp>
      <p:sp>
        <p:nvSpPr>
          <p:cNvPr id="23" name="Sous-titre 2"/>
          <p:cNvSpPr>
            <a:spLocks noGrp="1"/>
          </p:cNvSpPr>
          <p:nvPr>
            <p:ph type="subTitle" idx="1"/>
          </p:nvPr>
        </p:nvSpPr>
        <p:spPr>
          <a:xfrm>
            <a:off x="5709588" y="10309931"/>
            <a:ext cx="16705000" cy="1999344"/>
          </a:xfrm>
          <a:prstGeom prst="rect">
            <a:avLst/>
          </a:prstGeom>
        </p:spPr>
        <p:txBody>
          <a:bodyPr anchor="t" anchorCtr="0"/>
          <a:lstStyle>
            <a:lvl1pPr marL="0" indent="0" algn="l">
              <a:lnSpc>
                <a:spcPts val="6933"/>
              </a:lnSpc>
              <a:buNone/>
              <a:defRPr sz="4267" b="0" i="0" cap="none" baseline="0">
                <a:solidFill>
                  <a:srgbClr val="00FD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12" name="Imag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162597" y="12051967"/>
            <a:ext cx="3631387" cy="988424"/>
          </a:xfrm>
          <a:prstGeom prst="rect">
            <a:avLst/>
          </a:prstGeom>
        </p:spPr>
      </p:pic>
    </p:spTree>
    <p:extLst>
      <p:ext uri="{BB962C8B-B14F-4D97-AF65-F5344CB8AC3E}">
        <p14:creationId xmlns:p14="http://schemas.microsoft.com/office/powerpoint/2010/main" val="3600041310"/>
      </p:ext>
    </p:extLst>
  </p:cSld>
  <p:clrMapOvr>
    <a:masterClrMapping/>
  </p:clrMapOvr>
  <p:extLst>
    <p:ext uri="{DCECCB84-F9BA-43D5-87BE-67443E8EF086}">
      <p15:sldGuideLst xmlns:p15="http://schemas.microsoft.com/office/powerpoint/2012/main">
        <p15:guide id="1" orient="horz" pos="2731">
          <p15:clr>
            <a:srgbClr val="FBAE40"/>
          </p15:clr>
        </p15:guide>
        <p15:guide id="2" pos="31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nde photo bleu">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1584960" y="0"/>
            <a:ext cx="22799040" cy="1116211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3443" y="1782092"/>
            <a:ext cx="2607365" cy="599262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18205744" y="7871411"/>
            <a:ext cx="2966720" cy="7520357"/>
          </a:xfrm>
          <a:prstGeom prst="rect">
            <a:avLst/>
          </a:prstGeom>
        </p:spPr>
      </p:pic>
      <p:pic>
        <p:nvPicPr>
          <p:cNvPr id="7" name="Imag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4963" y="12142709"/>
            <a:ext cx="3571925" cy="972240"/>
          </a:xfrm>
          <a:prstGeom prst="rect">
            <a:avLst/>
          </a:prstGeom>
        </p:spPr>
      </p:pic>
    </p:spTree>
    <p:extLst>
      <p:ext uri="{BB962C8B-B14F-4D97-AF65-F5344CB8AC3E}">
        <p14:creationId xmlns:p14="http://schemas.microsoft.com/office/powerpoint/2010/main" val="34748237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itre C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10658075" cy="13716000"/>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3" name="Rectangle 2"/>
          <p:cNvSpPr/>
          <p:nvPr userDrawn="1"/>
        </p:nvSpPr>
        <p:spPr>
          <a:xfrm>
            <a:off x="10658075" y="0"/>
            <a:ext cx="13929125" cy="13716000"/>
          </a:xfrm>
          <a:prstGeom prst="rect">
            <a:avLst/>
          </a:prstGeom>
          <a:solidFill>
            <a:srgbClr val="0A00FF"/>
          </a:solidFill>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noFill/>
            </a:endParaRPr>
          </a:p>
        </p:txBody>
      </p:sp>
      <p:sp>
        <p:nvSpPr>
          <p:cNvPr id="16" name="Titre 1"/>
          <p:cNvSpPr>
            <a:spLocks noGrp="1"/>
          </p:cNvSpPr>
          <p:nvPr>
            <p:ph type="ctrTitle" hasCustomPrompt="1"/>
          </p:nvPr>
        </p:nvSpPr>
        <p:spPr>
          <a:xfrm>
            <a:off x="11192535" y="2286576"/>
            <a:ext cx="12260259" cy="4077643"/>
          </a:xfrm>
          <a:prstGeom prst="rect">
            <a:avLst/>
          </a:prstGeom>
        </p:spPr>
        <p:txBody>
          <a:bodyPr anchor="b" anchorCtr="0">
            <a:norm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11174107" y="6868384"/>
            <a:ext cx="12260256" cy="3505200"/>
          </a:xfrm>
          <a:prstGeom prst="rect">
            <a:avLst/>
          </a:prstGeom>
        </p:spPr>
        <p:txBody>
          <a:bodyPr anchor="t" anchorCtr="0"/>
          <a:lstStyle>
            <a:lvl1pPr marL="0" indent="0" algn="l">
              <a:lnSpc>
                <a:spcPts val="6933"/>
              </a:lnSpc>
              <a:buNone/>
              <a:defRPr sz="4267" b="0" i="0" cap="none" baseline="0">
                <a:solidFill>
                  <a:schemeClr val="bg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642739" y="-3998741"/>
            <a:ext cx="7524709" cy="7524709"/>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72448" y="6750997"/>
            <a:ext cx="6965003" cy="6965003"/>
          </a:xfrm>
          <a:prstGeom prst="rect">
            <a:avLst/>
          </a:prstGeom>
        </p:spPr>
      </p:pic>
      <p:pic>
        <p:nvPicPr>
          <p:cNvPr id="4" name="Imag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710896" y="11265859"/>
            <a:ext cx="5723467" cy="1557867"/>
          </a:xfrm>
          <a:prstGeom prst="rect">
            <a:avLst/>
          </a:prstGeom>
        </p:spPr>
      </p:pic>
    </p:spTree>
    <p:extLst>
      <p:ext uri="{BB962C8B-B14F-4D97-AF65-F5344CB8AC3E}">
        <p14:creationId xmlns:p14="http://schemas.microsoft.com/office/powerpoint/2010/main" val="63127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pitre C vert">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10658075" cy="13716000"/>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3" name="Rectangle 2"/>
          <p:cNvSpPr/>
          <p:nvPr userDrawn="1"/>
        </p:nvSpPr>
        <p:spPr>
          <a:xfrm>
            <a:off x="10658075" y="0"/>
            <a:ext cx="13929125" cy="13716000"/>
          </a:xfrm>
          <a:prstGeom prst="rect">
            <a:avLst/>
          </a:prstGeom>
          <a:solidFill>
            <a:srgbClr val="1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r>
              <a:rPr lang="fr-FR" sz="4800" b="0" kern="1200" dirty="0">
                <a:noFill/>
              </a:rPr>
              <a:t>i</a:t>
            </a:r>
          </a:p>
        </p:txBody>
      </p:sp>
      <p:sp>
        <p:nvSpPr>
          <p:cNvPr id="16" name="Titre 1"/>
          <p:cNvSpPr>
            <a:spLocks noGrp="1"/>
          </p:cNvSpPr>
          <p:nvPr>
            <p:ph type="ctrTitle" hasCustomPrompt="1"/>
          </p:nvPr>
        </p:nvSpPr>
        <p:spPr>
          <a:xfrm>
            <a:off x="11174105" y="2536941"/>
            <a:ext cx="12260259" cy="4077643"/>
          </a:xfrm>
          <a:prstGeom prst="rect">
            <a:avLst/>
          </a:prstGeom>
        </p:spPr>
        <p:txBody>
          <a:bodyPr anchor="b" anchorCtr="0">
            <a:norm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11174107" y="6868384"/>
            <a:ext cx="12260256" cy="3505200"/>
          </a:xfrm>
          <a:prstGeom prst="rect">
            <a:avLst/>
          </a:prstGeom>
        </p:spPr>
        <p:txBody>
          <a:bodyPr anchor="t" anchorCtr="0"/>
          <a:lstStyle>
            <a:lvl1pPr marL="0" indent="0" algn="l">
              <a:lnSpc>
                <a:spcPts val="6933"/>
              </a:lnSpc>
              <a:buNone/>
              <a:defRPr sz="4267" b="0" i="0" cap="none" baseline="0">
                <a:solidFill>
                  <a:schemeClr val="bg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658075" y="-4031952"/>
            <a:ext cx="7524709" cy="7524709"/>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7828" y="6614585"/>
            <a:ext cx="7101416" cy="7101416"/>
          </a:xfrm>
          <a:prstGeom prst="rect">
            <a:avLst/>
          </a:prstGeom>
        </p:spPr>
      </p:pic>
      <p:pic>
        <p:nvPicPr>
          <p:cNvPr id="10" name="Imag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710896" y="11265859"/>
            <a:ext cx="5723467" cy="1557867"/>
          </a:xfrm>
          <a:prstGeom prst="rect">
            <a:avLst/>
          </a:prstGeom>
        </p:spPr>
      </p:pic>
    </p:spTree>
    <p:extLst>
      <p:ext uri="{BB962C8B-B14F-4D97-AF65-F5344CB8AC3E}">
        <p14:creationId xmlns:p14="http://schemas.microsoft.com/office/powerpoint/2010/main" val="615096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itre C ciel">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10658075" cy="13716000"/>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3" name="Rectangle 2"/>
          <p:cNvSpPr/>
          <p:nvPr userDrawn="1"/>
        </p:nvSpPr>
        <p:spPr>
          <a:xfrm>
            <a:off x="10658075" y="0"/>
            <a:ext cx="13929125" cy="13716000"/>
          </a:xfrm>
          <a:prstGeom prst="rect">
            <a:avLst/>
          </a:prstGeom>
          <a:solidFill>
            <a:srgbClr val="00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noFill/>
            </a:endParaRP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658075" y="-3998741"/>
            <a:ext cx="7524709" cy="7524709"/>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93072" y="6750997"/>
            <a:ext cx="6965003" cy="6965003"/>
          </a:xfrm>
          <a:prstGeom prst="rect">
            <a:avLst/>
          </a:prstGeom>
        </p:spPr>
      </p:pic>
      <p:sp>
        <p:nvSpPr>
          <p:cNvPr id="10" name="Titre 1"/>
          <p:cNvSpPr>
            <a:spLocks noGrp="1"/>
          </p:cNvSpPr>
          <p:nvPr>
            <p:ph type="ctrTitle" hasCustomPrompt="1"/>
          </p:nvPr>
        </p:nvSpPr>
        <p:spPr>
          <a:xfrm>
            <a:off x="11174105" y="2536941"/>
            <a:ext cx="12260259" cy="4077643"/>
          </a:xfrm>
          <a:prstGeom prst="rect">
            <a:avLst/>
          </a:prstGeom>
        </p:spPr>
        <p:txBody>
          <a:bodyPr anchor="b" anchorCtr="0">
            <a:norm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11174107" y="6868384"/>
            <a:ext cx="12260256" cy="3505200"/>
          </a:xfrm>
          <a:prstGeom prst="rect">
            <a:avLst/>
          </a:prstGeom>
        </p:spPr>
        <p:txBody>
          <a:bodyPr anchor="t" anchorCtr="0"/>
          <a:lstStyle>
            <a:lvl1pPr marL="0" indent="0" algn="l">
              <a:lnSpc>
                <a:spcPts val="6933"/>
              </a:lnSpc>
              <a:buNone/>
              <a:defRPr sz="4267" b="0" i="0" cap="none" baseline="0">
                <a:solidFill>
                  <a:schemeClr val="bg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710896" y="11265859"/>
            <a:ext cx="5723467" cy="1557867"/>
          </a:xfrm>
          <a:prstGeom prst="rect">
            <a:avLst/>
          </a:prstGeom>
        </p:spPr>
      </p:pic>
    </p:spTree>
    <p:extLst>
      <p:ext uri="{BB962C8B-B14F-4D97-AF65-F5344CB8AC3E}">
        <p14:creationId xmlns:p14="http://schemas.microsoft.com/office/powerpoint/2010/main" val="27409662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ontage photo bleu">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2"/>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38400"/>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502158" y="8114436"/>
            <a:ext cx="2607365" cy="5992621"/>
          </a:xfrm>
          <a:prstGeom prst="rect">
            <a:avLst/>
          </a:prstGeom>
        </p:spPr>
      </p:pic>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20350624" y="1385294"/>
            <a:ext cx="2243179" cy="5823573"/>
          </a:xfrm>
          <a:prstGeom prst="rect">
            <a:avLst/>
          </a:prstGeom>
        </p:spPr>
      </p:pic>
      <p:pic>
        <p:nvPicPr>
          <p:cNvPr id="2" name="Image 1"/>
          <p:cNvPicPr>
            <a:picLocks noChangeAspect="1"/>
          </p:cNvPicPr>
          <p:nvPr userDrawn="1"/>
        </p:nvPicPr>
        <p:blipFill>
          <a:blip r:embed="rId3"/>
          <a:stretch>
            <a:fillRect/>
          </a:stretch>
        </p:blipFill>
        <p:spPr>
          <a:xfrm>
            <a:off x="2524690" y="1301571"/>
            <a:ext cx="6619309" cy="3928533"/>
          </a:xfrm>
          <a:prstGeom prst="rect">
            <a:avLst/>
          </a:prstGeom>
        </p:spPr>
      </p:pic>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rgbClr val="0000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3995764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ontage photo vert">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2"/>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38400"/>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rgbClr val="00E100"/>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a:stretch>
            <a:fillRect/>
          </a:stretch>
        </p:blipFill>
        <p:spPr>
          <a:xfrm>
            <a:off x="2524689" y="1279097"/>
            <a:ext cx="6619315" cy="3928536"/>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6502158" y="8114436"/>
            <a:ext cx="2607365" cy="5992621"/>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flipV="1">
            <a:off x="20323161" y="1427899"/>
            <a:ext cx="2298104" cy="5823573"/>
          </a:xfrm>
          <a:prstGeom prst="rect">
            <a:avLst/>
          </a:prstGeom>
        </p:spPr>
      </p:pic>
    </p:spTree>
    <p:extLst>
      <p:ext uri="{BB962C8B-B14F-4D97-AF65-F5344CB8AC3E}">
        <p14:creationId xmlns:p14="http://schemas.microsoft.com/office/powerpoint/2010/main" val="2321295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ontage photo ros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2"/>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38400"/>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rgbClr val="FF00FF"/>
                </a:solidFill>
                <a:latin typeface="Arial"/>
                <a:cs typeface="Arial"/>
              </a:defRPr>
            </a:lvl1pPr>
          </a:lstStyle>
          <a:p>
            <a:r>
              <a:rPr lang="fr-FR" dirty="0"/>
              <a:t>Cliquez et modifiez le titre </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511755" y="8116539"/>
            <a:ext cx="2607371" cy="5992629"/>
          </a:xfrm>
          <a:prstGeom prst="rect">
            <a:avLst/>
          </a:prstGeom>
        </p:spPr>
      </p:pic>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20350624" y="1385292"/>
            <a:ext cx="2243184" cy="5823576"/>
          </a:xfrm>
          <a:prstGeom prst="rect">
            <a:avLst/>
          </a:prstGeom>
        </p:spPr>
      </p:pic>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2221" y="1293589"/>
            <a:ext cx="6631776" cy="3928539"/>
          </a:xfrm>
          <a:prstGeom prst="rect">
            <a:avLst/>
          </a:prstGeom>
        </p:spPr>
      </p:pic>
    </p:spTree>
    <p:extLst>
      <p:ext uri="{BB962C8B-B14F-4D97-AF65-F5344CB8AC3E}">
        <p14:creationId xmlns:p14="http://schemas.microsoft.com/office/powerpoint/2010/main" val="28765003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ntage photo jaun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2"/>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38400"/>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rgbClr val="FFFF01"/>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87997" y="1284823"/>
            <a:ext cx="6688944" cy="3962403"/>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a:off x="6601807" y="8204481"/>
            <a:ext cx="2441555" cy="5978355"/>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flipV="1">
            <a:off x="20350624" y="1401767"/>
            <a:ext cx="2243179" cy="5823576"/>
          </a:xfrm>
          <a:prstGeom prst="rect">
            <a:avLst/>
          </a:prstGeom>
        </p:spPr>
      </p:pic>
    </p:spTree>
    <p:extLst>
      <p:ext uri="{BB962C8B-B14F-4D97-AF65-F5344CB8AC3E}">
        <p14:creationId xmlns:p14="http://schemas.microsoft.com/office/powerpoint/2010/main" val="4222560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ntage photo blanc">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20325" y="9799"/>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48197"/>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767131" y="7489614"/>
            <a:ext cx="2992859" cy="6856773"/>
          </a:xfrm>
          <a:prstGeom prst="rect">
            <a:avLst/>
          </a:prstGeom>
        </p:spPr>
      </p:pic>
      <p:pic>
        <p:nvPicPr>
          <p:cNvPr id="16" name="Imag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9985947" y="1761419"/>
            <a:ext cx="2992859" cy="5843899"/>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60117" y="1302488"/>
            <a:ext cx="6603184" cy="3911600"/>
          </a:xfrm>
          <a:prstGeom prst="rect">
            <a:avLst/>
          </a:prstGeom>
        </p:spPr>
      </p:pic>
    </p:spTree>
    <p:extLst>
      <p:ext uri="{BB962C8B-B14F-4D97-AF65-F5344CB8AC3E}">
        <p14:creationId xmlns:p14="http://schemas.microsoft.com/office/powerpoint/2010/main" val="10244319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de d'emploi">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10901-8AF1-954B-80D6-831FA6F273B1}"/>
              </a:ext>
            </a:extLst>
          </p:cNvPr>
          <p:cNvSpPr>
            <a:spLocks noGrp="1"/>
          </p:cNvSpPr>
          <p:nvPr>
            <p:ph type="title"/>
          </p:nvPr>
        </p:nvSpPr>
        <p:spPr>
          <a:xfrm>
            <a:off x="1676400" y="732369"/>
            <a:ext cx="21031200" cy="2650067"/>
          </a:xfrm>
          <a:prstGeom prst="rect">
            <a:avLst/>
          </a:prstGeom>
        </p:spPr>
        <p:txBody>
          <a:bodyPr/>
          <a:lstStyle/>
          <a:p>
            <a:r>
              <a:rPr lang="fr-FR" dirty="0"/>
              <a:t>Modifiez le style du titre</a:t>
            </a:r>
          </a:p>
        </p:txBody>
      </p:sp>
      <p:sp>
        <p:nvSpPr>
          <p:cNvPr id="4" name="Espace réservé du texte 3">
            <a:extLst>
              <a:ext uri="{FF2B5EF4-FFF2-40B4-BE49-F238E27FC236}">
                <a16:creationId xmlns:a16="http://schemas.microsoft.com/office/drawing/2014/main" id="{F2A01FBD-7025-334B-A99F-CFF017DB878A}"/>
              </a:ext>
            </a:extLst>
          </p:cNvPr>
          <p:cNvSpPr>
            <a:spLocks noGrp="1"/>
          </p:cNvSpPr>
          <p:nvPr>
            <p:ph type="body" sz="quarter" idx="10"/>
          </p:nvPr>
        </p:nvSpPr>
        <p:spPr>
          <a:xfrm>
            <a:off x="1676400" y="3543301"/>
            <a:ext cx="21031200" cy="8919632"/>
          </a:xfrm>
          <a:prstGeom prst="rect">
            <a:avLst/>
          </a:prstGeo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3731943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c">
  <p:cSld name="Blanc">
    <p:spTree>
      <p:nvGrpSpPr>
        <p:cNvPr id="1" name="Shape 186"/>
        <p:cNvGrpSpPr/>
        <p:nvPr/>
      </p:nvGrpSpPr>
      <p:grpSpPr>
        <a:xfrm>
          <a:off x="0" y="0"/>
          <a:ext cx="0" cy="0"/>
          <a:chOff x="0" y="0"/>
          <a:chExt cx="0" cy="0"/>
        </a:xfrm>
      </p:grpSpPr>
    </p:spTree>
    <p:extLst>
      <p:ext uri="{BB962C8B-B14F-4D97-AF65-F5344CB8AC3E}">
        <p14:creationId xmlns:p14="http://schemas.microsoft.com/office/powerpoint/2010/main" val="106575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nde photo vert">
    <p:bg>
      <p:bgPr>
        <a:solidFill>
          <a:schemeClr val="bg1"/>
        </a:solidFill>
        <a:effectLst/>
      </p:bgPr>
    </p:bg>
    <p:spTree>
      <p:nvGrpSpPr>
        <p:cNvPr id="1" name=""/>
        <p:cNvGrpSpPr/>
        <p:nvPr/>
      </p:nvGrpSpPr>
      <p:grpSpPr>
        <a:xfrm>
          <a:off x="0" y="0"/>
          <a:ext cx="0" cy="0"/>
          <a:chOff x="0" y="0"/>
          <a:chExt cx="0" cy="0"/>
        </a:xfrm>
      </p:grpSpPr>
      <p:sp>
        <p:nvSpPr>
          <p:cNvPr id="10" name="Espace réservé pour une image  11"/>
          <p:cNvSpPr>
            <a:spLocks noGrp="1"/>
          </p:cNvSpPr>
          <p:nvPr>
            <p:ph type="pic" sz="quarter" idx="12" hasCustomPrompt="1"/>
          </p:nvPr>
        </p:nvSpPr>
        <p:spPr>
          <a:xfrm>
            <a:off x="1584960" y="0"/>
            <a:ext cx="22799040" cy="11142133"/>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18203796" y="7871785"/>
            <a:ext cx="2970627" cy="7520355"/>
          </a:xfrm>
          <a:prstGeom prst="rect">
            <a:avLst/>
          </a:prstGeom>
        </p:spPr>
      </p:pic>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7675" y="1782092"/>
            <a:ext cx="2607365" cy="5992621"/>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4956" y="12142713"/>
            <a:ext cx="3580461" cy="974563"/>
          </a:xfrm>
          <a:prstGeom prst="rect">
            <a:avLst/>
          </a:prstGeom>
        </p:spPr>
      </p:pic>
    </p:spTree>
    <p:extLst>
      <p:ext uri="{BB962C8B-B14F-4D97-AF65-F5344CB8AC3E}">
        <p14:creationId xmlns:p14="http://schemas.microsoft.com/office/powerpoint/2010/main" val="3068299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4833940" y="2303860"/>
            <a:ext cx="14716125" cy="4643437"/>
          </a:xfrm>
          <a:prstGeom prst="rect">
            <a:avLst/>
          </a:prstGeom>
        </p:spPr>
        <p:txBody>
          <a:bodyPr anchor="b"/>
          <a:lstStyle/>
          <a:p>
            <a:r>
              <a:rPr lang="fr-FR"/>
              <a:t>Modifiez le style du titre</a:t>
            </a:r>
            <a:endParaRPr/>
          </a:p>
        </p:txBody>
      </p:sp>
      <p:sp>
        <p:nvSpPr>
          <p:cNvPr id="12" name="Texte niveau 1…"/>
          <p:cNvSpPr txBox="1">
            <a:spLocks noGrp="1"/>
          </p:cNvSpPr>
          <p:nvPr>
            <p:ph type="body" sz="quarter" idx="1"/>
          </p:nvPr>
        </p:nvSpPr>
        <p:spPr>
          <a:xfrm>
            <a:off x="4833940" y="7090172"/>
            <a:ext cx="14716125" cy="1589485"/>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3" name="Numéro de diapositive"/>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lgn="l" defTabSz="1219215" hangingPunct="1"/>
            <a:fld id="{86CB4B4D-7CA3-9044-876B-883B54F8677D}" type="slidenum">
              <a:rPr lang="fr-FR" sz="4800" b="0" kern="1200" smtClean="0">
                <a:solidFill>
                  <a:prstClr val="black"/>
                </a:solidFill>
              </a:rPr>
              <a:pPr algn="l" defTabSz="1219215" hangingPunct="1"/>
              <a:t>‹N°›</a:t>
            </a:fld>
            <a:endParaRPr lang="fr-FR" sz="4800" b="0" kern="1200">
              <a:solidFill>
                <a:prstClr val="black"/>
              </a:solidFill>
            </a:endParaRPr>
          </a:p>
        </p:txBody>
      </p:sp>
    </p:spTree>
    <p:extLst>
      <p:ext uri="{BB962C8B-B14F-4D97-AF65-F5344CB8AC3E}">
        <p14:creationId xmlns:p14="http://schemas.microsoft.com/office/powerpoint/2010/main" val="3778144216"/>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re et contenu bleu">
    <p:spTree>
      <p:nvGrpSpPr>
        <p:cNvPr id="1" name=""/>
        <p:cNvGrpSpPr/>
        <p:nvPr/>
      </p:nvGrpSpPr>
      <p:grpSpPr>
        <a:xfrm>
          <a:off x="0" y="0"/>
          <a:ext cx="0" cy="0"/>
          <a:chOff x="0" y="0"/>
          <a:chExt cx="0" cy="0"/>
        </a:xfrm>
      </p:grpSpPr>
      <p:sp>
        <p:nvSpPr>
          <p:cNvPr id="14" name="Titre 1"/>
          <p:cNvSpPr>
            <a:spLocks noGrp="1"/>
          </p:cNvSpPr>
          <p:nvPr>
            <p:ph type="title"/>
          </p:nvPr>
        </p:nvSpPr>
        <p:spPr>
          <a:xfrm>
            <a:off x="3095047" y="549277"/>
            <a:ext cx="18479912" cy="2286000"/>
          </a:xfrm>
          <a:prstGeom prst="rect">
            <a:avLst/>
          </a:prstGeom>
        </p:spPr>
        <p:txBody>
          <a:bodyPr anchor="b" anchorCtr="0">
            <a:normAutofit/>
          </a:bodyPr>
          <a:lstStyle>
            <a:lvl1pPr algn="l">
              <a:defRPr sz="6400" b="1" cap="all">
                <a:solidFill>
                  <a:srgbClr val="0A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3095047" y="3200402"/>
            <a:ext cx="18479912" cy="9763005"/>
          </a:xfrm>
          <a:prstGeom prst="rect">
            <a:avLst/>
          </a:prstGeom>
        </p:spPr>
        <p:txBody>
          <a:bodyPr>
            <a:normAutofit/>
          </a:bodyPr>
          <a:lstStyle>
            <a:lvl1pPr>
              <a:lnSpc>
                <a:spcPct val="100000"/>
              </a:lnSpc>
              <a:defRPr sz="4267">
                <a:solidFill>
                  <a:schemeClr val="tx1">
                    <a:lumMod val="85000"/>
                    <a:lumOff val="15000"/>
                  </a:schemeClr>
                </a:solidFill>
                <a:latin typeface="Arial"/>
                <a:cs typeface="Arial"/>
              </a:defRPr>
            </a:lvl1pPr>
            <a:lvl2pPr>
              <a:lnSpc>
                <a:spcPct val="100000"/>
              </a:lnSpc>
              <a:defRPr sz="4267">
                <a:solidFill>
                  <a:schemeClr val="tx1">
                    <a:lumMod val="85000"/>
                    <a:lumOff val="15000"/>
                  </a:schemeClr>
                </a:solidFill>
                <a:latin typeface="Arial"/>
                <a:cs typeface="Arial"/>
              </a:defRPr>
            </a:lvl2pPr>
            <a:lvl3pPr>
              <a:lnSpc>
                <a:spcPct val="100000"/>
              </a:lnSpc>
              <a:defRPr sz="4267">
                <a:solidFill>
                  <a:schemeClr val="tx1">
                    <a:lumMod val="85000"/>
                    <a:lumOff val="15000"/>
                  </a:schemeClr>
                </a:solidFill>
                <a:latin typeface="Arial"/>
                <a:cs typeface="Arial"/>
              </a:defRPr>
            </a:lvl3pPr>
            <a:lvl4pPr>
              <a:lnSpc>
                <a:spcPct val="100000"/>
              </a:lnSpc>
              <a:defRPr sz="4267">
                <a:solidFill>
                  <a:schemeClr val="tx1">
                    <a:lumMod val="85000"/>
                    <a:lumOff val="15000"/>
                  </a:schemeClr>
                </a:solidFill>
                <a:latin typeface="Arial"/>
                <a:cs typeface="Arial"/>
              </a:defRPr>
            </a:lvl4pPr>
            <a:lvl5pPr>
              <a:lnSpc>
                <a:spcPct val="100000"/>
              </a:lnSpc>
              <a:defRPr sz="4267">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p:cNvPicPr>
            <a:picLocks noChangeAspect="1"/>
          </p:cNvPicPr>
          <p:nvPr userDrawn="1"/>
        </p:nvPicPr>
        <p:blipFill rotWithShape="1">
          <a:blip r:embed="rId2" cstate="email">
            <a:extLst>
              <a:ext uri="{28A0092B-C50C-407E-A947-70E740481C1C}">
                <a14:useLocalDpi xmlns:a14="http://schemas.microsoft.com/office/drawing/2010/main"/>
              </a:ext>
            </a:extLst>
          </a:blip>
          <a:srcRect l="83098" t="-939" b="26541"/>
          <a:stretch/>
        </p:blipFill>
        <p:spPr>
          <a:xfrm rot="10800000">
            <a:off x="23164800" y="0"/>
            <a:ext cx="1219200" cy="5366811"/>
          </a:xfrm>
          <a:prstGeom prst="rect">
            <a:avLst/>
          </a:prstGeom>
        </p:spPr>
      </p:pic>
      <p:pic>
        <p:nvPicPr>
          <p:cNvPr id="8" name="Imag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7680" y="549276"/>
            <a:ext cx="2607365" cy="5992621"/>
          </a:xfrm>
          <a:prstGeom prst="rect">
            <a:avLst/>
          </a:prstGeom>
        </p:spPr>
      </p:pic>
    </p:spTree>
    <p:extLst>
      <p:ext uri="{BB962C8B-B14F-4D97-AF65-F5344CB8AC3E}">
        <p14:creationId xmlns:p14="http://schemas.microsoft.com/office/powerpoint/2010/main" val="29893411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re et contenu rose">
    <p:spTree>
      <p:nvGrpSpPr>
        <p:cNvPr id="1" name=""/>
        <p:cNvGrpSpPr/>
        <p:nvPr/>
      </p:nvGrpSpPr>
      <p:grpSpPr>
        <a:xfrm>
          <a:off x="0" y="0"/>
          <a:ext cx="0" cy="0"/>
          <a:chOff x="0" y="0"/>
          <a:chExt cx="0" cy="0"/>
        </a:xfrm>
      </p:grpSpPr>
      <p:sp>
        <p:nvSpPr>
          <p:cNvPr id="14" name="Titre 1"/>
          <p:cNvSpPr>
            <a:spLocks noGrp="1"/>
          </p:cNvSpPr>
          <p:nvPr>
            <p:ph type="title"/>
          </p:nvPr>
        </p:nvSpPr>
        <p:spPr>
          <a:xfrm>
            <a:off x="3095047" y="549275"/>
            <a:ext cx="18479912" cy="2286000"/>
          </a:xfrm>
          <a:prstGeom prst="rect">
            <a:avLst/>
          </a:prstGeom>
        </p:spPr>
        <p:txBody>
          <a:bodyPr anchor="b" anchorCtr="0">
            <a:normAutofit/>
          </a:bodyPr>
          <a:lstStyle>
            <a:lvl1pPr algn="l">
              <a:defRPr sz="6400" b="1" cap="all">
                <a:solidFill>
                  <a:srgbClr val="FF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3095047" y="3200399"/>
            <a:ext cx="18479912" cy="9763005"/>
          </a:xfrm>
          <a:prstGeom prst="rect">
            <a:avLst/>
          </a:prstGeom>
        </p:spPr>
        <p:txBody>
          <a:bodyPr>
            <a:normAutofit/>
          </a:bodyPr>
          <a:lstStyle>
            <a:lvl1pPr>
              <a:lnSpc>
                <a:spcPct val="100000"/>
              </a:lnSpc>
              <a:defRPr sz="4267">
                <a:solidFill>
                  <a:schemeClr val="tx1">
                    <a:lumMod val="85000"/>
                    <a:lumOff val="15000"/>
                  </a:schemeClr>
                </a:solidFill>
                <a:latin typeface="Arial"/>
                <a:cs typeface="Arial"/>
              </a:defRPr>
            </a:lvl1pPr>
            <a:lvl2pPr>
              <a:lnSpc>
                <a:spcPct val="100000"/>
              </a:lnSpc>
              <a:defRPr sz="4267">
                <a:solidFill>
                  <a:schemeClr val="tx1">
                    <a:lumMod val="85000"/>
                    <a:lumOff val="15000"/>
                  </a:schemeClr>
                </a:solidFill>
                <a:latin typeface="Arial"/>
                <a:cs typeface="Arial"/>
              </a:defRPr>
            </a:lvl2pPr>
            <a:lvl3pPr>
              <a:lnSpc>
                <a:spcPct val="100000"/>
              </a:lnSpc>
              <a:defRPr sz="4267">
                <a:solidFill>
                  <a:schemeClr val="tx1">
                    <a:lumMod val="85000"/>
                    <a:lumOff val="15000"/>
                  </a:schemeClr>
                </a:solidFill>
                <a:latin typeface="Arial"/>
                <a:cs typeface="Arial"/>
              </a:defRPr>
            </a:lvl3pPr>
            <a:lvl4pPr>
              <a:lnSpc>
                <a:spcPct val="100000"/>
              </a:lnSpc>
              <a:defRPr sz="4267">
                <a:solidFill>
                  <a:schemeClr val="tx1">
                    <a:lumMod val="85000"/>
                    <a:lumOff val="15000"/>
                  </a:schemeClr>
                </a:solidFill>
                <a:latin typeface="Arial"/>
                <a:cs typeface="Arial"/>
              </a:defRPr>
            </a:lvl4pPr>
            <a:lvl5pPr>
              <a:lnSpc>
                <a:spcPct val="100000"/>
              </a:lnSpc>
              <a:defRPr sz="4267">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7680" y="549276"/>
            <a:ext cx="2607365" cy="5992621"/>
          </a:xfrm>
          <a:prstGeom prst="rect">
            <a:avLst/>
          </a:prstGeom>
        </p:spPr>
      </p:pic>
    </p:spTree>
    <p:extLst>
      <p:ext uri="{BB962C8B-B14F-4D97-AF65-F5344CB8AC3E}">
        <p14:creationId xmlns:p14="http://schemas.microsoft.com/office/powerpoint/2010/main" val="10373211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et contenu vert">
    <p:spTree>
      <p:nvGrpSpPr>
        <p:cNvPr id="1" name=""/>
        <p:cNvGrpSpPr/>
        <p:nvPr/>
      </p:nvGrpSpPr>
      <p:grpSpPr>
        <a:xfrm>
          <a:off x="0" y="0"/>
          <a:ext cx="0" cy="0"/>
          <a:chOff x="0" y="0"/>
          <a:chExt cx="0" cy="0"/>
        </a:xfrm>
      </p:grpSpPr>
      <p:sp>
        <p:nvSpPr>
          <p:cNvPr id="14" name="Titre 1"/>
          <p:cNvSpPr>
            <a:spLocks noGrp="1"/>
          </p:cNvSpPr>
          <p:nvPr>
            <p:ph type="title"/>
          </p:nvPr>
        </p:nvSpPr>
        <p:spPr>
          <a:xfrm>
            <a:off x="3095047" y="549275"/>
            <a:ext cx="18479912" cy="2286000"/>
          </a:xfrm>
          <a:prstGeom prst="rect">
            <a:avLst/>
          </a:prstGeom>
        </p:spPr>
        <p:txBody>
          <a:bodyPr anchor="b" anchorCtr="0">
            <a:normAutofit/>
          </a:bodyPr>
          <a:lstStyle>
            <a:lvl1pPr algn="l">
              <a:defRPr sz="6400" b="1" cap="all">
                <a:solidFill>
                  <a:srgbClr val="14FF11"/>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3095047" y="3200399"/>
            <a:ext cx="18479912" cy="9763005"/>
          </a:xfrm>
          <a:prstGeom prst="rect">
            <a:avLst/>
          </a:prstGeom>
        </p:spPr>
        <p:txBody>
          <a:bodyPr>
            <a:normAutofit/>
          </a:bodyPr>
          <a:lstStyle>
            <a:lvl1pPr>
              <a:lnSpc>
                <a:spcPct val="100000"/>
              </a:lnSpc>
              <a:defRPr sz="4267">
                <a:solidFill>
                  <a:schemeClr val="tx1">
                    <a:lumMod val="85000"/>
                    <a:lumOff val="15000"/>
                  </a:schemeClr>
                </a:solidFill>
                <a:latin typeface="Arial"/>
                <a:cs typeface="Arial"/>
              </a:defRPr>
            </a:lvl1pPr>
            <a:lvl2pPr>
              <a:lnSpc>
                <a:spcPct val="100000"/>
              </a:lnSpc>
              <a:defRPr sz="4267">
                <a:solidFill>
                  <a:schemeClr val="tx1">
                    <a:lumMod val="85000"/>
                    <a:lumOff val="15000"/>
                  </a:schemeClr>
                </a:solidFill>
                <a:latin typeface="Arial"/>
                <a:cs typeface="Arial"/>
              </a:defRPr>
            </a:lvl2pPr>
            <a:lvl3pPr>
              <a:lnSpc>
                <a:spcPct val="100000"/>
              </a:lnSpc>
              <a:defRPr sz="4267">
                <a:solidFill>
                  <a:schemeClr val="tx1">
                    <a:lumMod val="85000"/>
                    <a:lumOff val="15000"/>
                  </a:schemeClr>
                </a:solidFill>
                <a:latin typeface="Arial"/>
                <a:cs typeface="Arial"/>
              </a:defRPr>
            </a:lvl3pPr>
            <a:lvl4pPr>
              <a:lnSpc>
                <a:spcPct val="100000"/>
              </a:lnSpc>
              <a:defRPr sz="4267">
                <a:solidFill>
                  <a:schemeClr val="tx1">
                    <a:lumMod val="85000"/>
                    <a:lumOff val="15000"/>
                  </a:schemeClr>
                </a:solidFill>
                <a:latin typeface="Arial"/>
                <a:cs typeface="Arial"/>
              </a:defRPr>
            </a:lvl4pPr>
            <a:lvl5pPr>
              <a:lnSpc>
                <a:spcPct val="100000"/>
              </a:lnSpc>
              <a:defRPr sz="4267">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487680" y="549274"/>
            <a:ext cx="2607365" cy="5992621"/>
          </a:xfrm>
          <a:prstGeom prst="rect">
            <a:avLst/>
          </a:prstGeom>
        </p:spPr>
      </p:pic>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l="66013" t="22173" r="16530" b="1"/>
          <a:stretch/>
        </p:blipFill>
        <p:spPr>
          <a:xfrm>
            <a:off x="23198667" y="0"/>
            <a:ext cx="1219200" cy="5435269"/>
          </a:xfrm>
          <a:prstGeom prst="rect">
            <a:avLst/>
          </a:prstGeom>
        </p:spPr>
      </p:pic>
    </p:spTree>
    <p:extLst>
      <p:ext uri="{BB962C8B-B14F-4D97-AF65-F5344CB8AC3E}">
        <p14:creationId xmlns:p14="http://schemas.microsoft.com/office/powerpoint/2010/main" val="32732086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ande photo bleu">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1584960" y="0"/>
            <a:ext cx="22799040" cy="1116211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3443" y="1782092"/>
            <a:ext cx="2607365" cy="5992621"/>
          </a:xfrm>
          <a:prstGeom prst="rect">
            <a:avLst/>
          </a:prstGeom>
        </p:spPr>
      </p:pic>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flipV="1">
            <a:off x="18205744" y="7871411"/>
            <a:ext cx="2966720" cy="7520357"/>
          </a:xfrm>
          <a:prstGeom prst="rect">
            <a:avLst/>
          </a:prstGeom>
        </p:spPr>
      </p:pic>
      <p:pic>
        <p:nvPicPr>
          <p:cNvPr id="7" name="Imag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84963" y="12142709"/>
            <a:ext cx="3571925" cy="972240"/>
          </a:xfrm>
          <a:prstGeom prst="rect">
            <a:avLst/>
          </a:prstGeom>
        </p:spPr>
      </p:pic>
    </p:spTree>
    <p:extLst>
      <p:ext uri="{BB962C8B-B14F-4D97-AF65-F5344CB8AC3E}">
        <p14:creationId xmlns:p14="http://schemas.microsoft.com/office/powerpoint/2010/main" val="4065033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nde photo vert">
    <p:bg>
      <p:bgPr>
        <a:solidFill>
          <a:schemeClr val="bg1"/>
        </a:solidFill>
        <a:effectLst/>
      </p:bgPr>
    </p:bg>
    <p:spTree>
      <p:nvGrpSpPr>
        <p:cNvPr id="1" name=""/>
        <p:cNvGrpSpPr/>
        <p:nvPr/>
      </p:nvGrpSpPr>
      <p:grpSpPr>
        <a:xfrm>
          <a:off x="0" y="0"/>
          <a:ext cx="0" cy="0"/>
          <a:chOff x="0" y="0"/>
          <a:chExt cx="0" cy="0"/>
        </a:xfrm>
      </p:grpSpPr>
      <p:sp>
        <p:nvSpPr>
          <p:cNvPr id="10" name="Espace réservé pour une image  11"/>
          <p:cNvSpPr>
            <a:spLocks noGrp="1"/>
          </p:cNvSpPr>
          <p:nvPr>
            <p:ph type="pic" sz="quarter" idx="12" hasCustomPrompt="1"/>
          </p:nvPr>
        </p:nvSpPr>
        <p:spPr>
          <a:xfrm>
            <a:off x="1584960" y="0"/>
            <a:ext cx="22799040" cy="11142133"/>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flipV="1">
            <a:off x="18203796" y="7871785"/>
            <a:ext cx="2970627" cy="7520355"/>
          </a:xfrm>
          <a:prstGeom prst="rect">
            <a:avLst/>
          </a:prstGeom>
        </p:spPr>
      </p:pic>
      <p:pic>
        <p:nvPicPr>
          <p:cNvPr id="6" name="Imag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7675" y="1782092"/>
            <a:ext cx="2607365" cy="5992621"/>
          </a:xfrm>
          <a:prstGeom prst="rect">
            <a:avLst/>
          </a:prstGeom>
        </p:spPr>
      </p:pic>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84956" y="12142713"/>
            <a:ext cx="3580461" cy="974563"/>
          </a:xfrm>
          <a:prstGeom prst="rect">
            <a:avLst/>
          </a:prstGeom>
        </p:spPr>
      </p:pic>
    </p:spTree>
    <p:extLst>
      <p:ext uri="{BB962C8B-B14F-4D97-AF65-F5344CB8AC3E}">
        <p14:creationId xmlns:p14="http://schemas.microsoft.com/office/powerpoint/2010/main" val="41772357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nde photo ciel">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1584960" y="-2"/>
            <a:ext cx="22799040" cy="11203459"/>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4716" y="1782092"/>
            <a:ext cx="2607368" cy="5992621"/>
          </a:xfrm>
          <a:prstGeom prst="rect">
            <a:avLst/>
          </a:prstGeom>
        </p:spPr>
      </p:pic>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flipV="1">
            <a:off x="18188109" y="7856103"/>
            <a:ext cx="3001995" cy="7520355"/>
          </a:xfrm>
          <a:prstGeom prst="rect">
            <a:avLst/>
          </a:prstGeom>
        </p:spPr>
      </p:pic>
      <p:pic>
        <p:nvPicPr>
          <p:cNvPr id="2" name="Imag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84956" y="12098768"/>
            <a:ext cx="3627731" cy="987429"/>
          </a:xfrm>
          <a:prstGeom prst="rect">
            <a:avLst/>
          </a:prstGeom>
        </p:spPr>
      </p:pic>
    </p:spTree>
    <p:extLst>
      <p:ext uri="{BB962C8B-B14F-4D97-AF65-F5344CB8AC3E}">
        <p14:creationId xmlns:p14="http://schemas.microsoft.com/office/powerpoint/2010/main" val="1045366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nde photo rose">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1584960" y="0"/>
            <a:ext cx="22799040" cy="11142133"/>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601" y="1796994"/>
            <a:ext cx="2607368" cy="5992621"/>
          </a:xfrm>
          <a:prstGeom prst="rect">
            <a:avLst/>
          </a:prstGeom>
        </p:spPr>
      </p:pic>
      <p:pic>
        <p:nvPicPr>
          <p:cNvPr id="10" name="Imag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flipV="1">
            <a:off x="18205745" y="7873736"/>
            <a:ext cx="2966723" cy="7520357"/>
          </a:xfrm>
          <a:prstGeom prst="rect">
            <a:avLst/>
          </a:prstGeom>
        </p:spPr>
      </p:pic>
      <p:pic>
        <p:nvPicPr>
          <p:cNvPr id="8" name="Imag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84961" y="12098768"/>
            <a:ext cx="3627731" cy="987429"/>
          </a:xfrm>
          <a:prstGeom prst="rect">
            <a:avLst/>
          </a:prstGeom>
        </p:spPr>
      </p:pic>
    </p:spTree>
    <p:extLst>
      <p:ext uri="{BB962C8B-B14F-4D97-AF65-F5344CB8AC3E}">
        <p14:creationId xmlns:p14="http://schemas.microsoft.com/office/powerpoint/2010/main" val="11257189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pitre A bleu">
    <p:spTree>
      <p:nvGrpSpPr>
        <p:cNvPr id="1" name=""/>
        <p:cNvGrpSpPr/>
        <p:nvPr/>
      </p:nvGrpSpPr>
      <p:grpSpPr>
        <a:xfrm>
          <a:off x="0" y="0"/>
          <a:ext cx="0" cy="0"/>
          <a:chOff x="0" y="0"/>
          <a:chExt cx="0" cy="0"/>
        </a:xfrm>
      </p:grpSpPr>
      <p:sp>
        <p:nvSpPr>
          <p:cNvPr id="8" name="Rectangle 7"/>
          <p:cNvSpPr/>
          <p:nvPr userDrawn="1"/>
        </p:nvSpPr>
        <p:spPr>
          <a:xfrm>
            <a:off x="0" y="10384"/>
            <a:ext cx="24570267" cy="13716000"/>
          </a:xfrm>
          <a:prstGeom prst="rect">
            <a:avLst/>
          </a:prstGeom>
          <a:solidFill>
            <a:srgbClr val="0A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sp>
        <p:nvSpPr>
          <p:cNvPr id="9" name="Rectangle 8"/>
          <p:cNvSpPr/>
          <p:nvPr userDrawn="1"/>
        </p:nvSpPr>
        <p:spPr>
          <a:xfrm>
            <a:off x="0" y="945445"/>
            <a:ext cx="23655867" cy="1178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sp>
        <p:nvSpPr>
          <p:cNvPr id="12" name="Espace réservé pour une image  10"/>
          <p:cNvSpPr>
            <a:spLocks noGrp="1"/>
          </p:cNvSpPr>
          <p:nvPr>
            <p:ph type="pic" sz="quarter" idx="10" hasCustomPrompt="1"/>
          </p:nvPr>
        </p:nvSpPr>
        <p:spPr>
          <a:xfrm>
            <a:off x="0" y="935066"/>
            <a:ext cx="10319541" cy="11785597"/>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16" name="Titre 1"/>
          <p:cNvSpPr>
            <a:spLocks noGrp="1"/>
          </p:cNvSpPr>
          <p:nvPr>
            <p:ph type="ctrTitle" hasCustomPrompt="1"/>
          </p:nvPr>
        </p:nvSpPr>
        <p:spPr>
          <a:xfrm>
            <a:off x="11174107" y="2554205"/>
            <a:ext cx="11583168" cy="4077643"/>
          </a:xfrm>
          <a:prstGeom prst="rect">
            <a:avLst/>
          </a:prstGeom>
        </p:spPr>
        <p:txBody>
          <a:bodyPr anchor="b" anchorCtr="0">
            <a:noAutofit/>
          </a:bodyPr>
          <a:lstStyle>
            <a:lvl1pPr algn="l">
              <a:lnSpc>
                <a:spcPts val="9600"/>
              </a:lnSpc>
              <a:defRPr sz="8000" b="1" cap="all" baseline="0">
                <a:solidFill>
                  <a:srgbClr val="0A00FF"/>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11174107" y="6868384"/>
            <a:ext cx="11583168" cy="3505200"/>
          </a:xfrm>
          <a:prstGeom prst="rect">
            <a:avLst/>
          </a:prstGeom>
        </p:spPr>
        <p:txBody>
          <a:bodyPr anchor="t" anchorCtr="0"/>
          <a:lstStyle>
            <a:lvl1pPr marL="0" indent="0" algn="l">
              <a:lnSpc>
                <a:spcPts val="6933"/>
              </a:lnSpc>
              <a:buNone/>
              <a:defRPr sz="4267" b="0" i="0" cap="none" baseline="0">
                <a:solidFill>
                  <a:srgbClr val="0A00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8" name="Rectangle 17"/>
          <p:cNvSpPr/>
          <p:nvPr userDrawn="1"/>
        </p:nvSpPr>
        <p:spPr>
          <a:xfrm>
            <a:off x="23611840" y="4329131"/>
            <a:ext cx="958427" cy="54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pic>
        <p:nvPicPr>
          <p:cNvPr id="19" name="Image 18"/>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2118544" y="12731059"/>
            <a:ext cx="7179733" cy="984944"/>
          </a:xfrm>
          <a:prstGeom prst="rect">
            <a:avLst/>
          </a:prstGeom>
        </p:spPr>
      </p:pic>
      <p:pic>
        <p:nvPicPr>
          <p:cNvPr id="11" name="Image 10"/>
          <p:cNvPicPr>
            <a:picLocks noChangeAspect="1"/>
          </p:cNvPicPr>
          <p:nvPr userDrawn="1"/>
        </p:nvPicPr>
        <p:blipFill>
          <a:blip r:embed="rId3"/>
          <a:stretch>
            <a:fillRect/>
          </a:stretch>
        </p:blipFill>
        <p:spPr>
          <a:xfrm>
            <a:off x="18499320" y="10936043"/>
            <a:ext cx="4528261" cy="1232544"/>
          </a:xfrm>
          <a:prstGeom prst="rect">
            <a:avLst/>
          </a:prstGeom>
        </p:spPr>
      </p:pic>
    </p:spTree>
    <p:extLst>
      <p:ext uri="{BB962C8B-B14F-4D97-AF65-F5344CB8AC3E}">
        <p14:creationId xmlns:p14="http://schemas.microsoft.com/office/powerpoint/2010/main" val="38299213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pitre A vert">
    <p:spTree>
      <p:nvGrpSpPr>
        <p:cNvPr id="1" name=""/>
        <p:cNvGrpSpPr/>
        <p:nvPr/>
      </p:nvGrpSpPr>
      <p:grpSpPr>
        <a:xfrm>
          <a:off x="0" y="0"/>
          <a:ext cx="0" cy="0"/>
          <a:chOff x="0" y="0"/>
          <a:chExt cx="0" cy="0"/>
        </a:xfrm>
      </p:grpSpPr>
      <p:sp>
        <p:nvSpPr>
          <p:cNvPr id="7" name="Rectangle 6"/>
          <p:cNvSpPr/>
          <p:nvPr userDrawn="1"/>
        </p:nvSpPr>
        <p:spPr>
          <a:xfrm>
            <a:off x="0" y="3"/>
            <a:ext cx="24570267" cy="13716000"/>
          </a:xfrm>
          <a:prstGeom prst="rect">
            <a:avLst/>
          </a:prstGeom>
          <a:solidFill>
            <a:srgbClr val="02E0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sp>
        <p:nvSpPr>
          <p:cNvPr id="12" name="Rectangle 11"/>
          <p:cNvSpPr/>
          <p:nvPr userDrawn="1"/>
        </p:nvSpPr>
        <p:spPr>
          <a:xfrm>
            <a:off x="2" y="945429"/>
            <a:ext cx="23611837" cy="1178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sp>
        <p:nvSpPr>
          <p:cNvPr id="11" name="Espace réservé pour une image  10"/>
          <p:cNvSpPr>
            <a:spLocks noGrp="1"/>
          </p:cNvSpPr>
          <p:nvPr>
            <p:ph type="pic" sz="quarter" idx="10" hasCustomPrompt="1"/>
          </p:nvPr>
        </p:nvSpPr>
        <p:spPr>
          <a:xfrm>
            <a:off x="3" y="948730"/>
            <a:ext cx="10319541" cy="11785597"/>
          </a:xfrm>
          <a:prstGeom prst="rect">
            <a:avLst/>
          </a:prstGeom>
          <a:effectLst/>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13" name="Titre 1"/>
          <p:cNvSpPr>
            <a:spLocks noGrp="1"/>
          </p:cNvSpPr>
          <p:nvPr>
            <p:ph type="ctrTitle" hasCustomPrompt="1"/>
          </p:nvPr>
        </p:nvSpPr>
        <p:spPr>
          <a:xfrm>
            <a:off x="11174107" y="2554205"/>
            <a:ext cx="11583168" cy="4077643"/>
          </a:xfrm>
          <a:prstGeom prst="rect">
            <a:avLst/>
          </a:prstGeom>
        </p:spPr>
        <p:txBody>
          <a:bodyPr anchor="b" anchorCtr="0">
            <a:normAutofit/>
          </a:bodyPr>
          <a:lstStyle>
            <a:lvl1pPr algn="l">
              <a:lnSpc>
                <a:spcPts val="9600"/>
              </a:lnSpc>
              <a:defRPr sz="8000" b="1" cap="all" baseline="0">
                <a:solidFill>
                  <a:srgbClr val="02E002"/>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11174107" y="6848064"/>
            <a:ext cx="11583168" cy="3505200"/>
          </a:xfrm>
          <a:prstGeom prst="rect">
            <a:avLst/>
          </a:prstGeom>
        </p:spPr>
        <p:txBody>
          <a:bodyPr anchor="t" anchorCtr="0"/>
          <a:lstStyle>
            <a:lvl1pPr marL="0" indent="0" algn="l">
              <a:lnSpc>
                <a:spcPts val="6933"/>
              </a:lnSpc>
              <a:buNone/>
              <a:defRPr sz="4267" b="0" i="0" cap="none" baseline="0">
                <a:solidFill>
                  <a:srgbClr val="02E002"/>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23561561" y="4323760"/>
            <a:ext cx="1067971" cy="553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2118544" y="12731059"/>
            <a:ext cx="7179733" cy="984944"/>
          </a:xfrm>
          <a:prstGeom prst="rect">
            <a:avLst/>
          </a:prstGeom>
        </p:spPr>
      </p:pic>
      <p:pic>
        <p:nvPicPr>
          <p:cNvPr id="10" name="Image 9"/>
          <p:cNvPicPr>
            <a:picLocks noChangeAspect="1"/>
          </p:cNvPicPr>
          <p:nvPr userDrawn="1"/>
        </p:nvPicPr>
        <p:blipFill>
          <a:blip r:embed="rId3"/>
          <a:stretch>
            <a:fillRect/>
          </a:stretch>
        </p:blipFill>
        <p:spPr>
          <a:xfrm>
            <a:off x="18499320" y="10936031"/>
            <a:ext cx="4528331" cy="1232563"/>
          </a:xfrm>
          <a:prstGeom prst="rect">
            <a:avLst/>
          </a:prstGeom>
        </p:spPr>
      </p:pic>
    </p:spTree>
    <p:extLst>
      <p:ext uri="{BB962C8B-B14F-4D97-AF65-F5344CB8AC3E}">
        <p14:creationId xmlns:p14="http://schemas.microsoft.com/office/powerpoint/2010/main" val="4143959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nde photo ciel">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11115590" y="3778422"/>
            <a:ext cx="11641685" cy="8403653"/>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4716" y="346084"/>
            <a:ext cx="2607368" cy="5992621"/>
          </a:xfrm>
          <a:prstGeom prst="rect">
            <a:avLst/>
          </a:prstGeom>
        </p:spPr>
      </p:pic>
      <p:sp>
        <p:nvSpPr>
          <p:cNvPr id="9" name="Titre 1"/>
          <p:cNvSpPr>
            <a:spLocks noGrp="1"/>
          </p:cNvSpPr>
          <p:nvPr>
            <p:ph type="ctrTitle" hasCustomPrompt="1"/>
          </p:nvPr>
        </p:nvSpPr>
        <p:spPr>
          <a:xfrm>
            <a:off x="11174107" y="708568"/>
            <a:ext cx="11583168" cy="2586565"/>
          </a:xfrm>
          <a:prstGeom prst="rect">
            <a:avLst/>
          </a:prstGeom>
        </p:spPr>
        <p:txBody>
          <a:bodyPr anchor="b" anchorCtr="0">
            <a:normAutofit/>
          </a:bodyPr>
          <a:lstStyle>
            <a:lvl1pPr algn="l">
              <a:lnSpc>
                <a:spcPts val="9600"/>
              </a:lnSpc>
              <a:defRPr sz="8000" b="1" cap="all" baseline="0">
                <a:solidFill>
                  <a:srgbClr val="00FD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9539191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pitre A rose">
    <p:spTree>
      <p:nvGrpSpPr>
        <p:cNvPr id="1" name=""/>
        <p:cNvGrpSpPr/>
        <p:nvPr/>
      </p:nvGrpSpPr>
      <p:grpSpPr>
        <a:xfrm>
          <a:off x="0" y="0"/>
          <a:ext cx="0" cy="0"/>
          <a:chOff x="0" y="0"/>
          <a:chExt cx="0" cy="0"/>
        </a:xfrm>
      </p:grpSpPr>
      <p:sp>
        <p:nvSpPr>
          <p:cNvPr id="7" name="Rectangle 6"/>
          <p:cNvSpPr/>
          <p:nvPr userDrawn="1"/>
        </p:nvSpPr>
        <p:spPr>
          <a:xfrm>
            <a:off x="0" y="3"/>
            <a:ext cx="24526240" cy="13716000"/>
          </a:xfrm>
          <a:prstGeom prst="rect">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r>
              <a:rPr lang="fr-FR" sz="4800" b="0" kern="1200" dirty="0">
                <a:solidFill>
                  <a:prstClr val="white"/>
                </a:solidFill>
              </a:rPr>
              <a:t>v</a:t>
            </a:r>
          </a:p>
        </p:txBody>
      </p:sp>
      <p:sp>
        <p:nvSpPr>
          <p:cNvPr id="10" name="Rectangle 9"/>
          <p:cNvSpPr/>
          <p:nvPr userDrawn="1"/>
        </p:nvSpPr>
        <p:spPr>
          <a:xfrm>
            <a:off x="0" y="965203"/>
            <a:ext cx="23611840" cy="1178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sp>
        <p:nvSpPr>
          <p:cNvPr id="11" name="Espace réservé pour une image  10"/>
          <p:cNvSpPr>
            <a:spLocks noGrp="1"/>
          </p:cNvSpPr>
          <p:nvPr>
            <p:ph type="pic" sz="quarter" idx="10" hasCustomPrompt="1"/>
          </p:nvPr>
        </p:nvSpPr>
        <p:spPr>
          <a:xfrm>
            <a:off x="0" y="945460"/>
            <a:ext cx="10319541" cy="11785597"/>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13" name="Titre 1"/>
          <p:cNvSpPr>
            <a:spLocks noGrp="1"/>
          </p:cNvSpPr>
          <p:nvPr>
            <p:ph type="ctrTitle" hasCustomPrompt="1"/>
          </p:nvPr>
        </p:nvSpPr>
        <p:spPr>
          <a:xfrm>
            <a:off x="11174107" y="2554205"/>
            <a:ext cx="11583168" cy="4077643"/>
          </a:xfrm>
          <a:prstGeom prst="rect">
            <a:avLst/>
          </a:prstGeom>
        </p:spPr>
        <p:txBody>
          <a:bodyPr anchor="b" anchorCtr="0">
            <a:normAutofit/>
          </a:bodyPr>
          <a:lstStyle>
            <a:lvl1pPr algn="l">
              <a:lnSpc>
                <a:spcPts val="9600"/>
              </a:lnSpc>
              <a:defRPr sz="8000" b="1" cap="all" baseline="0">
                <a:solidFill>
                  <a:srgbClr val="FF00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11174107" y="6848064"/>
            <a:ext cx="11583168" cy="3505200"/>
          </a:xfrm>
          <a:prstGeom prst="rect">
            <a:avLst/>
          </a:prstGeom>
        </p:spPr>
        <p:txBody>
          <a:bodyPr anchor="t" anchorCtr="0"/>
          <a:lstStyle>
            <a:lvl1pPr marL="0" indent="0" algn="l">
              <a:lnSpc>
                <a:spcPts val="6933"/>
              </a:lnSpc>
              <a:buNone/>
              <a:defRPr sz="4267" b="0" i="0" cap="none" baseline="0">
                <a:solidFill>
                  <a:srgbClr val="FF00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23611840" y="4329131"/>
            <a:ext cx="958427" cy="54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2118544" y="12731059"/>
            <a:ext cx="7179733" cy="984944"/>
          </a:xfrm>
          <a:prstGeom prst="rect">
            <a:avLst/>
          </a:prstGeom>
        </p:spPr>
      </p:pic>
      <p:pic>
        <p:nvPicPr>
          <p:cNvPr id="15" name="Image 14">
            <a:extLst>
              <a:ext uri="{FF2B5EF4-FFF2-40B4-BE49-F238E27FC236}">
                <a16:creationId xmlns:a16="http://schemas.microsoft.com/office/drawing/2014/main" id="{02DE3B1D-DF20-45B6-BB27-8E8ACA4F2C9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885100" y="10937052"/>
            <a:ext cx="3108771" cy="1229965"/>
          </a:xfrm>
          <a:prstGeom prst="rect">
            <a:avLst/>
          </a:prstGeom>
        </p:spPr>
      </p:pic>
      <p:pic>
        <p:nvPicPr>
          <p:cNvPr id="18" name="Image 17">
            <a:extLst>
              <a:ext uri="{FF2B5EF4-FFF2-40B4-BE49-F238E27FC236}">
                <a16:creationId xmlns:a16="http://schemas.microsoft.com/office/drawing/2014/main" id="{B5D93649-368C-41A4-B314-27EE7DDC846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27428" y="11268775"/>
            <a:ext cx="3424461" cy="1187277"/>
          </a:xfrm>
          <a:prstGeom prst="rect">
            <a:avLst/>
          </a:prstGeom>
        </p:spPr>
      </p:pic>
      <p:pic>
        <p:nvPicPr>
          <p:cNvPr id="5" name="Image 4">
            <a:extLst>
              <a:ext uri="{FF2B5EF4-FFF2-40B4-BE49-F238E27FC236}">
                <a16:creationId xmlns:a16="http://schemas.microsoft.com/office/drawing/2014/main" id="{E1710D7C-B8AB-479D-88A2-A9363870FFF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511549" y="11268772"/>
            <a:ext cx="1563339" cy="1187277"/>
          </a:xfrm>
          <a:prstGeom prst="rect">
            <a:avLst/>
          </a:prstGeom>
        </p:spPr>
      </p:pic>
      <p:pic>
        <p:nvPicPr>
          <p:cNvPr id="8" name="Image 7">
            <a:extLst>
              <a:ext uri="{FF2B5EF4-FFF2-40B4-BE49-F238E27FC236}">
                <a16:creationId xmlns:a16="http://schemas.microsoft.com/office/drawing/2014/main" id="{6357F0DD-B169-4B12-BCCE-D85FB60DD77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6629425" y="11364175"/>
            <a:ext cx="2851320" cy="943859"/>
          </a:xfrm>
          <a:prstGeom prst="rect">
            <a:avLst/>
          </a:prstGeom>
        </p:spPr>
      </p:pic>
    </p:spTree>
    <p:extLst>
      <p:ext uri="{BB962C8B-B14F-4D97-AF65-F5344CB8AC3E}">
        <p14:creationId xmlns:p14="http://schemas.microsoft.com/office/powerpoint/2010/main" val="26586803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pitre A ciel">
    <p:spTree>
      <p:nvGrpSpPr>
        <p:cNvPr id="1" name=""/>
        <p:cNvGrpSpPr/>
        <p:nvPr/>
      </p:nvGrpSpPr>
      <p:grpSpPr>
        <a:xfrm>
          <a:off x="0" y="0"/>
          <a:ext cx="0" cy="0"/>
          <a:chOff x="0" y="0"/>
          <a:chExt cx="0" cy="0"/>
        </a:xfrm>
      </p:grpSpPr>
      <p:sp>
        <p:nvSpPr>
          <p:cNvPr id="7" name="Rectangle 6"/>
          <p:cNvSpPr/>
          <p:nvPr userDrawn="1"/>
        </p:nvSpPr>
        <p:spPr>
          <a:xfrm>
            <a:off x="0" y="3"/>
            <a:ext cx="24526240" cy="13716000"/>
          </a:xfrm>
          <a:prstGeom prst="rect">
            <a:avLst/>
          </a:prstGeom>
          <a:solidFill>
            <a:srgbClr val="00F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r>
              <a:rPr lang="fr-FR" sz="4800" b="0" kern="1200" dirty="0">
                <a:solidFill>
                  <a:prstClr val="white"/>
                </a:solidFill>
              </a:rPr>
              <a:t>v</a:t>
            </a:r>
          </a:p>
        </p:txBody>
      </p:sp>
      <p:sp>
        <p:nvSpPr>
          <p:cNvPr id="8" name="Rectangle 7"/>
          <p:cNvSpPr/>
          <p:nvPr userDrawn="1"/>
        </p:nvSpPr>
        <p:spPr>
          <a:xfrm>
            <a:off x="0" y="965203"/>
            <a:ext cx="23611840" cy="1178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sp>
        <p:nvSpPr>
          <p:cNvPr id="9" name="Espace réservé pour une image  10"/>
          <p:cNvSpPr>
            <a:spLocks noGrp="1"/>
          </p:cNvSpPr>
          <p:nvPr>
            <p:ph type="pic" sz="quarter" idx="10" hasCustomPrompt="1"/>
          </p:nvPr>
        </p:nvSpPr>
        <p:spPr>
          <a:xfrm>
            <a:off x="0" y="945460"/>
            <a:ext cx="10319541" cy="11785597"/>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13" name="Titre 1"/>
          <p:cNvSpPr>
            <a:spLocks noGrp="1"/>
          </p:cNvSpPr>
          <p:nvPr>
            <p:ph type="ctrTitle" hasCustomPrompt="1"/>
          </p:nvPr>
        </p:nvSpPr>
        <p:spPr>
          <a:xfrm>
            <a:off x="11174107" y="2554205"/>
            <a:ext cx="11583168" cy="4077643"/>
          </a:xfrm>
          <a:prstGeom prst="rect">
            <a:avLst/>
          </a:prstGeom>
        </p:spPr>
        <p:txBody>
          <a:bodyPr anchor="b" anchorCtr="0">
            <a:normAutofit/>
          </a:bodyPr>
          <a:lstStyle>
            <a:lvl1pPr algn="l">
              <a:lnSpc>
                <a:spcPts val="9600"/>
              </a:lnSpc>
              <a:defRPr sz="8000" b="1" cap="all" baseline="0">
                <a:solidFill>
                  <a:srgbClr val="00FD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11174107" y="6848064"/>
            <a:ext cx="11583168" cy="3505200"/>
          </a:xfrm>
          <a:prstGeom prst="rect">
            <a:avLst/>
          </a:prstGeom>
        </p:spPr>
        <p:txBody>
          <a:bodyPr anchor="t" anchorCtr="0"/>
          <a:lstStyle>
            <a:lvl1pPr marL="0" indent="0" algn="l">
              <a:lnSpc>
                <a:spcPts val="6933"/>
              </a:lnSpc>
              <a:buNone/>
              <a:defRPr sz="4267" b="0" i="0" cap="none" baseline="0">
                <a:solidFill>
                  <a:srgbClr val="00FD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23611840" y="4329131"/>
            <a:ext cx="958427" cy="54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2118544" y="12731059"/>
            <a:ext cx="7179733" cy="984944"/>
          </a:xfrm>
          <a:prstGeom prst="rect">
            <a:avLst/>
          </a:prstGeom>
        </p:spPr>
      </p:pic>
      <p:pic>
        <p:nvPicPr>
          <p:cNvPr id="10" name="Image 9"/>
          <p:cNvPicPr>
            <a:picLocks noChangeAspect="1"/>
          </p:cNvPicPr>
          <p:nvPr userDrawn="1"/>
        </p:nvPicPr>
        <p:blipFill>
          <a:blip r:embed="rId3"/>
          <a:stretch>
            <a:fillRect/>
          </a:stretch>
        </p:blipFill>
        <p:spPr>
          <a:xfrm>
            <a:off x="18507124" y="10958872"/>
            <a:ext cx="4503981" cy="1225936"/>
          </a:xfrm>
          <a:prstGeom prst="rect">
            <a:avLst/>
          </a:prstGeom>
        </p:spPr>
      </p:pic>
    </p:spTree>
    <p:extLst>
      <p:ext uri="{BB962C8B-B14F-4D97-AF65-F5344CB8AC3E}">
        <p14:creationId xmlns:p14="http://schemas.microsoft.com/office/powerpoint/2010/main" val="18814767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pitre B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1334531" y="2269741"/>
            <a:ext cx="21866960" cy="9269963"/>
          </a:xfrm>
          <a:prstGeom prst="rect">
            <a:avLst/>
          </a:prstGeom>
        </p:spPr>
        <p:txBody>
          <a:bodyPr/>
          <a:lstStyle>
            <a:lvl1pPr marL="0" indent="0">
              <a:buNone/>
              <a:defRPr sz="3200"/>
            </a:lvl1pPr>
          </a:lstStyle>
          <a:p>
            <a:r>
              <a:rPr lang="fr-FR" dirty="0"/>
              <a:t>Glissez une image ici ou cliquez sur l’icône au centre</a:t>
            </a:r>
          </a:p>
        </p:txBody>
      </p:sp>
      <p:sp>
        <p:nvSpPr>
          <p:cNvPr id="10" name="Titre 1"/>
          <p:cNvSpPr>
            <a:spLocks noGrp="1"/>
          </p:cNvSpPr>
          <p:nvPr>
            <p:ph type="ctrTitle" hasCustomPrompt="1"/>
          </p:nvPr>
        </p:nvSpPr>
        <p:spPr>
          <a:xfrm>
            <a:off x="5709587" y="8852041"/>
            <a:ext cx="18557808" cy="1457891"/>
          </a:xfrm>
          <a:prstGeom prst="rect">
            <a:avLst/>
          </a:prstGeom>
        </p:spPr>
        <p:txBody>
          <a:bodyPr anchor="b" anchorCtr="0">
            <a:normAutofit/>
          </a:bodyPr>
          <a:lstStyle>
            <a:lvl1pPr algn="l">
              <a:lnSpc>
                <a:spcPts val="9600"/>
              </a:lnSpc>
              <a:defRPr sz="8000" b="1" cap="all" baseline="0">
                <a:solidFill>
                  <a:srgbClr val="0A00FF"/>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5709588" y="10309931"/>
            <a:ext cx="16705000" cy="1999344"/>
          </a:xfrm>
          <a:prstGeom prst="rect">
            <a:avLst/>
          </a:prstGeom>
        </p:spPr>
        <p:txBody>
          <a:bodyPr anchor="t" anchorCtr="0"/>
          <a:lstStyle>
            <a:lvl1pPr marL="0" indent="0" algn="l">
              <a:lnSpc>
                <a:spcPts val="6933"/>
              </a:lnSpc>
              <a:buNone/>
              <a:defRPr sz="4267" b="0" i="0" cap="none" baseline="0">
                <a:solidFill>
                  <a:srgbClr val="0A00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23611840" y="4329131"/>
            <a:ext cx="958427" cy="54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grpSp>
        <p:nvGrpSpPr>
          <p:cNvPr id="3" name="Grouper 2"/>
          <p:cNvGrpSpPr/>
          <p:nvPr userDrawn="1"/>
        </p:nvGrpSpPr>
        <p:grpSpPr>
          <a:xfrm>
            <a:off x="1" y="8806032"/>
            <a:ext cx="4743123" cy="4907856"/>
            <a:chOff x="0" y="3314700"/>
            <a:chExt cx="1778671" cy="1840446"/>
          </a:xfrm>
        </p:grpSpPr>
        <p:pic>
          <p:nvPicPr>
            <p:cNvPr id="5" name="Image 4"/>
            <p:cNvPicPr>
              <a:picLocks noChangeAspect="1"/>
            </p:cNvPicPr>
            <p:nvPr userDrawn="1"/>
          </p:nvPicPr>
          <p:blipFill rotWithShape="1">
            <a:blip r:embed="rId2" cstate="email">
              <a:extLst>
                <a:ext uri="{28A0092B-C50C-407E-A947-70E740481C1C}">
                  <a14:useLocalDpi xmlns:a14="http://schemas.microsoft.com/office/drawing/2010/main"/>
                </a:ext>
              </a:extLst>
            </a:blip>
            <a:srcRect l="5485" r="1"/>
            <a:stretch/>
          </p:blipFill>
          <p:spPr>
            <a:xfrm>
              <a:off x="0" y="3314700"/>
              <a:ext cx="1778671" cy="1840446"/>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6713" y="3661557"/>
              <a:ext cx="571958" cy="1422870"/>
            </a:xfrm>
            <a:prstGeom prst="rect">
              <a:avLst/>
            </a:prstGeom>
          </p:spPr>
        </p:pic>
      </p:grpSp>
      <p:grpSp>
        <p:nvGrpSpPr>
          <p:cNvPr id="4" name="Groupe 3">
            <a:extLst>
              <a:ext uri="{FF2B5EF4-FFF2-40B4-BE49-F238E27FC236}">
                <a16:creationId xmlns:a16="http://schemas.microsoft.com/office/drawing/2014/main" id="{302BF0E4-8902-D746-90FC-3C5DE95FAF40}"/>
              </a:ext>
            </a:extLst>
          </p:cNvPr>
          <p:cNvGrpSpPr/>
          <p:nvPr userDrawn="1"/>
        </p:nvGrpSpPr>
        <p:grpSpPr>
          <a:xfrm>
            <a:off x="13579062" y="-15335"/>
            <a:ext cx="3654837" cy="3255827"/>
            <a:chOff x="5092148" y="-5751"/>
            <a:chExt cx="1370564" cy="1220935"/>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57223" y="-8284"/>
              <a:ext cx="490785" cy="122093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1927" y="-5751"/>
              <a:ext cx="490785" cy="1220935"/>
            </a:xfrm>
            <a:prstGeom prst="rect">
              <a:avLst/>
            </a:prstGeom>
          </p:spPr>
        </p:pic>
      </p:grpSp>
      <p:pic>
        <p:nvPicPr>
          <p:cNvPr id="20" name="Image 19"/>
          <p:cNvPicPr>
            <a:picLocks noChangeAspect="1"/>
          </p:cNvPicPr>
          <p:nvPr userDrawn="1"/>
        </p:nvPicPr>
        <p:blipFill rotWithShape="1">
          <a:blip r:embed="rId2" cstate="email">
            <a:extLst>
              <a:ext uri="{28A0092B-C50C-407E-A947-70E740481C1C}">
                <a14:useLocalDpi xmlns:a14="http://schemas.microsoft.com/office/drawing/2010/main"/>
              </a:ext>
            </a:extLst>
          </a:blip>
          <a:srcRect l="5485" r="70952"/>
          <a:stretch/>
        </p:blipFill>
        <p:spPr>
          <a:xfrm>
            <a:off x="23201492" y="6631848"/>
            <a:ext cx="1182509" cy="4907856"/>
          </a:xfrm>
          <a:prstGeom prst="rect">
            <a:avLst/>
          </a:prstGeom>
        </p:spPr>
      </p:pic>
      <p:pic>
        <p:nvPicPr>
          <p:cNvPr id="14" name="Imag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182727" y="12057784"/>
            <a:ext cx="3610019" cy="982608"/>
          </a:xfrm>
          <a:prstGeom prst="rect">
            <a:avLst/>
          </a:prstGeom>
        </p:spPr>
      </p:pic>
    </p:spTree>
    <p:extLst>
      <p:ext uri="{BB962C8B-B14F-4D97-AF65-F5344CB8AC3E}">
        <p14:creationId xmlns:p14="http://schemas.microsoft.com/office/powerpoint/2010/main" val="16343515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pitre B vert">
    <p:spTree>
      <p:nvGrpSpPr>
        <p:cNvPr id="1" name=""/>
        <p:cNvGrpSpPr/>
        <p:nvPr/>
      </p:nvGrpSpPr>
      <p:grpSpPr>
        <a:xfrm>
          <a:off x="0" y="0"/>
          <a:ext cx="0" cy="0"/>
          <a:chOff x="0" y="0"/>
          <a:chExt cx="0" cy="0"/>
        </a:xfrm>
      </p:grpSpPr>
      <p:sp>
        <p:nvSpPr>
          <p:cNvPr id="32" name="Espace réservé pour une image  10"/>
          <p:cNvSpPr>
            <a:spLocks noGrp="1"/>
          </p:cNvSpPr>
          <p:nvPr>
            <p:ph type="pic" sz="quarter" idx="10" hasCustomPrompt="1"/>
          </p:nvPr>
        </p:nvSpPr>
        <p:spPr>
          <a:xfrm>
            <a:off x="1380240" y="2269741"/>
            <a:ext cx="21866960" cy="9269963"/>
          </a:xfrm>
          <a:prstGeom prst="rect">
            <a:avLst/>
          </a:prstGeom>
        </p:spPr>
        <p:txBody>
          <a:bodyPr/>
          <a:lstStyle>
            <a:lvl1pPr marL="0" indent="0">
              <a:buNone/>
              <a:defRPr sz="3200"/>
            </a:lvl1pPr>
          </a:lstStyle>
          <a:p>
            <a:r>
              <a:rPr lang="fr-FR" dirty="0"/>
              <a:t>Glissez une image ici ou cliquez sur l’icône au centre</a:t>
            </a:r>
          </a:p>
        </p:txBody>
      </p:sp>
      <p:grpSp>
        <p:nvGrpSpPr>
          <p:cNvPr id="2" name="Grouper 1"/>
          <p:cNvGrpSpPr/>
          <p:nvPr userDrawn="1"/>
        </p:nvGrpSpPr>
        <p:grpSpPr>
          <a:xfrm>
            <a:off x="13678256" y="49426"/>
            <a:ext cx="3518453" cy="3135085"/>
            <a:chOff x="4823107" y="20314"/>
            <a:chExt cx="1319420" cy="1175657"/>
          </a:xfrm>
        </p:grpSpPr>
        <p:pic>
          <p:nvPicPr>
            <p:cNvPr id="19" name="Imag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3500000">
              <a:off x="5174644" y="17169"/>
              <a:ext cx="472584" cy="1175657"/>
            </a:xfrm>
            <a:prstGeom prst="rect">
              <a:avLst/>
            </a:prstGeom>
          </p:spPr>
        </p:pic>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900000">
              <a:off x="5669943" y="20314"/>
              <a:ext cx="472584" cy="1175657"/>
            </a:xfrm>
            <a:prstGeom prst="rect">
              <a:avLst/>
            </a:prstGeom>
          </p:spPr>
        </p:pic>
      </p:grpSp>
      <p:pic>
        <p:nvPicPr>
          <p:cNvPr id="6" name="Image 5"/>
          <p:cNvPicPr>
            <a:picLocks noChangeAspect="1"/>
          </p:cNvPicPr>
          <p:nvPr userDrawn="1"/>
        </p:nvPicPr>
        <p:blipFill rotWithShape="1">
          <a:blip r:embed="rId3" cstate="email">
            <a:extLst>
              <a:ext uri="{28A0092B-C50C-407E-A947-70E740481C1C}">
                <a14:useLocalDpi xmlns:a14="http://schemas.microsoft.com/office/drawing/2010/main"/>
              </a:ext>
            </a:extLst>
          </a:blip>
          <a:srcRect l="10904"/>
          <a:stretch/>
        </p:blipFill>
        <p:spPr>
          <a:xfrm>
            <a:off x="34089" y="8671116"/>
            <a:ext cx="4743123" cy="5029123"/>
          </a:xfrm>
          <a:prstGeom prst="rect">
            <a:avLst/>
          </a:prstGeom>
        </p:spPr>
      </p:pic>
      <p:pic>
        <p:nvPicPr>
          <p:cNvPr id="21" name="Image 20"/>
          <p:cNvPicPr>
            <a:picLocks noChangeAspect="1"/>
          </p:cNvPicPr>
          <p:nvPr userDrawn="1"/>
        </p:nvPicPr>
        <p:blipFill rotWithShape="1">
          <a:blip r:embed="rId3" cstate="email">
            <a:extLst>
              <a:ext uri="{28A0092B-C50C-407E-A947-70E740481C1C}">
                <a14:useLocalDpi xmlns:a14="http://schemas.microsoft.com/office/drawing/2010/main"/>
              </a:ext>
            </a:extLst>
          </a:blip>
          <a:srcRect l="10904" r="66181"/>
          <a:stretch/>
        </p:blipFill>
        <p:spPr>
          <a:xfrm>
            <a:off x="23247201" y="6431008"/>
            <a:ext cx="1155891" cy="4765136"/>
          </a:xfrm>
          <a:prstGeom prst="rect">
            <a:avLst/>
          </a:prstGeom>
        </p:spPr>
      </p:pic>
      <p:sp>
        <p:nvSpPr>
          <p:cNvPr id="30" name="Titre 1"/>
          <p:cNvSpPr>
            <a:spLocks noGrp="1"/>
          </p:cNvSpPr>
          <p:nvPr>
            <p:ph type="ctrTitle" hasCustomPrompt="1"/>
          </p:nvPr>
        </p:nvSpPr>
        <p:spPr>
          <a:xfrm>
            <a:off x="5709588" y="8852041"/>
            <a:ext cx="16705000" cy="1457891"/>
          </a:xfrm>
          <a:prstGeom prst="rect">
            <a:avLst/>
          </a:prstGeom>
        </p:spPr>
        <p:txBody>
          <a:bodyPr anchor="b" anchorCtr="0">
            <a:normAutofit/>
          </a:bodyPr>
          <a:lstStyle>
            <a:lvl1pPr algn="l">
              <a:lnSpc>
                <a:spcPts val="9600"/>
              </a:lnSpc>
              <a:defRPr sz="8000" b="1" cap="all" baseline="0">
                <a:solidFill>
                  <a:srgbClr val="14FF11"/>
                </a:solidFill>
                <a:latin typeface="Arial"/>
                <a:cs typeface="Arial"/>
              </a:defRPr>
            </a:lvl1pPr>
          </a:lstStyle>
          <a:p>
            <a:r>
              <a:rPr lang="fr-FR" dirty="0"/>
              <a:t>Cliquez et modifiez le titre </a:t>
            </a:r>
          </a:p>
        </p:txBody>
      </p:sp>
      <p:sp>
        <p:nvSpPr>
          <p:cNvPr id="31" name="Sous-titre 2"/>
          <p:cNvSpPr>
            <a:spLocks noGrp="1"/>
          </p:cNvSpPr>
          <p:nvPr>
            <p:ph type="subTitle" idx="1"/>
          </p:nvPr>
        </p:nvSpPr>
        <p:spPr>
          <a:xfrm>
            <a:off x="5709588" y="10309932"/>
            <a:ext cx="16705000" cy="1229773"/>
          </a:xfrm>
          <a:prstGeom prst="rect">
            <a:avLst/>
          </a:prstGeom>
        </p:spPr>
        <p:txBody>
          <a:bodyPr anchor="t" anchorCtr="0"/>
          <a:lstStyle>
            <a:lvl1pPr marL="0" indent="0" algn="l">
              <a:lnSpc>
                <a:spcPts val="6933"/>
              </a:lnSpc>
              <a:buNone/>
              <a:defRPr sz="4267" b="0" i="0" cap="none" baseline="0">
                <a:solidFill>
                  <a:srgbClr val="14FF1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182727" y="12065831"/>
            <a:ext cx="3580461" cy="974563"/>
          </a:xfrm>
          <a:prstGeom prst="rect">
            <a:avLst/>
          </a:prstGeom>
        </p:spPr>
      </p:pic>
    </p:spTree>
    <p:extLst>
      <p:ext uri="{BB962C8B-B14F-4D97-AF65-F5344CB8AC3E}">
        <p14:creationId xmlns:p14="http://schemas.microsoft.com/office/powerpoint/2010/main" val="42038801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pitre B rose">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231" b="-1118"/>
          <a:stretch/>
        </p:blipFill>
        <p:spPr>
          <a:xfrm>
            <a:off x="1" y="9001879"/>
            <a:ext cx="4722435" cy="4760131"/>
          </a:xfrm>
          <a:prstGeom prst="rect">
            <a:avLst/>
          </a:prstGeom>
        </p:spPr>
      </p:pic>
      <p:grpSp>
        <p:nvGrpSpPr>
          <p:cNvPr id="2" name="Groupe 1">
            <a:extLst>
              <a:ext uri="{FF2B5EF4-FFF2-40B4-BE49-F238E27FC236}">
                <a16:creationId xmlns:a16="http://schemas.microsoft.com/office/drawing/2014/main" id="{D1AE0540-BE57-EF47-9E1A-3CD0F1BE293A}"/>
              </a:ext>
            </a:extLst>
          </p:cNvPr>
          <p:cNvGrpSpPr/>
          <p:nvPr userDrawn="1"/>
        </p:nvGrpSpPr>
        <p:grpSpPr>
          <a:xfrm>
            <a:off x="13691997" y="40148"/>
            <a:ext cx="3496971" cy="3118509"/>
            <a:chOff x="5134499" y="15055"/>
            <a:chExt cx="1311364" cy="1169441"/>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84177" y="16342"/>
              <a:ext cx="470085" cy="1169441"/>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5778" y="15055"/>
              <a:ext cx="470085" cy="1169441"/>
            </a:xfrm>
            <a:prstGeom prst="rect">
              <a:avLst/>
            </a:prstGeom>
          </p:spPr>
        </p:pic>
      </p:grpSp>
      <p:pic>
        <p:nvPicPr>
          <p:cNvPr id="21" name="Image 20"/>
          <p:cNvPicPr>
            <a:picLocks noChangeAspect="1"/>
          </p:cNvPicPr>
          <p:nvPr userDrawn="1"/>
        </p:nvPicPr>
        <p:blipFill rotWithShape="1">
          <a:blip r:embed="rId2" cstate="email">
            <a:extLst>
              <a:ext uri="{28A0092B-C50C-407E-A947-70E740481C1C}">
                <a14:useLocalDpi xmlns:a14="http://schemas.microsoft.com/office/drawing/2010/main"/>
              </a:ext>
            </a:extLst>
          </a:blip>
          <a:srcRect l="5231" r="70639"/>
          <a:stretch/>
        </p:blipFill>
        <p:spPr>
          <a:xfrm>
            <a:off x="23186526" y="6695497"/>
            <a:ext cx="1197477" cy="4688168"/>
          </a:xfrm>
          <a:prstGeom prst="rect">
            <a:avLst/>
          </a:prstGeom>
        </p:spPr>
      </p:pic>
      <p:sp>
        <p:nvSpPr>
          <p:cNvPr id="24" name="Espace réservé pour une image  10">
            <a:extLst>
              <a:ext uri="{FF2B5EF4-FFF2-40B4-BE49-F238E27FC236}">
                <a16:creationId xmlns:a16="http://schemas.microsoft.com/office/drawing/2014/main" id="{13645EB8-C856-5C44-A43C-9303978696CA}"/>
              </a:ext>
            </a:extLst>
          </p:cNvPr>
          <p:cNvSpPr>
            <a:spLocks noGrp="1"/>
          </p:cNvSpPr>
          <p:nvPr userDrawn="1">
            <p:ph type="pic" sz="quarter" idx="10" hasCustomPrompt="1"/>
          </p:nvPr>
        </p:nvSpPr>
        <p:spPr>
          <a:xfrm>
            <a:off x="1334531" y="2269741"/>
            <a:ext cx="21866960" cy="9269963"/>
          </a:xfrm>
          <a:prstGeom prst="rect">
            <a:avLst/>
          </a:prstGeom>
        </p:spPr>
        <p:txBody>
          <a:bodyPr/>
          <a:lstStyle>
            <a:lvl1pPr marL="0" indent="0">
              <a:buNone/>
              <a:defRPr sz="3200"/>
            </a:lvl1pPr>
          </a:lstStyle>
          <a:p>
            <a:r>
              <a:rPr lang="fr-FR" dirty="0"/>
              <a:t>Glissez une image ici ou cliquez sur l’icône au centre</a:t>
            </a:r>
          </a:p>
        </p:txBody>
      </p:sp>
      <p:sp>
        <p:nvSpPr>
          <p:cNvPr id="16" name="Titre 1"/>
          <p:cNvSpPr>
            <a:spLocks noGrp="1"/>
          </p:cNvSpPr>
          <p:nvPr userDrawn="1">
            <p:ph type="ctrTitle" hasCustomPrompt="1"/>
          </p:nvPr>
        </p:nvSpPr>
        <p:spPr>
          <a:xfrm>
            <a:off x="5693112" y="8839199"/>
            <a:ext cx="18557808" cy="1457891"/>
          </a:xfrm>
          <a:prstGeom prst="rect">
            <a:avLst/>
          </a:prstGeom>
        </p:spPr>
        <p:txBody>
          <a:bodyPr anchor="b" anchorCtr="0">
            <a:normAutofit/>
          </a:bodyPr>
          <a:lstStyle>
            <a:lvl1pPr algn="l">
              <a:lnSpc>
                <a:spcPts val="9600"/>
              </a:lnSpc>
              <a:defRPr sz="8000" b="1" cap="all" baseline="0">
                <a:solidFill>
                  <a:srgbClr val="FF00FF"/>
                </a:solidFill>
                <a:latin typeface="Arial"/>
                <a:cs typeface="Arial"/>
              </a:defRPr>
            </a:lvl1pPr>
          </a:lstStyle>
          <a:p>
            <a:r>
              <a:rPr lang="fr-FR" dirty="0"/>
              <a:t>Cliquez et modifiez le titre </a:t>
            </a:r>
          </a:p>
        </p:txBody>
      </p:sp>
      <p:sp>
        <p:nvSpPr>
          <p:cNvPr id="20" name="Sous-titre 2"/>
          <p:cNvSpPr>
            <a:spLocks noGrp="1"/>
          </p:cNvSpPr>
          <p:nvPr userDrawn="1">
            <p:ph type="subTitle" idx="1"/>
          </p:nvPr>
        </p:nvSpPr>
        <p:spPr>
          <a:xfrm>
            <a:off x="5709588" y="10309931"/>
            <a:ext cx="16705000" cy="1999344"/>
          </a:xfrm>
          <a:prstGeom prst="rect">
            <a:avLst/>
          </a:prstGeom>
        </p:spPr>
        <p:txBody>
          <a:bodyPr anchor="t" anchorCtr="0"/>
          <a:lstStyle>
            <a:lvl1pPr marL="0" indent="0" algn="l">
              <a:lnSpc>
                <a:spcPts val="6933"/>
              </a:lnSpc>
              <a:buNone/>
              <a:defRPr sz="4267" b="0" i="0" cap="none" baseline="0">
                <a:solidFill>
                  <a:srgbClr val="FF00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22" name="Image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166252" y="12052963"/>
            <a:ext cx="3627731" cy="987429"/>
          </a:xfrm>
          <a:prstGeom prst="rect">
            <a:avLst/>
          </a:prstGeom>
        </p:spPr>
      </p:pic>
    </p:spTree>
    <p:extLst>
      <p:ext uri="{BB962C8B-B14F-4D97-AF65-F5344CB8AC3E}">
        <p14:creationId xmlns:p14="http://schemas.microsoft.com/office/powerpoint/2010/main" val="12978274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pitre B ciel">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650"/>
          <a:stretch/>
        </p:blipFill>
        <p:spPr>
          <a:xfrm>
            <a:off x="-15187" y="8911067"/>
            <a:ext cx="4783275" cy="4789227"/>
          </a:xfrm>
          <a:prstGeom prst="rect">
            <a:avLst/>
          </a:prstGeom>
        </p:spPr>
      </p:pic>
      <p:grpSp>
        <p:nvGrpSpPr>
          <p:cNvPr id="2" name="Grouper 1"/>
          <p:cNvGrpSpPr/>
          <p:nvPr userDrawn="1"/>
        </p:nvGrpSpPr>
        <p:grpSpPr>
          <a:xfrm>
            <a:off x="13609625" y="12631"/>
            <a:ext cx="3578659" cy="3182083"/>
            <a:chOff x="4810569" y="17092"/>
            <a:chExt cx="1341997" cy="1193281"/>
          </a:xfrm>
        </p:grpSpPr>
        <p:pic>
          <p:nvPicPr>
            <p:cNvPr id="5" name="Imag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167375" y="17093"/>
              <a:ext cx="479669" cy="1193281"/>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672897" y="17092"/>
              <a:ext cx="479669" cy="1193281"/>
            </a:xfrm>
            <a:prstGeom prst="rect">
              <a:avLst/>
            </a:prstGeom>
          </p:spPr>
        </p:pic>
      </p:gr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5650" r="69984"/>
          <a:stretch/>
        </p:blipFill>
        <p:spPr>
          <a:xfrm>
            <a:off x="23201492" y="6741661"/>
            <a:ext cx="1182509" cy="4584416"/>
          </a:xfrm>
          <a:prstGeom prst="rect">
            <a:avLst/>
          </a:prstGeom>
        </p:spPr>
      </p:pic>
      <p:sp>
        <p:nvSpPr>
          <p:cNvPr id="21" name="Espace réservé pour une image  10"/>
          <p:cNvSpPr>
            <a:spLocks noGrp="1"/>
          </p:cNvSpPr>
          <p:nvPr>
            <p:ph type="pic" sz="quarter" idx="10" hasCustomPrompt="1"/>
          </p:nvPr>
        </p:nvSpPr>
        <p:spPr>
          <a:xfrm>
            <a:off x="1334531" y="2269741"/>
            <a:ext cx="21866960" cy="9269963"/>
          </a:xfrm>
          <a:prstGeom prst="rect">
            <a:avLst/>
          </a:prstGeom>
        </p:spPr>
        <p:txBody>
          <a:bodyPr/>
          <a:lstStyle>
            <a:lvl1pPr marL="0" indent="0">
              <a:buNone/>
              <a:defRPr sz="3200"/>
            </a:lvl1pPr>
          </a:lstStyle>
          <a:p>
            <a:r>
              <a:rPr lang="fr-FR" dirty="0"/>
              <a:t>Glissez une image ici ou cliquez sur l’icône au centre</a:t>
            </a:r>
          </a:p>
        </p:txBody>
      </p:sp>
      <p:sp>
        <p:nvSpPr>
          <p:cNvPr id="22" name="Titre 1"/>
          <p:cNvSpPr>
            <a:spLocks noGrp="1"/>
          </p:cNvSpPr>
          <p:nvPr>
            <p:ph type="ctrTitle" hasCustomPrompt="1"/>
          </p:nvPr>
        </p:nvSpPr>
        <p:spPr>
          <a:xfrm>
            <a:off x="5686789" y="8852041"/>
            <a:ext cx="18557808" cy="1457891"/>
          </a:xfrm>
          <a:prstGeom prst="rect">
            <a:avLst/>
          </a:prstGeom>
        </p:spPr>
        <p:txBody>
          <a:bodyPr anchor="b" anchorCtr="0">
            <a:normAutofit/>
          </a:bodyPr>
          <a:lstStyle>
            <a:lvl1pPr algn="l">
              <a:lnSpc>
                <a:spcPts val="9600"/>
              </a:lnSpc>
              <a:defRPr sz="8000" b="1" cap="all" baseline="0">
                <a:solidFill>
                  <a:srgbClr val="00FDFF"/>
                </a:solidFill>
                <a:latin typeface="Arial"/>
                <a:cs typeface="Arial"/>
              </a:defRPr>
            </a:lvl1pPr>
          </a:lstStyle>
          <a:p>
            <a:r>
              <a:rPr lang="fr-FR" dirty="0"/>
              <a:t>Cliquez et modifiez le titre </a:t>
            </a:r>
          </a:p>
        </p:txBody>
      </p:sp>
      <p:sp>
        <p:nvSpPr>
          <p:cNvPr id="23" name="Sous-titre 2"/>
          <p:cNvSpPr>
            <a:spLocks noGrp="1"/>
          </p:cNvSpPr>
          <p:nvPr>
            <p:ph type="subTitle" idx="1"/>
          </p:nvPr>
        </p:nvSpPr>
        <p:spPr>
          <a:xfrm>
            <a:off x="5709588" y="10309931"/>
            <a:ext cx="16705000" cy="1999344"/>
          </a:xfrm>
          <a:prstGeom prst="rect">
            <a:avLst/>
          </a:prstGeom>
        </p:spPr>
        <p:txBody>
          <a:bodyPr anchor="t" anchorCtr="0"/>
          <a:lstStyle>
            <a:lvl1pPr marL="0" indent="0" algn="l">
              <a:lnSpc>
                <a:spcPts val="6933"/>
              </a:lnSpc>
              <a:buNone/>
              <a:defRPr sz="4267" b="0" i="0" cap="none" baseline="0">
                <a:solidFill>
                  <a:srgbClr val="00FD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12" name="Imag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162597" y="12051967"/>
            <a:ext cx="3631387" cy="988424"/>
          </a:xfrm>
          <a:prstGeom prst="rect">
            <a:avLst/>
          </a:prstGeom>
        </p:spPr>
      </p:pic>
    </p:spTree>
    <p:extLst>
      <p:ext uri="{BB962C8B-B14F-4D97-AF65-F5344CB8AC3E}">
        <p14:creationId xmlns:p14="http://schemas.microsoft.com/office/powerpoint/2010/main" val="272194022"/>
      </p:ext>
    </p:extLst>
  </p:cSld>
  <p:clrMapOvr>
    <a:masterClrMapping/>
  </p:clrMapOvr>
  <p:extLst>
    <p:ext uri="{DCECCB84-F9BA-43D5-87BE-67443E8EF086}">
      <p15:sldGuideLst xmlns:p15="http://schemas.microsoft.com/office/powerpoint/2012/main">
        <p15:guide id="1" orient="horz" pos="2731">
          <p15:clr>
            <a:srgbClr val="FBAE40"/>
          </p15:clr>
        </p15:guide>
        <p15:guide id="2" pos="31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apitre C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10658075" cy="13716000"/>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3" name="Rectangle 2"/>
          <p:cNvSpPr/>
          <p:nvPr userDrawn="1"/>
        </p:nvSpPr>
        <p:spPr>
          <a:xfrm>
            <a:off x="10658075" y="0"/>
            <a:ext cx="13929125" cy="13716000"/>
          </a:xfrm>
          <a:prstGeom prst="rect">
            <a:avLst/>
          </a:prstGeom>
          <a:solidFill>
            <a:srgbClr val="0A00FF"/>
          </a:solidFill>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noFill/>
            </a:endParaRPr>
          </a:p>
        </p:txBody>
      </p:sp>
      <p:sp>
        <p:nvSpPr>
          <p:cNvPr id="16" name="Titre 1"/>
          <p:cNvSpPr>
            <a:spLocks noGrp="1"/>
          </p:cNvSpPr>
          <p:nvPr>
            <p:ph type="ctrTitle" hasCustomPrompt="1"/>
          </p:nvPr>
        </p:nvSpPr>
        <p:spPr>
          <a:xfrm>
            <a:off x="11192535" y="2286576"/>
            <a:ext cx="12260259" cy="4077643"/>
          </a:xfrm>
          <a:prstGeom prst="rect">
            <a:avLst/>
          </a:prstGeom>
        </p:spPr>
        <p:txBody>
          <a:bodyPr anchor="b" anchorCtr="0">
            <a:norm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11174107" y="6868384"/>
            <a:ext cx="12260256" cy="3505200"/>
          </a:xfrm>
          <a:prstGeom prst="rect">
            <a:avLst/>
          </a:prstGeom>
        </p:spPr>
        <p:txBody>
          <a:bodyPr anchor="t" anchorCtr="0"/>
          <a:lstStyle>
            <a:lvl1pPr marL="0" indent="0" algn="l">
              <a:lnSpc>
                <a:spcPts val="6933"/>
              </a:lnSpc>
              <a:buNone/>
              <a:defRPr sz="4267" b="0" i="0" cap="none" baseline="0">
                <a:solidFill>
                  <a:schemeClr val="bg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642739" y="-3998741"/>
            <a:ext cx="7524709" cy="7524709"/>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72448" y="6750997"/>
            <a:ext cx="6965003" cy="6965003"/>
          </a:xfrm>
          <a:prstGeom prst="rect">
            <a:avLst/>
          </a:prstGeom>
        </p:spPr>
      </p:pic>
      <p:pic>
        <p:nvPicPr>
          <p:cNvPr id="4" name="Image 3"/>
          <p:cNvPicPr>
            <a:picLocks noChangeAspect="1"/>
          </p:cNvPicPr>
          <p:nvPr userDrawn="1"/>
        </p:nvPicPr>
        <p:blipFill>
          <a:blip r:embed="rId4"/>
          <a:stretch>
            <a:fillRect/>
          </a:stretch>
        </p:blipFill>
        <p:spPr>
          <a:xfrm>
            <a:off x="17710896" y="11265859"/>
            <a:ext cx="5723467" cy="1557867"/>
          </a:xfrm>
          <a:prstGeom prst="rect">
            <a:avLst/>
          </a:prstGeom>
        </p:spPr>
      </p:pic>
    </p:spTree>
    <p:extLst>
      <p:ext uri="{BB962C8B-B14F-4D97-AF65-F5344CB8AC3E}">
        <p14:creationId xmlns:p14="http://schemas.microsoft.com/office/powerpoint/2010/main" val="34270929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pitre C vert">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10658075" cy="13716000"/>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3" name="Rectangle 2"/>
          <p:cNvSpPr/>
          <p:nvPr userDrawn="1"/>
        </p:nvSpPr>
        <p:spPr>
          <a:xfrm>
            <a:off x="10658075" y="0"/>
            <a:ext cx="13929125" cy="13716000"/>
          </a:xfrm>
          <a:prstGeom prst="rect">
            <a:avLst/>
          </a:prstGeom>
          <a:solidFill>
            <a:srgbClr val="1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r>
              <a:rPr lang="fr-FR" sz="4800" b="0" kern="1200" dirty="0">
                <a:noFill/>
              </a:rPr>
              <a:t>i</a:t>
            </a:r>
          </a:p>
        </p:txBody>
      </p:sp>
      <p:sp>
        <p:nvSpPr>
          <p:cNvPr id="16" name="Titre 1"/>
          <p:cNvSpPr>
            <a:spLocks noGrp="1"/>
          </p:cNvSpPr>
          <p:nvPr>
            <p:ph type="ctrTitle" hasCustomPrompt="1"/>
          </p:nvPr>
        </p:nvSpPr>
        <p:spPr>
          <a:xfrm>
            <a:off x="11174105" y="2536941"/>
            <a:ext cx="12260259" cy="4077643"/>
          </a:xfrm>
          <a:prstGeom prst="rect">
            <a:avLst/>
          </a:prstGeom>
        </p:spPr>
        <p:txBody>
          <a:bodyPr anchor="b" anchorCtr="0">
            <a:norm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11174107" y="6868384"/>
            <a:ext cx="12260256" cy="3505200"/>
          </a:xfrm>
          <a:prstGeom prst="rect">
            <a:avLst/>
          </a:prstGeom>
        </p:spPr>
        <p:txBody>
          <a:bodyPr anchor="t" anchorCtr="0"/>
          <a:lstStyle>
            <a:lvl1pPr marL="0" indent="0" algn="l">
              <a:lnSpc>
                <a:spcPts val="6933"/>
              </a:lnSpc>
              <a:buNone/>
              <a:defRPr sz="4267" b="0" i="0" cap="none" baseline="0">
                <a:solidFill>
                  <a:schemeClr val="bg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658075" y="-4031952"/>
            <a:ext cx="7524709" cy="7524709"/>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7828" y="6614585"/>
            <a:ext cx="7101416" cy="7101416"/>
          </a:xfrm>
          <a:prstGeom prst="rect">
            <a:avLst/>
          </a:prstGeom>
        </p:spPr>
      </p:pic>
      <p:pic>
        <p:nvPicPr>
          <p:cNvPr id="10" name="Image 9"/>
          <p:cNvPicPr>
            <a:picLocks noChangeAspect="1"/>
          </p:cNvPicPr>
          <p:nvPr userDrawn="1"/>
        </p:nvPicPr>
        <p:blipFill>
          <a:blip r:embed="rId4"/>
          <a:stretch>
            <a:fillRect/>
          </a:stretch>
        </p:blipFill>
        <p:spPr>
          <a:xfrm>
            <a:off x="17710896" y="11265859"/>
            <a:ext cx="5723467" cy="1557867"/>
          </a:xfrm>
          <a:prstGeom prst="rect">
            <a:avLst/>
          </a:prstGeom>
        </p:spPr>
      </p:pic>
    </p:spTree>
    <p:extLst>
      <p:ext uri="{BB962C8B-B14F-4D97-AF65-F5344CB8AC3E}">
        <p14:creationId xmlns:p14="http://schemas.microsoft.com/office/powerpoint/2010/main" val="9907941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pitre C ciel">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10658075" cy="13716000"/>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3" name="Rectangle 2"/>
          <p:cNvSpPr/>
          <p:nvPr userDrawn="1"/>
        </p:nvSpPr>
        <p:spPr>
          <a:xfrm>
            <a:off x="10658075" y="0"/>
            <a:ext cx="13929125" cy="13716000"/>
          </a:xfrm>
          <a:prstGeom prst="rect">
            <a:avLst/>
          </a:prstGeom>
          <a:solidFill>
            <a:srgbClr val="00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noFill/>
            </a:endParaRP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658075" y="-3998741"/>
            <a:ext cx="7524709" cy="7524709"/>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93072" y="6750997"/>
            <a:ext cx="6965003" cy="6965003"/>
          </a:xfrm>
          <a:prstGeom prst="rect">
            <a:avLst/>
          </a:prstGeom>
        </p:spPr>
      </p:pic>
      <p:sp>
        <p:nvSpPr>
          <p:cNvPr id="10" name="Titre 1"/>
          <p:cNvSpPr>
            <a:spLocks noGrp="1"/>
          </p:cNvSpPr>
          <p:nvPr>
            <p:ph type="ctrTitle" hasCustomPrompt="1"/>
          </p:nvPr>
        </p:nvSpPr>
        <p:spPr>
          <a:xfrm>
            <a:off x="11174105" y="2536941"/>
            <a:ext cx="12260259" cy="4077643"/>
          </a:xfrm>
          <a:prstGeom prst="rect">
            <a:avLst/>
          </a:prstGeom>
        </p:spPr>
        <p:txBody>
          <a:bodyPr anchor="b" anchorCtr="0">
            <a:norm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11174107" y="6868384"/>
            <a:ext cx="12260256" cy="3505200"/>
          </a:xfrm>
          <a:prstGeom prst="rect">
            <a:avLst/>
          </a:prstGeom>
        </p:spPr>
        <p:txBody>
          <a:bodyPr anchor="t" anchorCtr="0"/>
          <a:lstStyle>
            <a:lvl1pPr marL="0" indent="0" algn="l">
              <a:lnSpc>
                <a:spcPts val="6933"/>
              </a:lnSpc>
              <a:buNone/>
              <a:defRPr sz="4267" b="0" i="0" cap="none" baseline="0">
                <a:solidFill>
                  <a:schemeClr val="bg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a:stretch>
            <a:fillRect/>
          </a:stretch>
        </p:blipFill>
        <p:spPr>
          <a:xfrm>
            <a:off x="17710896" y="11265859"/>
            <a:ext cx="5723467" cy="1557867"/>
          </a:xfrm>
          <a:prstGeom prst="rect">
            <a:avLst/>
          </a:prstGeom>
        </p:spPr>
      </p:pic>
    </p:spTree>
    <p:extLst>
      <p:ext uri="{BB962C8B-B14F-4D97-AF65-F5344CB8AC3E}">
        <p14:creationId xmlns:p14="http://schemas.microsoft.com/office/powerpoint/2010/main" val="606845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ontage photo bleu">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2"/>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38400"/>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pic>
        <p:nvPicPr>
          <p:cNvPr id="6" name="Imag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502158" y="8114436"/>
            <a:ext cx="2607365" cy="5992621"/>
          </a:xfrm>
          <a:prstGeom prst="rect">
            <a:avLst/>
          </a:prstGeom>
        </p:spPr>
      </p:pic>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flipV="1">
            <a:off x="20350624" y="1385294"/>
            <a:ext cx="2243179" cy="5823573"/>
          </a:xfrm>
          <a:prstGeom prst="rect">
            <a:avLst/>
          </a:prstGeom>
        </p:spPr>
      </p:pic>
      <p:pic>
        <p:nvPicPr>
          <p:cNvPr id="2" name="Image 1"/>
          <p:cNvPicPr>
            <a:picLocks noChangeAspect="1"/>
          </p:cNvPicPr>
          <p:nvPr userDrawn="1"/>
        </p:nvPicPr>
        <p:blipFill>
          <a:blip r:embed="rId3"/>
          <a:stretch>
            <a:fillRect/>
          </a:stretch>
        </p:blipFill>
        <p:spPr>
          <a:xfrm>
            <a:off x="2524690" y="1301571"/>
            <a:ext cx="6619309" cy="3928533"/>
          </a:xfrm>
          <a:prstGeom prst="rect">
            <a:avLst/>
          </a:prstGeom>
        </p:spPr>
      </p:pic>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rgbClr val="0000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227123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nde photo rose">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1584960" y="0"/>
            <a:ext cx="22799040" cy="11142133"/>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6601" y="1796994"/>
            <a:ext cx="2607368" cy="5992621"/>
          </a:xfrm>
          <a:prstGeom prst="rect">
            <a:avLst/>
          </a:prstGeom>
        </p:spPr>
      </p:pic>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18205745" y="7873736"/>
            <a:ext cx="2966723" cy="7520357"/>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4961" y="12098768"/>
            <a:ext cx="3627731" cy="987429"/>
          </a:xfrm>
          <a:prstGeom prst="rect">
            <a:avLst/>
          </a:prstGeom>
        </p:spPr>
      </p:pic>
    </p:spTree>
    <p:extLst>
      <p:ext uri="{BB962C8B-B14F-4D97-AF65-F5344CB8AC3E}">
        <p14:creationId xmlns:p14="http://schemas.microsoft.com/office/powerpoint/2010/main" val="9523882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ontage photo vert">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2"/>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38400"/>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rgbClr val="00E100"/>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a:stretch>
            <a:fillRect/>
          </a:stretch>
        </p:blipFill>
        <p:spPr>
          <a:xfrm>
            <a:off x="2524689" y="1279097"/>
            <a:ext cx="6619315" cy="3928536"/>
          </a:xfrm>
          <a:prstGeom prst="rect">
            <a:avLst/>
          </a:prstGeom>
        </p:spPr>
      </p:pic>
      <p:pic>
        <p:nvPicPr>
          <p:cNvPr id="4" name="Imag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6502158" y="8114436"/>
            <a:ext cx="2607365" cy="5992621"/>
          </a:xfrm>
          <a:prstGeom prst="rect">
            <a:avLst/>
          </a:prstGeom>
        </p:spPr>
      </p:pic>
      <p:pic>
        <p:nvPicPr>
          <p:cNvPr id="10" name="Imag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flipV="1">
            <a:off x="20323161" y="1427899"/>
            <a:ext cx="2298104" cy="5823573"/>
          </a:xfrm>
          <a:prstGeom prst="rect">
            <a:avLst/>
          </a:prstGeom>
        </p:spPr>
      </p:pic>
    </p:spTree>
    <p:extLst>
      <p:ext uri="{BB962C8B-B14F-4D97-AF65-F5344CB8AC3E}">
        <p14:creationId xmlns:p14="http://schemas.microsoft.com/office/powerpoint/2010/main" val="31584021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ontage photo ros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2"/>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38400"/>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rgbClr val="FF00FF"/>
                </a:solidFill>
                <a:latin typeface="Arial"/>
                <a:cs typeface="Arial"/>
              </a:defRPr>
            </a:lvl1pPr>
          </a:lstStyle>
          <a:p>
            <a:r>
              <a:rPr lang="fr-FR" dirty="0"/>
              <a:t>Cliquez et modifiez le titre </a:t>
            </a:r>
          </a:p>
        </p:txBody>
      </p:sp>
      <p:pic>
        <p:nvPicPr>
          <p:cNvPr id="2" name="Imag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511755" y="8116539"/>
            <a:ext cx="2607371" cy="5992629"/>
          </a:xfrm>
          <a:prstGeom prst="rect">
            <a:avLst/>
          </a:prstGeom>
        </p:spPr>
      </p:pic>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flipV="1">
            <a:off x="20350624" y="1385292"/>
            <a:ext cx="2243184" cy="5823576"/>
          </a:xfrm>
          <a:prstGeom prst="rect">
            <a:avLst/>
          </a:prstGeom>
        </p:spPr>
      </p:pic>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2221" y="1293589"/>
            <a:ext cx="6631776" cy="3928539"/>
          </a:xfrm>
          <a:prstGeom prst="rect">
            <a:avLst/>
          </a:prstGeom>
        </p:spPr>
      </p:pic>
    </p:spTree>
    <p:extLst>
      <p:ext uri="{BB962C8B-B14F-4D97-AF65-F5344CB8AC3E}">
        <p14:creationId xmlns:p14="http://schemas.microsoft.com/office/powerpoint/2010/main" val="3296044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ontage photo jaun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2"/>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38400"/>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rgbClr val="FFFF01"/>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87997" y="1284823"/>
            <a:ext cx="6688944" cy="3962403"/>
          </a:xfrm>
          <a:prstGeom prst="rect">
            <a:avLst/>
          </a:prstGeom>
        </p:spPr>
      </p:pic>
      <p:pic>
        <p:nvPicPr>
          <p:cNvPr id="4" name="Imag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6601807" y="8204481"/>
            <a:ext cx="2441555" cy="5978355"/>
          </a:xfrm>
          <a:prstGeom prst="rect">
            <a:avLst/>
          </a:prstGeom>
        </p:spPr>
      </p:pic>
      <p:pic>
        <p:nvPicPr>
          <p:cNvPr id="10" name="Imag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flipV="1">
            <a:off x="20350624" y="1401767"/>
            <a:ext cx="2243179" cy="5823576"/>
          </a:xfrm>
          <a:prstGeom prst="rect">
            <a:avLst/>
          </a:prstGeom>
        </p:spPr>
      </p:pic>
    </p:spTree>
    <p:extLst>
      <p:ext uri="{BB962C8B-B14F-4D97-AF65-F5344CB8AC3E}">
        <p14:creationId xmlns:p14="http://schemas.microsoft.com/office/powerpoint/2010/main" val="34370682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ontage photo blanc">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20325" y="9799"/>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48197"/>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pic>
        <p:nvPicPr>
          <p:cNvPr id="15" name="Imag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767131" y="7489614"/>
            <a:ext cx="2992859" cy="6856773"/>
          </a:xfrm>
          <a:prstGeom prst="rect">
            <a:avLst/>
          </a:prstGeom>
        </p:spPr>
      </p:pic>
      <p:pic>
        <p:nvPicPr>
          <p:cNvPr id="16" name="Imag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flipV="1">
            <a:off x="19985947" y="1761419"/>
            <a:ext cx="2992859" cy="5843899"/>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60117" y="1302488"/>
            <a:ext cx="6603184" cy="3911600"/>
          </a:xfrm>
          <a:prstGeom prst="rect">
            <a:avLst/>
          </a:prstGeom>
        </p:spPr>
      </p:pic>
    </p:spTree>
    <p:extLst>
      <p:ext uri="{BB962C8B-B14F-4D97-AF65-F5344CB8AC3E}">
        <p14:creationId xmlns:p14="http://schemas.microsoft.com/office/powerpoint/2010/main" val="23953196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ode d'emploi">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10901-8AF1-954B-80D6-831FA6F273B1}"/>
              </a:ext>
            </a:extLst>
          </p:cNvPr>
          <p:cNvSpPr>
            <a:spLocks noGrp="1"/>
          </p:cNvSpPr>
          <p:nvPr>
            <p:ph type="title"/>
          </p:nvPr>
        </p:nvSpPr>
        <p:spPr>
          <a:xfrm>
            <a:off x="1676400" y="732369"/>
            <a:ext cx="21031200" cy="2650067"/>
          </a:xfrm>
          <a:prstGeom prst="rect">
            <a:avLst/>
          </a:prstGeom>
        </p:spPr>
        <p:txBody>
          <a:bodyPr/>
          <a:lstStyle/>
          <a:p>
            <a:r>
              <a:rPr lang="fr-FR" dirty="0"/>
              <a:t>Modifiez le style du titre</a:t>
            </a:r>
          </a:p>
        </p:txBody>
      </p:sp>
      <p:sp>
        <p:nvSpPr>
          <p:cNvPr id="4" name="Espace réservé du texte 3">
            <a:extLst>
              <a:ext uri="{FF2B5EF4-FFF2-40B4-BE49-F238E27FC236}">
                <a16:creationId xmlns:a16="http://schemas.microsoft.com/office/drawing/2014/main" id="{F2A01FBD-7025-334B-A99F-CFF017DB878A}"/>
              </a:ext>
            </a:extLst>
          </p:cNvPr>
          <p:cNvSpPr>
            <a:spLocks noGrp="1"/>
          </p:cNvSpPr>
          <p:nvPr>
            <p:ph type="body" sz="quarter" idx="10"/>
          </p:nvPr>
        </p:nvSpPr>
        <p:spPr>
          <a:xfrm>
            <a:off x="1676400" y="3543301"/>
            <a:ext cx="21031200" cy="8919632"/>
          </a:xfrm>
          <a:prstGeom prst="rect">
            <a:avLst/>
          </a:prstGeo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32813109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4833940" y="2303860"/>
            <a:ext cx="14716125" cy="4643437"/>
          </a:xfrm>
          <a:prstGeom prst="rect">
            <a:avLst/>
          </a:prstGeom>
        </p:spPr>
        <p:txBody>
          <a:bodyPr anchor="b"/>
          <a:lstStyle/>
          <a:p>
            <a:r>
              <a:rPr lang="fr-FR"/>
              <a:t>Modifiez le style du titre</a:t>
            </a:r>
            <a:endParaRPr/>
          </a:p>
        </p:txBody>
      </p:sp>
      <p:sp>
        <p:nvSpPr>
          <p:cNvPr id="12" name="Texte niveau 1…"/>
          <p:cNvSpPr txBox="1">
            <a:spLocks noGrp="1"/>
          </p:cNvSpPr>
          <p:nvPr>
            <p:ph type="body" sz="quarter" idx="1"/>
          </p:nvPr>
        </p:nvSpPr>
        <p:spPr>
          <a:xfrm>
            <a:off x="4833940" y="7090172"/>
            <a:ext cx="14716125" cy="1589485"/>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3" name="Numéro de diapositive"/>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lgn="l" defTabSz="1219215" hangingPunct="1"/>
            <a:fld id="{86CB4B4D-7CA3-9044-876B-883B54F8677D}" type="slidenum">
              <a:rPr lang="fr-FR" sz="4800" b="0" kern="1200" smtClean="0">
                <a:solidFill>
                  <a:prstClr val="black"/>
                </a:solidFill>
              </a:rPr>
              <a:pPr algn="l" defTabSz="1219215" hangingPunct="1"/>
              <a:t>‹N°›</a:t>
            </a:fld>
            <a:endParaRPr lang="fr-FR" sz="4800" b="0" kern="1200">
              <a:solidFill>
                <a:prstClr val="black"/>
              </a:solidFill>
            </a:endParaRPr>
          </a:p>
        </p:txBody>
      </p:sp>
    </p:spTree>
    <p:extLst>
      <p:ext uri="{BB962C8B-B14F-4D97-AF65-F5344CB8AC3E}">
        <p14:creationId xmlns:p14="http://schemas.microsoft.com/office/powerpoint/2010/main" val="2002525816"/>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re et contenu bleu">
    <p:spTree>
      <p:nvGrpSpPr>
        <p:cNvPr id="1" name=""/>
        <p:cNvGrpSpPr/>
        <p:nvPr/>
      </p:nvGrpSpPr>
      <p:grpSpPr>
        <a:xfrm>
          <a:off x="0" y="0"/>
          <a:ext cx="0" cy="0"/>
          <a:chOff x="0" y="0"/>
          <a:chExt cx="0" cy="0"/>
        </a:xfrm>
      </p:grpSpPr>
      <p:sp>
        <p:nvSpPr>
          <p:cNvPr id="14" name="Titre 1"/>
          <p:cNvSpPr>
            <a:spLocks noGrp="1"/>
          </p:cNvSpPr>
          <p:nvPr>
            <p:ph type="title"/>
          </p:nvPr>
        </p:nvSpPr>
        <p:spPr>
          <a:xfrm>
            <a:off x="3095047" y="549277"/>
            <a:ext cx="18479912" cy="2286000"/>
          </a:xfrm>
          <a:prstGeom prst="rect">
            <a:avLst/>
          </a:prstGeom>
        </p:spPr>
        <p:txBody>
          <a:bodyPr anchor="b" anchorCtr="0">
            <a:normAutofit/>
          </a:bodyPr>
          <a:lstStyle>
            <a:lvl1pPr algn="l">
              <a:defRPr sz="6400" b="1" cap="all">
                <a:solidFill>
                  <a:srgbClr val="0A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3095047" y="3200402"/>
            <a:ext cx="18479912" cy="9763005"/>
          </a:xfrm>
          <a:prstGeom prst="rect">
            <a:avLst/>
          </a:prstGeom>
        </p:spPr>
        <p:txBody>
          <a:bodyPr>
            <a:normAutofit/>
          </a:bodyPr>
          <a:lstStyle>
            <a:lvl1pPr>
              <a:lnSpc>
                <a:spcPct val="100000"/>
              </a:lnSpc>
              <a:defRPr sz="4267">
                <a:solidFill>
                  <a:schemeClr val="tx1">
                    <a:lumMod val="85000"/>
                    <a:lumOff val="15000"/>
                  </a:schemeClr>
                </a:solidFill>
                <a:latin typeface="Arial"/>
                <a:cs typeface="Arial"/>
              </a:defRPr>
            </a:lvl1pPr>
            <a:lvl2pPr>
              <a:lnSpc>
                <a:spcPct val="100000"/>
              </a:lnSpc>
              <a:defRPr sz="4267">
                <a:solidFill>
                  <a:schemeClr val="tx1">
                    <a:lumMod val="85000"/>
                    <a:lumOff val="15000"/>
                  </a:schemeClr>
                </a:solidFill>
                <a:latin typeface="Arial"/>
                <a:cs typeface="Arial"/>
              </a:defRPr>
            </a:lvl2pPr>
            <a:lvl3pPr>
              <a:lnSpc>
                <a:spcPct val="100000"/>
              </a:lnSpc>
              <a:defRPr sz="4267">
                <a:solidFill>
                  <a:schemeClr val="tx1">
                    <a:lumMod val="85000"/>
                    <a:lumOff val="15000"/>
                  </a:schemeClr>
                </a:solidFill>
                <a:latin typeface="Arial"/>
                <a:cs typeface="Arial"/>
              </a:defRPr>
            </a:lvl3pPr>
            <a:lvl4pPr>
              <a:lnSpc>
                <a:spcPct val="100000"/>
              </a:lnSpc>
              <a:defRPr sz="4267">
                <a:solidFill>
                  <a:schemeClr val="tx1">
                    <a:lumMod val="85000"/>
                    <a:lumOff val="15000"/>
                  </a:schemeClr>
                </a:solidFill>
                <a:latin typeface="Arial"/>
                <a:cs typeface="Arial"/>
              </a:defRPr>
            </a:lvl4pPr>
            <a:lvl5pPr>
              <a:lnSpc>
                <a:spcPct val="100000"/>
              </a:lnSpc>
              <a:defRPr sz="4267">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p:cNvPicPr>
            <a:picLocks noChangeAspect="1"/>
          </p:cNvPicPr>
          <p:nvPr userDrawn="1"/>
        </p:nvPicPr>
        <p:blipFill rotWithShape="1">
          <a:blip r:embed="rId2" cstate="email">
            <a:extLst>
              <a:ext uri="{28A0092B-C50C-407E-A947-70E740481C1C}">
                <a14:useLocalDpi xmlns:a14="http://schemas.microsoft.com/office/drawing/2010/main"/>
              </a:ext>
            </a:extLst>
          </a:blip>
          <a:srcRect l="83098" t="-939" b="26541"/>
          <a:stretch/>
        </p:blipFill>
        <p:spPr>
          <a:xfrm rot="10800000">
            <a:off x="23164800" y="0"/>
            <a:ext cx="1219200" cy="5366811"/>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7680" y="549276"/>
            <a:ext cx="2607365" cy="5992621"/>
          </a:xfrm>
          <a:prstGeom prst="rect">
            <a:avLst/>
          </a:prstGeom>
        </p:spPr>
      </p:pic>
      <p:pic>
        <p:nvPicPr>
          <p:cNvPr id="7" name="Imag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55494" y="12356759"/>
            <a:ext cx="2228773" cy="606648"/>
          </a:xfrm>
          <a:prstGeom prst="rect">
            <a:avLst/>
          </a:prstGeom>
        </p:spPr>
      </p:pic>
    </p:spTree>
    <p:extLst>
      <p:ext uri="{BB962C8B-B14F-4D97-AF65-F5344CB8AC3E}">
        <p14:creationId xmlns:p14="http://schemas.microsoft.com/office/powerpoint/2010/main" val="38571199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re et contenu rose">
    <p:spTree>
      <p:nvGrpSpPr>
        <p:cNvPr id="1" name=""/>
        <p:cNvGrpSpPr/>
        <p:nvPr/>
      </p:nvGrpSpPr>
      <p:grpSpPr>
        <a:xfrm>
          <a:off x="0" y="0"/>
          <a:ext cx="0" cy="0"/>
          <a:chOff x="0" y="0"/>
          <a:chExt cx="0" cy="0"/>
        </a:xfrm>
      </p:grpSpPr>
      <p:sp>
        <p:nvSpPr>
          <p:cNvPr id="14" name="Titre 1"/>
          <p:cNvSpPr>
            <a:spLocks noGrp="1"/>
          </p:cNvSpPr>
          <p:nvPr>
            <p:ph type="title"/>
          </p:nvPr>
        </p:nvSpPr>
        <p:spPr>
          <a:xfrm>
            <a:off x="3095047" y="549275"/>
            <a:ext cx="18479912" cy="2286000"/>
          </a:xfrm>
          <a:prstGeom prst="rect">
            <a:avLst/>
          </a:prstGeom>
        </p:spPr>
        <p:txBody>
          <a:bodyPr anchor="b" anchorCtr="0">
            <a:normAutofit/>
          </a:bodyPr>
          <a:lstStyle>
            <a:lvl1pPr algn="l">
              <a:defRPr sz="6400" b="1" cap="all">
                <a:solidFill>
                  <a:srgbClr val="FF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3095047" y="3200399"/>
            <a:ext cx="18479912" cy="9763005"/>
          </a:xfrm>
          <a:prstGeom prst="rect">
            <a:avLst/>
          </a:prstGeom>
        </p:spPr>
        <p:txBody>
          <a:bodyPr>
            <a:normAutofit/>
          </a:bodyPr>
          <a:lstStyle>
            <a:lvl1pPr>
              <a:lnSpc>
                <a:spcPct val="100000"/>
              </a:lnSpc>
              <a:defRPr sz="4267">
                <a:solidFill>
                  <a:schemeClr val="tx1">
                    <a:lumMod val="85000"/>
                    <a:lumOff val="15000"/>
                  </a:schemeClr>
                </a:solidFill>
                <a:latin typeface="Arial"/>
                <a:cs typeface="Arial"/>
              </a:defRPr>
            </a:lvl1pPr>
            <a:lvl2pPr>
              <a:lnSpc>
                <a:spcPct val="100000"/>
              </a:lnSpc>
              <a:defRPr sz="4267">
                <a:solidFill>
                  <a:schemeClr val="tx1">
                    <a:lumMod val="85000"/>
                    <a:lumOff val="15000"/>
                  </a:schemeClr>
                </a:solidFill>
                <a:latin typeface="Arial"/>
                <a:cs typeface="Arial"/>
              </a:defRPr>
            </a:lvl2pPr>
            <a:lvl3pPr>
              <a:lnSpc>
                <a:spcPct val="100000"/>
              </a:lnSpc>
              <a:defRPr sz="4267">
                <a:solidFill>
                  <a:schemeClr val="tx1">
                    <a:lumMod val="85000"/>
                    <a:lumOff val="15000"/>
                  </a:schemeClr>
                </a:solidFill>
                <a:latin typeface="Arial"/>
                <a:cs typeface="Arial"/>
              </a:defRPr>
            </a:lvl3pPr>
            <a:lvl4pPr>
              <a:lnSpc>
                <a:spcPct val="100000"/>
              </a:lnSpc>
              <a:defRPr sz="4267">
                <a:solidFill>
                  <a:schemeClr val="tx1">
                    <a:lumMod val="85000"/>
                    <a:lumOff val="15000"/>
                  </a:schemeClr>
                </a:solidFill>
                <a:latin typeface="Arial"/>
                <a:cs typeface="Arial"/>
              </a:defRPr>
            </a:lvl4pPr>
            <a:lvl5pPr>
              <a:lnSpc>
                <a:spcPct val="100000"/>
              </a:lnSpc>
              <a:defRPr sz="4267">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7680" y="549276"/>
            <a:ext cx="2607365" cy="5992621"/>
          </a:xfrm>
          <a:prstGeom prst="rect">
            <a:avLst/>
          </a:prstGeom>
        </p:spPr>
      </p:pic>
      <p:pic>
        <p:nvPicPr>
          <p:cNvPr id="8" name="Image 7"/>
          <p:cNvPicPr>
            <a:picLocks noChangeAspect="1"/>
          </p:cNvPicPr>
          <p:nvPr userDrawn="1"/>
        </p:nvPicPr>
        <p:blipFill rotWithShape="1">
          <a:blip r:embed="rId3" cstate="email">
            <a:extLst>
              <a:ext uri="{28A0092B-C50C-407E-A947-70E740481C1C}">
                <a14:useLocalDpi xmlns:a14="http://schemas.microsoft.com/office/drawing/2010/main"/>
              </a:ext>
            </a:extLst>
          </a:blip>
          <a:srcRect l="66743" t="23958" r="16512"/>
          <a:stretch/>
        </p:blipFill>
        <p:spPr>
          <a:xfrm>
            <a:off x="23164800" y="0"/>
            <a:ext cx="1219200" cy="5536869"/>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55494" y="12356756"/>
            <a:ext cx="2228773" cy="606648"/>
          </a:xfrm>
          <a:prstGeom prst="rect">
            <a:avLst/>
          </a:prstGeom>
        </p:spPr>
      </p:pic>
    </p:spTree>
    <p:extLst>
      <p:ext uri="{BB962C8B-B14F-4D97-AF65-F5344CB8AC3E}">
        <p14:creationId xmlns:p14="http://schemas.microsoft.com/office/powerpoint/2010/main" val="15300741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re et contenu vert">
    <p:spTree>
      <p:nvGrpSpPr>
        <p:cNvPr id="1" name=""/>
        <p:cNvGrpSpPr/>
        <p:nvPr/>
      </p:nvGrpSpPr>
      <p:grpSpPr>
        <a:xfrm>
          <a:off x="0" y="0"/>
          <a:ext cx="0" cy="0"/>
          <a:chOff x="0" y="0"/>
          <a:chExt cx="0" cy="0"/>
        </a:xfrm>
      </p:grpSpPr>
      <p:sp>
        <p:nvSpPr>
          <p:cNvPr id="14" name="Titre 1"/>
          <p:cNvSpPr>
            <a:spLocks noGrp="1"/>
          </p:cNvSpPr>
          <p:nvPr>
            <p:ph type="title"/>
          </p:nvPr>
        </p:nvSpPr>
        <p:spPr>
          <a:xfrm>
            <a:off x="3095047" y="549275"/>
            <a:ext cx="18479912" cy="2286000"/>
          </a:xfrm>
          <a:prstGeom prst="rect">
            <a:avLst/>
          </a:prstGeom>
        </p:spPr>
        <p:txBody>
          <a:bodyPr anchor="b" anchorCtr="0">
            <a:normAutofit/>
          </a:bodyPr>
          <a:lstStyle>
            <a:lvl1pPr algn="l">
              <a:defRPr sz="6400" b="1" cap="all">
                <a:solidFill>
                  <a:srgbClr val="14FF11"/>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3095047" y="3200399"/>
            <a:ext cx="18479912" cy="9763005"/>
          </a:xfrm>
          <a:prstGeom prst="rect">
            <a:avLst/>
          </a:prstGeom>
        </p:spPr>
        <p:txBody>
          <a:bodyPr>
            <a:normAutofit/>
          </a:bodyPr>
          <a:lstStyle>
            <a:lvl1pPr>
              <a:lnSpc>
                <a:spcPct val="100000"/>
              </a:lnSpc>
              <a:defRPr sz="4267">
                <a:solidFill>
                  <a:schemeClr val="tx1">
                    <a:lumMod val="85000"/>
                    <a:lumOff val="15000"/>
                  </a:schemeClr>
                </a:solidFill>
                <a:latin typeface="Arial"/>
                <a:cs typeface="Arial"/>
              </a:defRPr>
            </a:lvl1pPr>
            <a:lvl2pPr>
              <a:lnSpc>
                <a:spcPct val="100000"/>
              </a:lnSpc>
              <a:defRPr sz="4267">
                <a:solidFill>
                  <a:schemeClr val="tx1">
                    <a:lumMod val="85000"/>
                    <a:lumOff val="15000"/>
                  </a:schemeClr>
                </a:solidFill>
                <a:latin typeface="Arial"/>
                <a:cs typeface="Arial"/>
              </a:defRPr>
            </a:lvl2pPr>
            <a:lvl3pPr>
              <a:lnSpc>
                <a:spcPct val="100000"/>
              </a:lnSpc>
              <a:defRPr sz="4267">
                <a:solidFill>
                  <a:schemeClr val="tx1">
                    <a:lumMod val="85000"/>
                    <a:lumOff val="15000"/>
                  </a:schemeClr>
                </a:solidFill>
                <a:latin typeface="Arial"/>
                <a:cs typeface="Arial"/>
              </a:defRPr>
            </a:lvl3pPr>
            <a:lvl4pPr>
              <a:lnSpc>
                <a:spcPct val="100000"/>
              </a:lnSpc>
              <a:defRPr sz="4267">
                <a:solidFill>
                  <a:schemeClr val="tx1">
                    <a:lumMod val="85000"/>
                    <a:lumOff val="15000"/>
                  </a:schemeClr>
                </a:solidFill>
                <a:latin typeface="Arial"/>
                <a:cs typeface="Arial"/>
              </a:defRPr>
            </a:lvl4pPr>
            <a:lvl5pPr>
              <a:lnSpc>
                <a:spcPct val="100000"/>
              </a:lnSpc>
              <a:defRPr sz="4267">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487680" y="549274"/>
            <a:ext cx="2607365" cy="5992621"/>
          </a:xfrm>
          <a:prstGeom prst="rect">
            <a:avLst/>
          </a:prstGeom>
        </p:spPr>
      </p:pic>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l="66013" t="22173" r="16530" b="1"/>
          <a:stretch/>
        </p:blipFill>
        <p:spPr>
          <a:xfrm>
            <a:off x="23198667" y="0"/>
            <a:ext cx="1219200" cy="5435269"/>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55494" y="12356756"/>
            <a:ext cx="2228773" cy="606648"/>
          </a:xfrm>
          <a:prstGeom prst="rect">
            <a:avLst/>
          </a:prstGeom>
        </p:spPr>
      </p:pic>
    </p:spTree>
    <p:extLst>
      <p:ext uri="{BB962C8B-B14F-4D97-AF65-F5344CB8AC3E}">
        <p14:creationId xmlns:p14="http://schemas.microsoft.com/office/powerpoint/2010/main" val="18834508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Grande photo bleu">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1584960" y="0"/>
            <a:ext cx="22799040" cy="1116211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3443" y="1782092"/>
            <a:ext cx="2607365" cy="599262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18205744" y="7871411"/>
            <a:ext cx="2966720" cy="7520357"/>
          </a:xfrm>
          <a:prstGeom prst="rect">
            <a:avLst/>
          </a:prstGeom>
        </p:spPr>
      </p:pic>
      <p:pic>
        <p:nvPicPr>
          <p:cNvPr id="7" name="Imag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4963" y="12142709"/>
            <a:ext cx="3571925" cy="972240"/>
          </a:xfrm>
          <a:prstGeom prst="rect">
            <a:avLst/>
          </a:prstGeom>
        </p:spPr>
      </p:pic>
    </p:spTree>
    <p:extLst>
      <p:ext uri="{BB962C8B-B14F-4D97-AF65-F5344CB8AC3E}">
        <p14:creationId xmlns:p14="http://schemas.microsoft.com/office/powerpoint/2010/main" val="168052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itre A bleu">
    <p:spTree>
      <p:nvGrpSpPr>
        <p:cNvPr id="1" name=""/>
        <p:cNvGrpSpPr/>
        <p:nvPr/>
      </p:nvGrpSpPr>
      <p:grpSpPr>
        <a:xfrm>
          <a:off x="0" y="0"/>
          <a:ext cx="0" cy="0"/>
          <a:chOff x="0" y="0"/>
          <a:chExt cx="0" cy="0"/>
        </a:xfrm>
      </p:grpSpPr>
      <p:sp>
        <p:nvSpPr>
          <p:cNvPr id="8" name="Rectangle 7"/>
          <p:cNvSpPr/>
          <p:nvPr userDrawn="1"/>
        </p:nvSpPr>
        <p:spPr>
          <a:xfrm>
            <a:off x="0" y="10384"/>
            <a:ext cx="24570267" cy="13716000"/>
          </a:xfrm>
          <a:prstGeom prst="rect">
            <a:avLst/>
          </a:prstGeom>
          <a:solidFill>
            <a:srgbClr val="0A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sp>
        <p:nvSpPr>
          <p:cNvPr id="9" name="Rectangle 8"/>
          <p:cNvSpPr/>
          <p:nvPr userDrawn="1"/>
        </p:nvSpPr>
        <p:spPr>
          <a:xfrm>
            <a:off x="0" y="945445"/>
            <a:ext cx="23655867" cy="1178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sp>
        <p:nvSpPr>
          <p:cNvPr id="12" name="Espace réservé pour une image  10"/>
          <p:cNvSpPr>
            <a:spLocks noGrp="1"/>
          </p:cNvSpPr>
          <p:nvPr>
            <p:ph type="pic" sz="quarter" idx="10" hasCustomPrompt="1"/>
          </p:nvPr>
        </p:nvSpPr>
        <p:spPr>
          <a:xfrm>
            <a:off x="0" y="935066"/>
            <a:ext cx="10319541" cy="11785597"/>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16" name="Titre 1"/>
          <p:cNvSpPr>
            <a:spLocks noGrp="1"/>
          </p:cNvSpPr>
          <p:nvPr>
            <p:ph type="ctrTitle" hasCustomPrompt="1"/>
          </p:nvPr>
        </p:nvSpPr>
        <p:spPr>
          <a:xfrm>
            <a:off x="11174107" y="2554205"/>
            <a:ext cx="11583168" cy="4077643"/>
          </a:xfrm>
          <a:prstGeom prst="rect">
            <a:avLst/>
          </a:prstGeom>
        </p:spPr>
        <p:txBody>
          <a:bodyPr anchor="b" anchorCtr="0">
            <a:noAutofit/>
          </a:bodyPr>
          <a:lstStyle>
            <a:lvl1pPr algn="l">
              <a:lnSpc>
                <a:spcPts val="9600"/>
              </a:lnSpc>
              <a:defRPr sz="8000" b="1" cap="all" baseline="0">
                <a:solidFill>
                  <a:srgbClr val="0A00FF"/>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11174107" y="6868384"/>
            <a:ext cx="11583168" cy="3505200"/>
          </a:xfrm>
          <a:prstGeom prst="rect">
            <a:avLst/>
          </a:prstGeom>
        </p:spPr>
        <p:txBody>
          <a:bodyPr anchor="t" anchorCtr="0"/>
          <a:lstStyle>
            <a:lvl1pPr marL="0" indent="0" algn="l">
              <a:lnSpc>
                <a:spcPts val="6933"/>
              </a:lnSpc>
              <a:buNone/>
              <a:defRPr sz="4267" b="0" i="0" cap="none" baseline="0">
                <a:solidFill>
                  <a:srgbClr val="0A00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8" name="Rectangle 17"/>
          <p:cNvSpPr/>
          <p:nvPr userDrawn="1"/>
        </p:nvSpPr>
        <p:spPr>
          <a:xfrm>
            <a:off x="23611840" y="4329131"/>
            <a:ext cx="958427" cy="54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pic>
        <p:nvPicPr>
          <p:cNvPr id="19" name="Image 18"/>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2118544" y="12731059"/>
            <a:ext cx="7179733" cy="984944"/>
          </a:xfrm>
          <a:prstGeom prst="rect">
            <a:avLst/>
          </a:prstGeom>
        </p:spPr>
      </p:pic>
      <p:pic>
        <p:nvPicPr>
          <p:cNvPr id="11" name="Imag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99320" y="10936043"/>
            <a:ext cx="4528261" cy="1232544"/>
          </a:xfrm>
          <a:prstGeom prst="rect">
            <a:avLst/>
          </a:prstGeom>
        </p:spPr>
      </p:pic>
    </p:spTree>
    <p:extLst>
      <p:ext uri="{BB962C8B-B14F-4D97-AF65-F5344CB8AC3E}">
        <p14:creationId xmlns:p14="http://schemas.microsoft.com/office/powerpoint/2010/main" val="30998615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Grande photo vert">
    <p:bg>
      <p:bgPr>
        <a:solidFill>
          <a:schemeClr val="bg1"/>
        </a:solidFill>
        <a:effectLst/>
      </p:bgPr>
    </p:bg>
    <p:spTree>
      <p:nvGrpSpPr>
        <p:cNvPr id="1" name=""/>
        <p:cNvGrpSpPr/>
        <p:nvPr/>
      </p:nvGrpSpPr>
      <p:grpSpPr>
        <a:xfrm>
          <a:off x="0" y="0"/>
          <a:ext cx="0" cy="0"/>
          <a:chOff x="0" y="0"/>
          <a:chExt cx="0" cy="0"/>
        </a:xfrm>
      </p:grpSpPr>
      <p:sp>
        <p:nvSpPr>
          <p:cNvPr id="10" name="Espace réservé pour une image  11"/>
          <p:cNvSpPr>
            <a:spLocks noGrp="1"/>
          </p:cNvSpPr>
          <p:nvPr>
            <p:ph type="pic" sz="quarter" idx="12" hasCustomPrompt="1"/>
          </p:nvPr>
        </p:nvSpPr>
        <p:spPr>
          <a:xfrm>
            <a:off x="1584960" y="0"/>
            <a:ext cx="22799040" cy="11142133"/>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18203796" y="7871785"/>
            <a:ext cx="2970627" cy="7520355"/>
          </a:xfrm>
          <a:prstGeom prst="rect">
            <a:avLst/>
          </a:prstGeom>
        </p:spPr>
      </p:pic>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7675" y="1782092"/>
            <a:ext cx="2607365" cy="5992621"/>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4956" y="12142713"/>
            <a:ext cx="3580461" cy="974563"/>
          </a:xfrm>
          <a:prstGeom prst="rect">
            <a:avLst/>
          </a:prstGeom>
        </p:spPr>
      </p:pic>
    </p:spTree>
    <p:extLst>
      <p:ext uri="{BB962C8B-B14F-4D97-AF65-F5344CB8AC3E}">
        <p14:creationId xmlns:p14="http://schemas.microsoft.com/office/powerpoint/2010/main" val="24216939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rande photo ciel">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1584960" y="-2"/>
            <a:ext cx="22799040" cy="11203459"/>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4716" y="1782092"/>
            <a:ext cx="2607368" cy="599262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18188109" y="7856103"/>
            <a:ext cx="3001995" cy="7520355"/>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4956" y="12098768"/>
            <a:ext cx="3627731" cy="987429"/>
          </a:xfrm>
          <a:prstGeom prst="rect">
            <a:avLst/>
          </a:prstGeom>
        </p:spPr>
      </p:pic>
    </p:spTree>
    <p:extLst>
      <p:ext uri="{BB962C8B-B14F-4D97-AF65-F5344CB8AC3E}">
        <p14:creationId xmlns:p14="http://schemas.microsoft.com/office/powerpoint/2010/main" val="8402747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rande photo rose">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1584960" y="0"/>
            <a:ext cx="22799040" cy="11142133"/>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6601" y="1796994"/>
            <a:ext cx="2607368" cy="5992621"/>
          </a:xfrm>
          <a:prstGeom prst="rect">
            <a:avLst/>
          </a:prstGeom>
        </p:spPr>
      </p:pic>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18205745" y="7873736"/>
            <a:ext cx="2966723" cy="7520357"/>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4961" y="12098768"/>
            <a:ext cx="3627731" cy="987429"/>
          </a:xfrm>
          <a:prstGeom prst="rect">
            <a:avLst/>
          </a:prstGeom>
        </p:spPr>
      </p:pic>
    </p:spTree>
    <p:extLst>
      <p:ext uri="{BB962C8B-B14F-4D97-AF65-F5344CB8AC3E}">
        <p14:creationId xmlns:p14="http://schemas.microsoft.com/office/powerpoint/2010/main" val="40758150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pitre A bleu">
    <p:spTree>
      <p:nvGrpSpPr>
        <p:cNvPr id="1" name=""/>
        <p:cNvGrpSpPr/>
        <p:nvPr/>
      </p:nvGrpSpPr>
      <p:grpSpPr>
        <a:xfrm>
          <a:off x="0" y="0"/>
          <a:ext cx="0" cy="0"/>
          <a:chOff x="0" y="0"/>
          <a:chExt cx="0" cy="0"/>
        </a:xfrm>
      </p:grpSpPr>
      <p:sp>
        <p:nvSpPr>
          <p:cNvPr id="8" name="Rectangle 7"/>
          <p:cNvSpPr/>
          <p:nvPr userDrawn="1"/>
        </p:nvSpPr>
        <p:spPr>
          <a:xfrm>
            <a:off x="0" y="10384"/>
            <a:ext cx="24570267" cy="13716000"/>
          </a:xfrm>
          <a:prstGeom prst="rect">
            <a:avLst/>
          </a:prstGeom>
          <a:solidFill>
            <a:srgbClr val="0A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sp>
        <p:nvSpPr>
          <p:cNvPr id="9" name="Rectangle 8"/>
          <p:cNvSpPr/>
          <p:nvPr userDrawn="1"/>
        </p:nvSpPr>
        <p:spPr>
          <a:xfrm>
            <a:off x="0" y="945445"/>
            <a:ext cx="23655867" cy="1178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sp>
        <p:nvSpPr>
          <p:cNvPr id="12" name="Espace réservé pour une image  10"/>
          <p:cNvSpPr>
            <a:spLocks noGrp="1"/>
          </p:cNvSpPr>
          <p:nvPr>
            <p:ph type="pic" sz="quarter" idx="10" hasCustomPrompt="1"/>
          </p:nvPr>
        </p:nvSpPr>
        <p:spPr>
          <a:xfrm>
            <a:off x="0" y="935066"/>
            <a:ext cx="10319541" cy="11785597"/>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16" name="Titre 1"/>
          <p:cNvSpPr>
            <a:spLocks noGrp="1"/>
          </p:cNvSpPr>
          <p:nvPr>
            <p:ph type="ctrTitle" hasCustomPrompt="1"/>
          </p:nvPr>
        </p:nvSpPr>
        <p:spPr>
          <a:xfrm>
            <a:off x="11174107" y="2554205"/>
            <a:ext cx="11583168" cy="4077643"/>
          </a:xfrm>
          <a:prstGeom prst="rect">
            <a:avLst/>
          </a:prstGeom>
        </p:spPr>
        <p:txBody>
          <a:bodyPr anchor="b" anchorCtr="0">
            <a:noAutofit/>
          </a:bodyPr>
          <a:lstStyle>
            <a:lvl1pPr algn="l">
              <a:lnSpc>
                <a:spcPts val="9600"/>
              </a:lnSpc>
              <a:defRPr sz="8000" b="1" cap="all" baseline="0">
                <a:solidFill>
                  <a:srgbClr val="0A00FF"/>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11174107" y="6868384"/>
            <a:ext cx="11583168" cy="3505200"/>
          </a:xfrm>
          <a:prstGeom prst="rect">
            <a:avLst/>
          </a:prstGeom>
        </p:spPr>
        <p:txBody>
          <a:bodyPr anchor="t" anchorCtr="0"/>
          <a:lstStyle>
            <a:lvl1pPr marL="0" indent="0" algn="l">
              <a:lnSpc>
                <a:spcPts val="6933"/>
              </a:lnSpc>
              <a:buNone/>
              <a:defRPr sz="4267" b="0" i="0" cap="none" baseline="0">
                <a:solidFill>
                  <a:srgbClr val="0A00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8" name="Rectangle 17"/>
          <p:cNvSpPr/>
          <p:nvPr userDrawn="1"/>
        </p:nvSpPr>
        <p:spPr>
          <a:xfrm>
            <a:off x="23611840" y="4329131"/>
            <a:ext cx="958427" cy="54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pic>
        <p:nvPicPr>
          <p:cNvPr id="19" name="Image 18"/>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2118544" y="12731059"/>
            <a:ext cx="7179733" cy="984944"/>
          </a:xfrm>
          <a:prstGeom prst="rect">
            <a:avLst/>
          </a:prstGeom>
        </p:spPr>
      </p:pic>
      <p:pic>
        <p:nvPicPr>
          <p:cNvPr id="11" name="Imag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99320" y="10936043"/>
            <a:ext cx="4528261" cy="1232544"/>
          </a:xfrm>
          <a:prstGeom prst="rect">
            <a:avLst/>
          </a:prstGeom>
        </p:spPr>
      </p:pic>
    </p:spTree>
    <p:extLst>
      <p:ext uri="{BB962C8B-B14F-4D97-AF65-F5344CB8AC3E}">
        <p14:creationId xmlns:p14="http://schemas.microsoft.com/office/powerpoint/2010/main" val="27297526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pitre A vert">
    <p:spTree>
      <p:nvGrpSpPr>
        <p:cNvPr id="1" name=""/>
        <p:cNvGrpSpPr/>
        <p:nvPr/>
      </p:nvGrpSpPr>
      <p:grpSpPr>
        <a:xfrm>
          <a:off x="0" y="0"/>
          <a:ext cx="0" cy="0"/>
          <a:chOff x="0" y="0"/>
          <a:chExt cx="0" cy="0"/>
        </a:xfrm>
      </p:grpSpPr>
      <p:sp>
        <p:nvSpPr>
          <p:cNvPr id="7" name="Rectangle 6"/>
          <p:cNvSpPr/>
          <p:nvPr userDrawn="1"/>
        </p:nvSpPr>
        <p:spPr>
          <a:xfrm>
            <a:off x="0" y="3"/>
            <a:ext cx="24570267" cy="13716000"/>
          </a:xfrm>
          <a:prstGeom prst="rect">
            <a:avLst/>
          </a:prstGeom>
          <a:solidFill>
            <a:srgbClr val="02E0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sp>
        <p:nvSpPr>
          <p:cNvPr id="12" name="Rectangle 11"/>
          <p:cNvSpPr/>
          <p:nvPr userDrawn="1"/>
        </p:nvSpPr>
        <p:spPr>
          <a:xfrm>
            <a:off x="2" y="945429"/>
            <a:ext cx="23611837" cy="1178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sp>
        <p:nvSpPr>
          <p:cNvPr id="11" name="Espace réservé pour une image  10"/>
          <p:cNvSpPr>
            <a:spLocks noGrp="1"/>
          </p:cNvSpPr>
          <p:nvPr>
            <p:ph type="pic" sz="quarter" idx="10" hasCustomPrompt="1"/>
          </p:nvPr>
        </p:nvSpPr>
        <p:spPr>
          <a:xfrm>
            <a:off x="3" y="948730"/>
            <a:ext cx="10319541" cy="11785597"/>
          </a:xfrm>
          <a:prstGeom prst="rect">
            <a:avLst/>
          </a:prstGeom>
          <a:effectLst/>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13" name="Titre 1"/>
          <p:cNvSpPr>
            <a:spLocks noGrp="1"/>
          </p:cNvSpPr>
          <p:nvPr>
            <p:ph type="ctrTitle" hasCustomPrompt="1"/>
          </p:nvPr>
        </p:nvSpPr>
        <p:spPr>
          <a:xfrm>
            <a:off x="11174107" y="2554205"/>
            <a:ext cx="11583168" cy="4077643"/>
          </a:xfrm>
          <a:prstGeom prst="rect">
            <a:avLst/>
          </a:prstGeom>
        </p:spPr>
        <p:txBody>
          <a:bodyPr anchor="b" anchorCtr="0">
            <a:normAutofit/>
          </a:bodyPr>
          <a:lstStyle>
            <a:lvl1pPr algn="l">
              <a:lnSpc>
                <a:spcPts val="9600"/>
              </a:lnSpc>
              <a:defRPr sz="8000" b="1" cap="all" baseline="0">
                <a:solidFill>
                  <a:srgbClr val="02E002"/>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11174107" y="6848064"/>
            <a:ext cx="11583168" cy="3505200"/>
          </a:xfrm>
          <a:prstGeom prst="rect">
            <a:avLst/>
          </a:prstGeom>
        </p:spPr>
        <p:txBody>
          <a:bodyPr anchor="t" anchorCtr="0"/>
          <a:lstStyle>
            <a:lvl1pPr marL="0" indent="0" algn="l">
              <a:lnSpc>
                <a:spcPts val="6933"/>
              </a:lnSpc>
              <a:buNone/>
              <a:defRPr sz="4267" b="0" i="0" cap="none" baseline="0">
                <a:solidFill>
                  <a:srgbClr val="02E002"/>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23561561" y="4323760"/>
            <a:ext cx="1067971" cy="553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2118544" y="12731059"/>
            <a:ext cx="7179733" cy="984944"/>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99320" y="10936031"/>
            <a:ext cx="4528331" cy="1232563"/>
          </a:xfrm>
          <a:prstGeom prst="rect">
            <a:avLst/>
          </a:prstGeom>
        </p:spPr>
      </p:pic>
    </p:spTree>
    <p:extLst>
      <p:ext uri="{BB962C8B-B14F-4D97-AF65-F5344CB8AC3E}">
        <p14:creationId xmlns:p14="http://schemas.microsoft.com/office/powerpoint/2010/main" val="25484440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pitre A rose">
    <p:spTree>
      <p:nvGrpSpPr>
        <p:cNvPr id="1" name=""/>
        <p:cNvGrpSpPr/>
        <p:nvPr/>
      </p:nvGrpSpPr>
      <p:grpSpPr>
        <a:xfrm>
          <a:off x="0" y="0"/>
          <a:ext cx="0" cy="0"/>
          <a:chOff x="0" y="0"/>
          <a:chExt cx="0" cy="0"/>
        </a:xfrm>
      </p:grpSpPr>
      <p:sp>
        <p:nvSpPr>
          <p:cNvPr id="7" name="Rectangle 6"/>
          <p:cNvSpPr/>
          <p:nvPr userDrawn="1"/>
        </p:nvSpPr>
        <p:spPr>
          <a:xfrm>
            <a:off x="0" y="3"/>
            <a:ext cx="24526240" cy="13716000"/>
          </a:xfrm>
          <a:prstGeom prst="rect">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533" dirty="0">
                <a:solidFill>
                  <a:prstClr val="white"/>
                </a:solidFill>
              </a:rPr>
              <a:t>v</a:t>
            </a:r>
          </a:p>
        </p:txBody>
      </p:sp>
      <p:sp>
        <p:nvSpPr>
          <p:cNvPr id="10" name="Rectangle 9"/>
          <p:cNvSpPr/>
          <p:nvPr userDrawn="1"/>
        </p:nvSpPr>
        <p:spPr>
          <a:xfrm>
            <a:off x="0" y="965203"/>
            <a:ext cx="23611840" cy="1178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sp>
        <p:nvSpPr>
          <p:cNvPr id="11" name="Espace réservé pour une image  10"/>
          <p:cNvSpPr>
            <a:spLocks noGrp="1"/>
          </p:cNvSpPr>
          <p:nvPr>
            <p:ph type="pic" sz="quarter" idx="10" hasCustomPrompt="1"/>
          </p:nvPr>
        </p:nvSpPr>
        <p:spPr>
          <a:xfrm>
            <a:off x="0" y="945460"/>
            <a:ext cx="10319541" cy="11785597"/>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13" name="Titre 1"/>
          <p:cNvSpPr>
            <a:spLocks noGrp="1"/>
          </p:cNvSpPr>
          <p:nvPr>
            <p:ph type="ctrTitle" hasCustomPrompt="1"/>
          </p:nvPr>
        </p:nvSpPr>
        <p:spPr>
          <a:xfrm>
            <a:off x="11174107" y="2554205"/>
            <a:ext cx="11583168" cy="4077643"/>
          </a:xfrm>
          <a:prstGeom prst="rect">
            <a:avLst/>
          </a:prstGeom>
        </p:spPr>
        <p:txBody>
          <a:bodyPr anchor="b" anchorCtr="0">
            <a:normAutofit/>
          </a:bodyPr>
          <a:lstStyle>
            <a:lvl1pPr algn="l">
              <a:lnSpc>
                <a:spcPts val="9600"/>
              </a:lnSpc>
              <a:defRPr sz="8000" b="1" cap="all" baseline="0">
                <a:solidFill>
                  <a:srgbClr val="FF00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11174107" y="6848064"/>
            <a:ext cx="11583168" cy="3505200"/>
          </a:xfrm>
          <a:prstGeom prst="rect">
            <a:avLst/>
          </a:prstGeom>
        </p:spPr>
        <p:txBody>
          <a:bodyPr anchor="t" anchorCtr="0"/>
          <a:lstStyle>
            <a:lvl1pPr marL="0" indent="0" algn="l">
              <a:lnSpc>
                <a:spcPts val="6933"/>
              </a:lnSpc>
              <a:buNone/>
              <a:defRPr sz="4267" b="0" i="0" cap="none" baseline="0">
                <a:solidFill>
                  <a:srgbClr val="FF00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23611840" y="4329131"/>
            <a:ext cx="958427" cy="54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2118544" y="12731059"/>
            <a:ext cx="7179733" cy="984944"/>
          </a:xfrm>
          <a:prstGeom prst="rect">
            <a:avLst/>
          </a:prstGeom>
        </p:spPr>
      </p:pic>
      <p:pic>
        <p:nvPicPr>
          <p:cNvPr id="12"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501727" y="10952042"/>
            <a:ext cx="4509379" cy="1227405"/>
          </a:xfrm>
          <a:prstGeom prst="rect">
            <a:avLst/>
          </a:prstGeom>
        </p:spPr>
      </p:pic>
    </p:spTree>
    <p:extLst>
      <p:ext uri="{BB962C8B-B14F-4D97-AF65-F5344CB8AC3E}">
        <p14:creationId xmlns:p14="http://schemas.microsoft.com/office/powerpoint/2010/main" val="26144381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pitre A ciel">
    <p:spTree>
      <p:nvGrpSpPr>
        <p:cNvPr id="1" name=""/>
        <p:cNvGrpSpPr/>
        <p:nvPr/>
      </p:nvGrpSpPr>
      <p:grpSpPr>
        <a:xfrm>
          <a:off x="0" y="0"/>
          <a:ext cx="0" cy="0"/>
          <a:chOff x="0" y="0"/>
          <a:chExt cx="0" cy="0"/>
        </a:xfrm>
      </p:grpSpPr>
      <p:sp>
        <p:nvSpPr>
          <p:cNvPr id="7" name="Rectangle 6"/>
          <p:cNvSpPr/>
          <p:nvPr userDrawn="1"/>
        </p:nvSpPr>
        <p:spPr>
          <a:xfrm>
            <a:off x="0" y="3"/>
            <a:ext cx="24526240" cy="13716000"/>
          </a:xfrm>
          <a:prstGeom prst="rect">
            <a:avLst/>
          </a:prstGeom>
          <a:solidFill>
            <a:srgbClr val="00F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533" dirty="0">
                <a:solidFill>
                  <a:prstClr val="white"/>
                </a:solidFill>
              </a:rPr>
              <a:t>v</a:t>
            </a:r>
          </a:p>
        </p:txBody>
      </p:sp>
      <p:sp>
        <p:nvSpPr>
          <p:cNvPr id="8" name="Rectangle 7"/>
          <p:cNvSpPr/>
          <p:nvPr userDrawn="1"/>
        </p:nvSpPr>
        <p:spPr>
          <a:xfrm>
            <a:off x="0" y="965203"/>
            <a:ext cx="23611840" cy="1178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sp>
        <p:nvSpPr>
          <p:cNvPr id="9" name="Espace réservé pour une image  10"/>
          <p:cNvSpPr>
            <a:spLocks noGrp="1"/>
          </p:cNvSpPr>
          <p:nvPr>
            <p:ph type="pic" sz="quarter" idx="10" hasCustomPrompt="1"/>
          </p:nvPr>
        </p:nvSpPr>
        <p:spPr>
          <a:xfrm>
            <a:off x="0" y="945460"/>
            <a:ext cx="10319541" cy="11785597"/>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13" name="Titre 1"/>
          <p:cNvSpPr>
            <a:spLocks noGrp="1"/>
          </p:cNvSpPr>
          <p:nvPr>
            <p:ph type="ctrTitle" hasCustomPrompt="1"/>
          </p:nvPr>
        </p:nvSpPr>
        <p:spPr>
          <a:xfrm>
            <a:off x="11174107" y="2554205"/>
            <a:ext cx="11583168" cy="4077643"/>
          </a:xfrm>
          <a:prstGeom prst="rect">
            <a:avLst/>
          </a:prstGeom>
        </p:spPr>
        <p:txBody>
          <a:bodyPr anchor="b" anchorCtr="0">
            <a:normAutofit/>
          </a:bodyPr>
          <a:lstStyle>
            <a:lvl1pPr algn="l">
              <a:lnSpc>
                <a:spcPts val="9600"/>
              </a:lnSpc>
              <a:defRPr sz="8000" b="1" cap="all" baseline="0">
                <a:solidFill>
                  <a:srgbClr val="00FD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11174107" y="6848064"/>
            <a:ext cx="11583168" cy="3505200"/>
          </a:xfrm>
          <a:prstGeom prst="rect">
            <a:avLst/>
          </a:prstGeom>
        </p:spPr>
        <p:txBody>
          <a:bodyPr anchor="t" anchorCtr="0"/>
          <a:lstStyle>
            <a:lvl1pPr marL="0" indent="0" algn="l">
              <a:lnSpc>
                <a:spcPts val="6933"/>
              </a:lnSpc>
              <a:buNone/>
              <a:defRPr sz="4267" b="0" i="0" cap="none" baseline="0">
                <a:solidFill>
                  <a:srgbClr val="00FD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23611840" y="4329131"/>
            <a:ext cx="958427" cy="54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2118544" y="12731059"/>
            <a:ext cx="7179733" cy="984944"/>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507124" y="10958872"/>
            <a:ext cx="4503981" cy="1225936"/>
          </a:xfrm>
          <a:prstGeom prst="rect">
            <a:avLst/>
          </a:prstGeom>
        </p:spPr>
      </p:pic>
    </p:spTree>
    <p:extLst>
      <p:ext uri="{BB962C8B-B14F-4D97-AF65-F5344CB8AC3E}">
        <p14:creationId xmlns:p14="http://schemas.microsoft.com/office/powerpoint/2010/main" val="36705564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hapitre B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1334531" y="2269741"/>
            <a:ext cx="21866960" cy="9269963"/>
          </a:xfrm>
          <a:prstGeom prst="rect">
            <a:avLst/>
          </a:prstGeom>
        </p:spPr>
        <p:txBody>
          <a:bodyPr/>
          <a:lstStyle>
            <a:lvl1pPr marL="0" indent="0">
              <a:buNone/>
              <a:defRPr sz="3200"/>
            </a:lvl1pPr>
          </a:lstStyle>
          <a:p>
            <a:r>
              <a:rPr lang="fr-FR" dirty="0"/>
              <a:t>Glissez une image ici ou cliquez sur l’icône au centre</a:t>
            </a:r>
          </a:p>
        </p:txBody>
      </p:sp>
      <p:sp>
        <p:nvSpPr>
          <p:cNvPr id="10" name="Titre 1"/>
          <p:cNvSpPr>
            <a:spLocks noGrp="1"/>
          </p:cNvSpPr>
          <p:nvPr>
            <p:ph type="ctrTitle" hasCustomPrompt="1"/>
          </p:nvPr>
        </p:nvSpPr>
        <p:spPr>
          <a:xfrm>
            <a:off x="5709587" y="8852041"/>
            <a:ext cx="18557808" cy="1457891"/>
          </a:xfrm>
          <a:prstGeom prst="rect">
            <a:avLst/>
          </a:prstGeom>
        </p:spPr>
        <p:txBody>
          <a:bodyPr anchor="b" anchorCtr="0">
            <a:normAutofit/>
          </a:bodyPr>
          <a:lstStyle>
            <a:lvl1pPr algn="l">
              <a:lnSpc>
                <a:spcPts val="9600"/>
              </a:lnSpc>
              <a:defRPr sz="8000" b="1" cap="all" baseline="0">
                <a:solidFill>
                  <a:srgbClr val="0A00FF"/>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5709588" y="10309931"/>
            <a:ext cx="16705000" cy="1999344"/>
          </a:xfrm>
          <a:prstGeom prst="rect">
            <a:avLst/>
          </a:prstGeom>
        </p:spPr>
        <p:txBody>
          <a:bodyPr anchor="t" anchorCtr="0"/>
          <a:lstStyle>
            <a:lvl1pPr marL="0" indent="0" algn="l">
              <a:lnSpc>
                <a:spcPts val="6933"/>
              </a:lnSpc>
              <a:buNone/>
              <a:defRPr sz="4267" b="0" i="0" cap="none" baseline="0">
                <a:solidFill>
                  <a:srgbClr val="0A00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23611840" y="4329131"/>
            <a:ext cx="958427" cy="547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solidFill>
                <a:prstClr val="white"/>
              </a:solidFill>
            </a:endParaRPr>
          </a:p>
        </p:txBody>
      </p:sp>
      <p:grpSp>
        <p:nvGrpSpPr>
          <p:cNvPr id="3" name="Grouper 2"/>
          <p:cNvGrpSpPr/>
          <p:nvPr userDrawn="1"/>
        </p:nvGrpSpPr>
        <p:grpSpPr>
          <a:xfrm>
            <a:off x="1" y="8806032"/>
            <a:ext cx="4743123" cy="4907856"/>
            <a:chOff x="0" y="3314700"/>
            <a:chExt cx="1778671" cy="1840446"/>
          </a:xfrm>
        </p:grpSpPr>
        <p:pic>
          <p:nvPicPr>
            <p:cNvPr id="5" name="Image 4"/>
            <p:cNvPicPr>
              <a:picLocks noChangeAspect="1"/>
            </p:cNvPicPr>
            <p:nvPr userDrawn="1"/>
          </p:nvPicPr>
          <p:blipFill rotWithShape="1">
            <a:blip r:embed="rId2" cstate="email">
              <a:extLst>
                <a:ext uri="{28A0092B-C50C-407E-A947-70E740481C1C}">
                  <a14:useLocalDpi xmlns:a14="http://schemas.microsoft.com/office/drawing/2010/main"/>
                </a:ext>
              </a:extLst>
            </a:blip>
            <a:srcRect l="5485" r="1"/>
            <a:stretch/>
          </p:blipFill>
          <p:spPr>
            <a:xfrm>
              <a:off x="0" y="3314700"/>
              <a:ext cx="1778671" cy="1840446"/>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6713" y="3661557"/>
              <a:ext cx="571958" cy="1422870"/>
            </a:xfrm>
            <a:prstGeom prst="rect">
              <a:avLst/>
            </a:prstGeom>
          </p:spPr>
        </p:pic>
      </p:grpSp>
      <p:grpSp>
        <p:nvGrpSpPr>
          <p:cNvPr id="4" name="Groupe 3">
            <a:extLst>
              <a:ext uri="{FF2B5EF4-FFF2-40B4-BE49-F238E27FC236}">
                <a16:creationId xmlns:a16="http://schemas.microsoft.com/office/drawing/2014/main" id="{302BF0E4-8902-D746-90FC-3C5DE95FAF40}"/>
              </a:ext>
            </a:extLst>
          </p:cNvPr>
          <p:cNvGrpSpPr/>
          <p:nvPr userDrawn="1"/>
        </p:nvGrpSpPr>
        <p:grpSpPr>
          <a:xfrm>
            <a:off x="13579062" y="-15335"/>
            <a:ext cx="3654837" cy="3255827"/>
            <a:chOff x="5092148" y="-5751"/>
            <a:chExt cx="1370564" cy="1220935"/>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57223" y="-8284"/>
              <a:ext cx="490785" cy="122093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1927" y="-5751"/>
              <a:ext cx="490785" cy="1220935"/>
            </a:xfrm>
            <a:prstGeom prst="rect">
              <a:avLst/>
            </a:prstGeom>
          </p:spPr>
        </p:pic>
      </p:grpSp>
      <p:pic>
        <p:nvPicPr>
          <p:cNvPr id="20" name="Image 19"/>
          <p:cNvPicPr>
            <a:picLocks noChangeAspect="1"/>
          </p:cNvPicPr>
          <p:nvPr userDrawn="1"/>
        </p:nvPicPr>
        <p:blipFill rotWithShape="1">
          <a:blip r:embed="rId2" cstate="email">
            <a:extLst>
              <a:ext uri="{28A0092B-C50C-407E-A947-70E740481C1C}">
                <a14:useLocalDpi xmlns:a14="http://schemas.microsoft.com/office/drawing/2010/main"/>
              </a:ext>
            </a:extLst>
          </a:blip>
          <a:srcRect l="5485" r="70952"/>
          <a:stretch/>
        </p:blipFill>
        <p:spPr>
          <a:xfrm>
            <a:off x="23201492" y="6631848"/>
            <a:ext cx="1182509" cy="4907856"/>
          </a:xfrm>
          <a:prstGeom prst="rect">
            <a:avLst/>
          </a:prstGeom>
        </p:spPr>
      </p:pic>
      <p:pic>
        <p:nvPicPr>
          <p:cNvPr id="14" name="Imag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182727" y="12057784"/>
            <a:ext cx="3610019" cy="982608"/>
          </a:xfrm>
          <a:prstGeom prst="rect">
            <a:avLst/>
          </a:prstGeom>
        </p:spPr>
      </p:pic>
    </p:spTree>
    <p:extLst>
      <p:ext uri="{BB962C8B-B14F-4D97-AF65-F5344CB8AC3E}">
        <p14:creationId xmlns:p14="http://schemas.microsoft.com/office/powerpoint/2010/main" val="25301729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hapitre B vert">
    <p:spTree>
      <p:nvGrpSpPr>
        <p:cNvPr id="1" name=""/>
        <p:cNvGrpSpPr/>
        <p:nvPr/>
      </p:nvGrpSpPr>
      <p:grpSpPr>
        <a:xfrm>
          <a:off x="0" y="0"/>
          <a:ext cx="0" cy="0"/>
          <a:chOff x="0" y="0"/>
          <a:chExt cx="0" cy="0"/>
        </a:xfrm>
      </p:grpSpPr>
      <p:sp>
        <p:nvSpPr>
          <p:cNvPr id="32" name="Espace réservé pour une image  10"/>
          <p:cNvSpPr>
            <a:spLocks noGrp="1"/>
          </p:cNvSpPr>
          <p:nvPr>
            <p:ph type="pic" sz="quarter" idx="10" hasCustomPrompt="1"/>
          </p:nvPr>
        </p:nvSpPr>
        <p:spPr>
          <a:xfrm>
            <a:off x="1380240" y="2269741"/>
            <a:ext cx="21866960" cy="9269963"/>
          </a:xfrm>
          <a:prstGeom prst="rect">
            <a:avLst/>
          </a:prstGeom>
        </p:spPr>
        <p:txBody>
          <a:bodyPr/>
          <a:lstStyle>
            <a:lvl1pPr marL="0" indent="0">
              <a:buNone/>
              <a:defRPr sz="3200"/>
            </a:lvl1pPr>
          </a:lstStyle>
          <a:p>
            <a:r>
              <a:rPr lang="fr-FR" dirty="0"/>
              <a:t>Glissez une image ici ou cliquez sur l’icône au centre</a:t>
            </a:r>
          </a:p>
        </p:txBody>
      </p:sp>
      <p:grpSp>
        <p:nvGrpSpPr>
          <p:cNvPr id="2" name="Grouper 1"/>
          <p:cNvGrpSpPr/>
          <p:nvPr userDrawn="1"/>
        </p:nvGrpSpPr>
        <p:grpSpPr>
          <a:xfrm>
            <a:off x="13678256" y="49426"/>
            <a:ext cx="3518453" cy="3135085"/>
            <a:chOff x="4823107" y="20314"/>
            <a:chExt cx="1319420" cy="1175657"/>
          </a:xfrm>
        </p:grpSpPr>
        <p:pic>
          <p:nvPicPr>
            <p:cNvPr id="19" name="Imag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3500000">
              <a:off x="5174644" y="17169"/>
              <a:ext cx="472584" cy="1175657"/>
            </a:xfrm>
            <a:prstGeom prst="rect">
              <a:avLst/>
            </a:prstGeom>
          </p:spPr>
        </p:pic>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900000">
              <a:off x="5669943" y="20314"/>
              <a:ext cx="472584" cy="1175657"/>
            </a:xfrm>
            <a:prstGeom prst="rect">
              <a:avLst/>
            </a:prstGeom>
          </p:spPr>
        </p:pic>
      </p:grpSp>
      <p:pic>
        <p:nvPicPr>
          <p:cNvPr id="6" name="Image 5"/>
          <p:cNvPicPr>
            <a:picLocks noChangeAspect="1"/>
          </p:cNvPicPr>
          <p:nvPr userDrawn="1"/>
        </p:nvPicPr>
        <p:blipFill rotWithShape="1">
          <a:blip r:embed="rId3" cstate="email">
            <a:extLst>
              <a:ext uri="{28A0092B-C50C-407E-A947-70E740481C1C}">
                <a14:useLocalDpi xmlns:a14="http://schemas.microsoft.com/office/drawing/2010/main"/>
              </a:ext>
            </a:extLst>
          </a:blip>
          <a:srcRect l="10904"/>
          <a:stretch/>
        </p:blipFill>
        <p:spPr>
          <a:xfrm>
            <a:off x="34089" y="8671116"/>
            <a:ext cx="4743123" cy="5029123"/>
          </a:xfrm>
          <a:prstGeom prst="rect">
            <a:avLst/>
          </a:prstGeom>
        </p:spPr>
      </p:pic>
      <p:pic>
        <p:nvPicPr>
          <p:cNvPr id="21" name="Image 20"/>
          <p:cNvPicPr>
            <a:picLocks noChangeAspect="1"/>
          </p:cNvPicPr>
          <p:nvPr userDrawn="1"/>
        </p:nvPicPr>
        <p:blipFill rotWithShape="1">
          <a:blip r:embed="rId3" cstate="email">
            <a:extLst>
              <a:ext uri="{28A0092B-C50C-407E-A947-70E740481C1C}">
                <a14:useLocalDpi xmlns:a14="http://schemas.microsoft.com/office/drawing/2010/main"/>
              </a:ext>
            </a:extLst>
          </a:blip>
          <a:srcRect l="10904" r="66181"/>
          <a:stretch/>
        </p:blipFill>
        <p:spPr>
          <a:xfrm>
            <a:off x="23247201" y="6431008"/>
            <a:ext cx="1155891" cy="4765136"/>
          </a:xfrm>
          <a:prstGeom prst="rect">
            <a:avLst/>
          </a:prstGeom>
        </p:spPr>
      </p:pic>
      <p:sp>
        <p:nvSpPr>
          <p:cNvPr id="30" name="Titre 1"/>
          <p:cNvSpPr>
            <a:spLocks noGrp="1"/>
          </p:cNvSpPr>
          <p:nvPr>
            <p:ph type="ctrTitle" hasCustomPrompt="1"/>
          </p:nvPr>
        </p:nvSpPr>
        <p:spPr>
          <a:xfrm>
            <a:off x="5709588" y="8852041"/>
            <a:ext cx="16705000" cy="1457891"/>
          </a:xfrm>
          <a:prstGeom prst="rect">
            <a:avLst/>
          </a:prstGeom>
        </p:spPr>
        <p:txBody>
          <a:bodyPr anchor="b" anchorCtr="0">
            <a:normAutofit/>
          </a:bodyPr>
          <a:lstStyle>
            <a:lvl1pPr algn="l">
              <a:lnSpc>
                <a:spcPts val="9600"/>
              </a:lnSpc>
              <a:defRPr sz="8000" b="1" cap="all" baseline="0">
                <a:solidFill>
                  <a:srgbClr val="14FF11"/>
                </a:solidFill>
                <a:latin typeface="Arial"/>
                <a:cs typeface="Arial"/>
              </a:defRPr>
            </a:lvl1pPr>
          </a:lstStyle>
          <a:p>
            <a:r>
              <a:rPr lang="fr-FR" dirty="0"/>
              <a:t>Cliquez et modifiez le titre </a:t>
            </a:r>
          </a:p>
        </p:txBody>
      </p:sp>
      <p:sp>
        <p:nvSpPr>
          <p:cNvPr id="31" name="Sous-titre 2"/>
          <p:cNvSpPr>
            <a:spLocks noGrp="1"/>
          </p:cNvSpPr>
          <p:nvPr>
            <p:ph type="subTitle" idx="1"/>
          </p:nvPr>
        </p:nvSpPr>
        <p:spPr>
          <a:xfrm>
            <a:off x="5709588" y="10309932"/>
            <a:ext cx="16705000" cy="1229773"/>
          </a:xfrm>
          <a:prstGeom prst="rect">
            <a:avLst/>
          </a:prstGeom>
        </p:spPr>
        <p:txBody>
          <a:bodyPr anchor="t" anchorCtr="0"/>
          <a:lstStyle>
            <a:lvl1pPr marL="0" indent="0" algn="l">
              <a:lnSpc>
                <a:spcPts val="6933"/>
              </a:lnSpc>
              <a:buNone/>
              <a:defRPr sz="4267" b="0" i="0" cap="none" baseline="0">
                <a:solidFill>
                  <a:srgbClr val="14FF1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182727" y="12065831"/>
            <a:ext cx="3580461" cy="974563"/>
          </a:xfrm>
          <a:prstGeom prst="rect">
            <a:avLst/>
          </a:prstGeom>
        </p:spPr>
      </p:pic>
    </p:spTree>
    <p:extLst>
      <p:ext uri="{BB962C8B-B14F-4D97-AF65-F5344CB8AC3E}">
        <p14:creationId xmlns:p14="http://schemas.microsoft.com/office/powerpoint/2010/main" val="39122924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pitre B rose">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231" b="-1118"/>
          <a:stretch/>
        </p:blipFill>
        <p:spPr>
          <a:xfrm>
            <a:off x="1" y="9001879"/>
            <a:ext cx="4722435" cy="4760131"/>
          </a:xfrm>
          <a:prstGeom prst="rect">
            <a:avLst/>
          </a:prstGeom>
        </p:spPr>
      </p:pic>
      <p:grpSp>
        <p:nvGrpSpPr>
          <p:cNvPr id="2" name="Groupe 1">
            <a:extLst>
              <a:ext uri="{FF2B5EF4-FFF2-40B4-BE49-F238E27FC236}">
                <a16:creationId xmlns:a16="http://schemas.microsoft.com/office/drawing/2014/main" id="{D1AE0540-BE57-EF47-9E1A-3CD0F1BE293A}"/>
              </a:ext>
            </a:extLst>
          </p:cNvPr>
          <p:cNvGrpSpPr/>
          <p:nvPr userDrawn="1"/>
        </p:nvGrpSpPr>
        <p:grpSpPr>
          <a:xfrm>
            <a:off x="13691997" y="40148"/>
            <a:ext cx="3496971" cy="3118509"/>
            <a:chOff x="5134499" y="15055"/>
            <a:chExt cx="1311364" cy="1169441"/>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84177" y="16342"/>
              <a:ext cx="470085" cy="1169441"/>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5778" y="15055"/>
              <a:ext cx="470085" cy="1169441"/>
            </a:xfrm>
            <a:prstGeom prst="rect">
              <a:avLst/>
            </a:prstGeom>
          </p:spPr>
        </p:pic>
      </p:grpSp>
      <p:pic>
        <p:nvPicPr>
          <p:cNvPr id="21" name="Image 20"/>
          <p:cNvPicPr>
            <a:picLocks noChangeAspect="1"/>
          </p:cNvPicPr>
          <p:nvPr userDrawn="1"/>
        </p:nvPicPr>
        <p:blipFill rotWithShape="1">
          <a:blip r:embed="rId2" cstate="email">
            <a:extLst>
              <a:ext uri="{28A0092B-C50C-407E-A947-70E740481C1C}">
                <a14:useLocalDpi xmlns:a14="http://schemas.microsoft.com/office/drawing/2010/main"/>
              </a:ext>
            </a:extLst>
          </a:blip>
          <a:srcRect l="5231" r="70639"/>
          <a:stretch/>
        </p:blipFill>
        <p:spPr>
          <a:xfrm>
            <a:off x="23186526" y="6695497"/>
            <a:ext cx="1197477" cy="4688168"/>
          </a:xfrm>
          <a:prstGeom prst="rect">
            <a:avLst/>
          </a:prstGeom>
        </p:spPr>
      </p:pic>
      <p:sp>
        <p:nvSpPr>
          <p:cNvPr id="24" name="Espace réservé pour une image  10">
            <a:extLst>
              <a:ext uri="{FF2B5EF4-FFF2-40B4-BE49-F238E27FC236}">
                <a16:creationId xmlns:a16="http://schemas.microsoft.com/office/drawing/2014/main" id="{13645EB8-C856-5C44-A43C-9303978696CA}"/>
              </a:ext>
            </a:extLst>
          </p:cNvPr>
          <p:cNvSpPr>
            <a:spLocks noGrp="1"/>
          </p:cNvSpPr>
          <p:nvPr userDrawn="1">
            <p:ph type="pic" sz="quarter" idx="10" hasCustomPrompt="1"/>
          </p:nvPr>
        </p:nvSpPr>
        <p:spPr>
          <a:xfrm>
            <a:off x="1334531" y="2269741"/>
            <a:ext cx="21866960" cy="9269963"/>
          </a:xfrm>
          <a:prstGeom prst="rect">
            <a:avLst/>
          </a:prstGeom>
        </p:spPr>
        <p:txBody>
          <a:bodyPr/>
          <a:lstStyle>
            <a:lvl1pPr marL="0" indent="0">
              <a:buNone/>
              <a:defRPr sz="3200"/>
            </a:lvl1pPr>
          </a:lstStyle>
          <a:p>
            <a:r>
              <a:rPr lang="fr-FR" dirty="0"/>
              <a:t>Glissez une image ici ou cliquez sur l’icône au centre</a:t>
            </a:r>
          </a:p>
        </p:txBody>
      </p:sp>
      <p:sp>
        <p:nvSpPr>
          <p:cNvPr id="16" name="Titre 1"/>
          <p:cNvSpPr>
            <a:spLocks noGrp="1"/>
          </p:cNvSpPr>
          <p:nvPr userDrawn="1">
            <p:ph type="ctrTitle" hasCustomPrompt="1"/>
          </p:nvPr>
        </p:nvSpPr>
        <p:spPr>
          <a:xfrm>
            <a:off x="5693112" y="8839199"/>
            <a:ext cx="18557808" cy="1457891"/>
          </a:xfrm>
          <a:prstGeom prst="rect">
            <a:avLst/>
          </a:prstGeom>
        </p:spPr>
        <p:txBody>
          <a:bodyPr anchor="b" anchorCtr="0">
            <a:normAutofit/>
          </a:bodyPr>
          <a:lstStyle>
            <a:lvl1pPr algn="l">
              <a:lnSpc>
                <a:spcPts val="9600"/>
              </a:lnSpc>
              <a:defRPr sz="8000" b="1" cap="all" baseline="0">
                <a:solidFill>
                  <a:srgbClr val="FF00FF"/>
                </a:solidFill>
                <a:latin typeface="Arial"/>
                <a:cs typeface="Arial"/>
              </a:defRPr>
            </a:lvl1pPr>
          </a:lstStyle>
          <a:p>
            <a:r>
              <a:rPr lang="fr-FR" dirty="0"/>
              <a:t>Cliquez et modifiez le titre </a:t>
            </a:r>
          </a:p>
        </p:txBody>
      </p:sp>
      <p:sp>
        <p:nvSpPr>
          <p:cNvPr id="20" name="Sous-titre 2"/>
          <p:cNvSpPr>
            <a:spLocks noGrp="1"/>
          </p:cNvSpPr>
          <p:nvPr userDrawn="1">
            <p:ph type="subTitle" idx="1"/>
          </p:nvPr>
        </p:nvSpPr>
        <p:spPr>
          <a:xfrm>
            <a:off x="5709588" y="10309931"/>
            <a:ext cx="16705000" cy="1999344"/>
          </a:xfrm>
          <a:prstGeom prst="rect">
            <a:avLst/>
          </a:prstGeom>
        </p:spPr>
        <p:txBody>
          <a:bodyPr anchor="t" anchorCtr="0"/>
          <a:lstStyle>
            <a:lvl1pPr marL="0" indent="0" algn="l">
              <a:lnSpc>
                <a:spcPts val="6933"/>
              </a:lnSpc>
              <a:buNone/>
              <a:defRPr sz="4267" b="0" i="0" cap="none" baseline="0">
                <a:solidFill>
                  <a:srgbClr val="FF00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22" name="Image 2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166252" y="12052963"/>
            <a:ext cx="3627731" cy="987429"/>
          </a:xfrm>
          <a:prstGeom prst="rect">
            <a:avLst/>
          </a:prstGeom>
        </p:spPr>
      </p:pic>
    </p:spTree>
    <p:extLst>
      <p:ext uri="{BB962C8B-B14F-4D97-AF65-F5344CB8AC3E}">
        <p14:creationId xmlns:p14="http://schemas.microsoft.com/office/powerpoint/2010/main" val="190978262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itre A vert">
    <p:spTree>
      <p:nvGrpSpPr>
        <p:cNvPr id="1" name=""/>
        <p:cNvGrpSpPr/>
        <p:nvPr/>
      </p:nvGrpSpPr>
      <p:grpSpPr>
        <a:xfrm>
          <a:off x="0" y="0"/>
          <a:ext cx="0" cy="0"/>
          <a:chOff x="0" y="0"/>
          <a:chExt cx="0" cy="0"/>
        </a:xfrm>
      </p:grpSpPr>
      <p:sp>
        <p:nvSpPr>
          <p:cNvPr id="7" name="Rectangle 6"/>
          <p:cNvSpPr/>
          <p:nvPr userDrawn="1"/>
        </p:nvSpPr>
        <p:spPr>
          <a:xfrm>
            <a:off x="0" y="3"/>
            <a:ext cx="24570267" cy="13716000"/>
          </a:xfrm>
          <a:prstGeom prst="rect">
            <a:avLst/>
          </a:prstGeom>
          <a:solidFill>
            <a:srgbClr val="02E0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sp>
        <p:nvSpPr>
          <p:cNvPr id="12" name="Rectangle 11"/>
          <p:cNvSpPr/>
          <p:nvPr userDrawn="1"/>
        </p:nvSpPr>
        <p:spPr>
          <a:xfrm>
            <a:off x="2" y="945429"/>
            <a:ext cx="23611837" cy="1178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sp>
        <p:nvSpPr>
          <p:cNvPr id="11" name="Espace réservé pour une image  10"/>
          <p:cNvSpPr>
            <a:spLocks noGrp="1"/>
          </p:cNvSpPr>
          <p:nvPr>
            <p:ph type="pic" sz="quarter" idx="10" hasCustomPrompt="1"/>
          </p:nvPr>
        </p:nvSpPr>
        <p:spPr>
          <a:xfrm>
            <a:off x="3" y="948730"/>
            <a:ext cx="10319541" cy="11785597"/>
          </a:xfrm>
          <a:prstGeom prst="rect">
            <a:avLst/>
          </a:prstGeom>
          <a:effectLst/>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13" name="Titre 1"/>
          <p:cNvSpPr>
            <a:spLocks noGrp="1"/>
          </p:cNvSpPr>
          <p:nvPr>
            <p:ph type="ctrTitle" hasCustomPrompt="1"/>
          </p:nvPr>
        </p:nvSpPr>
        <p:spPr>
          <a:xfrm>
            <a:off x="11174107" y="2554205"/>
            <a:ext cx="11583168" cy="4077643"/>
          </a:xfrm>
          <a:prstGeom prst="rect">
            <a:avLst/>
          </a:prstGeom>
        </p:spPr>
        <p:txBody>
          <a:bodyPr anchor="b" anchorCtr="0">
            <a:normAutofit/>
          </a:bodyPr>
          <a:lstStyle>
            <a:lvl1pPr algn="l">
              <a:lnSpc>
                <a:spcPts val="9600"/>
              </a:lnSpc>
              <a:defRPr sz="8000" b="1" cap="all" baseline="0">
                <a:solidFill>
                  <a:srgbClr val="02E002"/>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11174107" y="6848064"/>
            <a:ext cx="11583168" cy="3505200"/>
          </a:xfrm>
          <a:prstGeom prst="rect">
            <a:avLst/>
          </a:prstGeom>
        </p:spPr>
        <p:txBody>
          <a:bodyPr anchor="t" anchorCtr="0"/>
          <a:lstStyle>
            <a:lvl1pPr marL="0" indent="0" algn="l">
              <a:lnSpc>
                <a:spcPts val="6933"/>
              </a:lnSpc>
              <a:buNone/>
              <a:defRPr sz="4267" b="0" i="0" cap="none" baseline="0">
                <a:solidFill>
                  <a:srgbClr val="02E002"/>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23561561" y="4323760"/>
            <a:ext cx="1067971" cy="553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215" hangingPunct="1"/>
            <a:endParaRPr lang="fr-FR" sz="4800" b="0" kern="1200">
              <a:solidFill>
                <a:prstClr val="white"/>
              </a:solidFill>
            </a:endParaRPr>
          </a:p>
        </p:txBody>
      </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2118544" y="12731059"/>
            <a:ext cx="7179733" cy="984944"/>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99320" y="10936031"/>
            <a:ext cx="4528331" cy="1232563"/>
          </a:xfrm>
          <a:prstGeom prst="rect">
            <a:avLst/>
          </a:prstGeom>
        </p:spPr>
      </p:pic>
    </p:spTree>
    <p:extLst>
      <p:ext uri="{BB962C8B-B14F-4D97-AF65-F5344CB8AC3E}">
        <p14:creationId xmlns:p14="http://schemas.microsoft.com/office/powerpoint/2010/main" val="12580213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pitre B ciel">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650"/>
          <a:stretch/>
        </p:blipFill>
        <p:spPr>
          <a:xfrm>
            <a:off x="-15187" y="8911067"/>
            <a:ext cx="4783275" cy="4789227"/>
          </a:xfrm>
          <a:prstGeom prst="rect">
            <a:avLst/>
          </a:prstGeom>
        </p:spPr>
      </p:pic>
      <p:grpSp>
        <p:nvGrpSpPr>
          <p:cNvPr id="2" name="Grouper 1"/>
          <p:cNvGrpSpPr/>
          <p:nvPr userDrawn="1"/>
        </p:nvGrpSpPr>
        <p:grpSpPr>
          <a:xfrm>
            <a:off x="13609625" y="12631"/>
            <a:ext cx="3578659" cy="3182083"/>
            <a:chOff x="4810569" y="17092"/>
            <a:chExt cx="1341997" cy="1193281"/>
          </a:xfrm>
        </p:grpSpPr>
        <p:pic>
          <p:nvPicPr>
            <p:cNvPr id="5" name="Imag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167375" y="17093"/>
              <a:ext cx="479669" cy="1193281"/>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672897" y="17092"/>
              <a:ext cx="479669" cy="1193281"/>
            </a:xfrm>
            <a:prstGeom prst="rect">
              <a:avLst/>
            </a:prstGeom>
          </p:spPr>
        </p:pic>
      </p:gr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5650" r="69984"/>
          <a:stretch/>
        </p:blipFill>
        <p:spPr>
          <a:xfrm>
            <a:off x="23201492" y="6741661"/>
            <a:ext cx="1182509" cy="4584416"/>
          </a:xfrm>
          <a:prstGeom prst="rect">
            <a:avLst/>
          </a:prstGeom>
        </p:spPr>
      </p:pic>
      <p:sp>
        <p:nvSpPr>
          <p:cNvPr id="21" name="Espace réservé pour une image  10"/>
          <p:cNvSpPr>
            <a:spLocks noGrp="1"/>
          </p:cNvSpPr>
          <p:nvPr>
            <p:ph type="pic" sz="quarter" idx="10" hasCustomPrompt="1"/>
          </p:nvPr>
        </p:nvSpPr>
        <p:spPr>
          <a:xfrm>
            <a:off x="1334531" y="2269741"/>
            <a:ext cx="21866960" cy="9269963"/>
          </a:xfrm>
          <a:prstGeom prst="rect">
            <a:avLst/>
          </a:prstGeom>
        </p:spPr>
        <p:txBody>
          <a:bodyPr/>
          <a:lstStyle>
            <a:lvl1pPr marL="0" indent="0">
              <a:buNone/>
              <a:defRPr sz="3200"/>
            </a:lvl1pPr>
          </a:lstStyle>
          <a:p>
            <a:r>
              <a:rPr lang="fr-FR" dirty="0"/>
              <a:t>Glissez une image ici ou cliquez sur l’icône au centre</a:t>
            </a:r>
          </a:p>
        </p:txBody>
      </p:sp>
      <p:sp>
        <p:nvSpPr>
          <p:cNvPr id="22" name="Titre 1"/>
          <p:cNvSpPr>
            <a:spLocks noGrp="1"/>
          </p:cNvSpPr>
          <p:nvPr>
            <p:ph type="ctrTitle" hasCustomPrompt="1"/>
          </p:nvPr>
        </p:nvSpPr>
        <p:spPr>
          <a:xfrm>
            <a:off x="5686789" y="8852041"/>
            <a:ext cx="18557808" cy="1457891"/>
          </a:xfrm>
          <a:prstGeom prst="rect">
            <a:avLst/>
          </a:prstGeom>
        </p:spPr>
        <p:txBody>
          <a:bodyPr anchor="b" anchorCtr="0">
            <a:normAutofit/>
          </a:bodyPr>
          <a:lstStyle>
            <a:lvl1pPr algn="l">
              <a:lnSpc>
                <a:spcPts val="9600"/>
              </a:lnSpc>
              <a:defRPr sz="8000" b="1" cap="all" baseline="0">
                <a:solidFill>
                  <a:srgbClr val="00FDFF"/>
                </a:solidFill>
                <a:latin typeface="Arial"/>
                <a:cs typeface="Arial"/>
              </a:defRPr>
            </a:lvl1pPr>
          </a:lstStyle>
          <a:p>
            <a:r>
              <a:rPr lang="fr-FR" dirty="0"/>
              <a:t>Cliquez et modifiez le titre </a:t>
            </a:r>
          </a:p>
        </p:txBody>
      </p:sp>
      <p:sp>
        <p:nvSpPr>
          <p:cNvPr id="23" name="Sous-titre 2"/>
          <p:cNvSpPr>
            <a:spLocks noGrp="1"/>
          </p:cNvSpPr>
          <p:nvPr>
            <p:ph type="subTitle" idx="1"/>
          </p:nvPr>
        </p:nvSpPr>
        <p:spPr>
          <a:xfrm>
            <a:off x="5709588" y="10309931"/>
            <a:ext cx="16705000" cy="1999344"/>
          </a:xfrm>
          <a:prstGeom prst="rect">
            <a:avLst/>
          </a:prstGeom>
        </p:spPr>
        <p:txBody>
          <a:bodyPr anchor="t" anchorCtr="0"/>
          <a:lstStyle>
            <a:lvl1pPr marL="0" indent="0" algn="l">
              <a:lnSpc>
                <a:spcPts val="6933"/>
              </a:lnSpc>
              <a:buNone/>
              <a:defRPr sz="4267" b="0" i="0" cap="none" baseline="0">
                <a:solidFill>
                  <a:srgbClr val="00FDFF"/>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12" name="Imag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162597" y="12051967"/>
            <a:ext cx="3631387" cy="988424"/>
          </a:xfrm>
          <a:prstGeom prst="rect">
            <a:avLst/>
          </a:prstGeom>
        </p:spPr>
      </p:pic>
    </p:spTree>
    <p:extLst>
      <p:ext uri="{BB962C8B-B14F-4D97-AF65-F5344CB8AC3E}">
        <p14:creationId xmlns:p14="http://schemas.microsoft.com/office/powerpoint/2010/main" val="707447056"/>
      </p:ext>
    </p:extLst>
  </p:cSld>
  <p:clrMapOvr>
    <a:masterClrMapping/>
  </p:clrMapOvr>
  <p:extLst>
    <p:ext uri="{DCECCB84-F9BA-43D5-87BE-67443E8EF086}">
      <p15:sldGuideLst xmlns:p15="http://schemas.microsoft.com/office/powerpoint/2012/main">
        <p15:guide id="1" orient="horz" pos="2731">
          <p15:clr>
            <a:srgbClr val="FBAE40"/>
          </p15:clr>
        </p15:guide>
        <p15:guide id="2" pos="317">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hapitre C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10658075" cy="13716000"/>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3" name="Rectangle 2"/>
          <p:cNvSpPr/>
          <p:nvPr userDrawn="1"/>
        </p:nvSpPr>
        <p:spPr>
          <a:xfrm>
            <a:off x="10658075" y="0"/>
            <a:ext cx="13929125" cy="13716000"/>
          </a:xfrm>
          <a:prstGeom prst="rect">
            <a:avLst/>
          </a:prstGeom>
          <a:solidFill>
            <a:srgbClr val="0A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noFill/>
            </a:endParaRPr>
          </a:p>
        </p:txBody>
      </p:sp>
      <p:sp>
        <p:nvSpPr>
          <p:cNvPr id="16" name="Titre 1"/>
          <p:cNvSpPr>
            <a:spLocks noGrp="1"/>
          </p:cNvSpPr>
          <p:nvPr>
            <p:ph type="ctrTitle" hasCustomPrompt="1"/>
          </p:nvPr>
        </p:nvSpPr>
        <p:spPr>
          <a:xfrm>
            <a:off x="11192535" y="2286576"/>
            <a:ext cx="12260259" cy="4077643"/>
          </a:xfrm>
          <a:prstGeom prst="rect">
            <a:avLst/>
          </a:prstGeom>
        </p:spPr>
        <p:txBody>
          <a:bodyPr anchor="b" anchorCtr="0">
            <a:norm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11174107" y="6868384"/>
            <a:ext cx="12260256" cy="3505200"/>
          </a:xfrm>
          <a:prstGeom prst="rect">
            <a:avLst/>
          </a:prstGeom>
        </p:spPr>
        <p:txBody>
          <a:bodyPr anchor="t" anchorCtr="0"/>
          <a:lstStyle>
            <a:lvl1pPr marL="0" indent="0" algn="l">
              <a:lnSpc>
                <a:spcPts val="6933"/>
              </a:lnSpc>
              <a:buNone/>
              <a:defRPr sz="4267" b="0" i="0" cap="none" baseline="0">
                <a:solidFill>
                  <a:schemeClr val="bg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642739" y="-3998741"/>
            <a:ext cx="7524709" cy="7524709"/>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72448" y="6750997"/>
            <a:ext cx="6965003" cy="6965003"/>
          </a:xfrm>
          <a:prstGeom prst="rect">
            <a:avLst/>
          </a:prstGeom>
        </p:spPr>
      </p:pic>
      <p:pic>
        <p:nvPicPr>
          <p:cNvPr id="4" name="Imag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710896" y="11265859"/>
            <a:ext cx="5723467" cy="1557867"/>
          </a:xfrm>
          <a:prstGeom prst="rect">
            <a:avLst/>
          </a:prstGeom>
        </p:spPr>
      </p:pic>
    </p:spTree>
    <p:extLst>
      <p:ext uri="{BB962C8B-B14F-4D97-AF65-F5344CB8AC3E}">
        <p14:creationId xmlns:p14="http://schemas.microsoft.com/office/powerpoint/2010/main" val="24096885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hapitre C vert">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10658075" cy="13716000"/>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3" name="Rectangle 2"/>
          <p:cNvSpPr/>
          <p:nvPr userDrawn="1"/>
        </p:nvSpPr>
        <p:spPr>
          <a:xfrm>
            <a:off x="10658075" y="0"/>
            <a:ext cx="13929125" cy="13716000"/>
          </a:xfrm>
          <a:prstGeom prst="rect">
            <a:avLst/>
          </a:prstGeom>
          <a:solidFill>
            <a:srgbClr val="1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533" dirty="0">
                <a:noFill/>
              </a:rPr>
              <a:t>i</a:t>
            </a:r>
          </a:p>
        </p:txBody>
      </p:sp>
      <p:sp>
        <p:nvSpPr>
          <p:cNvPr id="16" name="Titre 1"/>
          <p:cNvSpPr>
            <a:spLocks noGrp="1"/>
          </p:cNvSpPr>
          <p:nvPr>
            <p:ph type="ctrTitle" hasCustomPrompt="1"/>
          </p:nvPr>
        </p:nvSpPr>
        <p:spPr>
          <a:xfrm>
            <a:off x="11174105" y="2536941"/>
            <a:ext cx="12260259" cy="4077643"/>
          </a:xfrm>
          <a:prstGeom prst="rect">
            <a:avLst/>
          </a:prstGeom>
        </p:spPr>
        <p:txBody>
          <a:bodyPr anchor="b" anchorCtr="0">
            <a:norm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11174107" y="6868384"/>
            <a:ext cx="12260256" cy="3505200"/>
          </a:xfrm>
          <a:prstGeom prst="rect">
            <a:avLst/>
          </a:prstGeom>
        </p:spPr>
        <p:txBody>
          <a:bodyPr anchor="t" anchorCtr="0"/>
          <a:lstStyle>
            <a:lvl1pPr marL="0" indent="0" algn="l">
              <a:lnSpc>
                <a:spcPts val="6933"/>
              </a:lnSpc>
              <a:buNone/>
              <a:defRPr sz="4267" b="0" i="0" cap="none" baseline="0">
                <a:solidFill>
                  <a:schemeClr val="bg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658075" y="-4031952"/>
            <a:ext cx="7524709" cy="7524709"/>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7828" y="6614585"/>
            <a:ext cx="7101416" cy="7101416"/>
          </a:xfrm>
          <a:prstGeom prst="rect">
            <a:avLst/>
          </a:prstGeom>
        </p:spPr>
      </p:pic>
      <p:pic>
        <p:nvPicPr>
          <p:cNvPr id="10" name="Imag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710896" y="11265859"/>
            <a:ext cx="5723467" cy="1557867"/>
          </a:xfrm>
          <a:prstGeom prst="rect">
            <a:avLst/>
          </a:prstGeom>
        </p:spPr>
      </p:pic>
    </p:spTree>
    <p:extLst>
      <p:ext uri="{BB962C8B-B14F-4D97-AF65-F5344CB8AC3E}">
        <p14:creationId xmlns:p14="http://schemas.microsoft.com/office/powerpoint/2010/main" val="27590031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hapitre C ciel">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10658075" cy="13716000"/>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3" name="Rectangle 2"/>
          <p:cNvSpPr/>
          <p:nvPr userDrawn="1"/>
        </p:nvSpPr>
        <p:spPr>
          <a:xfrm>
            <a:off x="10658075" y="0"/>
            <a:ext cx="13929125" cy="13716000"/>
          </a:xfrm>
          <a:prstGeom prst="rect">
            <a:avLst/>
          </a:prstGeom>
          <a:solidFill>
            <a:srgbClr val="00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noFill/>
            </a:endParaRPr>
          </a:p>
        </p:txBody>
      </p:sp>
      <p:pic>
        <p:nvPicPr>
          <p:cNvPr id="19" name="Imag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3072" y="6750997"/>
            <a:ext cx="6965003" cy="6965003"/>
          </a:xfrm>
          <a:prstGeom prst="rect">
            <a:avLst/>
          </a:prstGeom>
        </p:spPr>
      </p:pic>
      <p:sp>
        <p:nvSpPr>
          <p:cNvPr id="10" name="Titre 1"/>
          <p:cNvSpPr>
            <a:spLocks noGrp="1"/>
          </p:cNvSpPr>
          <p:nvPr>
            <p:ph type="ctrTitle" hasCustomPrompt="1"/>
          </p:nvPr>
        </p:nvSpPr>
        <p:spPr>
          <a:xfrm>
            <a:off x="11174105" y="2536941"/>
            <a:ext cx="12260259" cy="4077643"/>
          </a:xfrm>
          <a:prstGeom prst="rect">
            <a:avLst/>
          </a:prstGeom>
        </p:spPr>
        <p:txBody>
          <a:bodyPr anchor="b" anchorCtr="0">
            <a:norm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11174107" y="6868384"/>
            <a:ext cx="12260256" cy="3505200"/>
          </a:xfrm>
          <a:prstGeom prst="rect">
            <a:avLst/>
          </a:prstGeom>
        </p:spPr>
        <p:txBody>
          <a:bodyPr anchor="t" anchorCtr="0"/>
          <a:lstStyle>
            <a:lvl1pPr marL="0" indent="0" algn="l">
              <a:lnSpc>
                <a:spcPts val="6933"/>
              </a:lnSpc>
              <a:buNone/>
              <a:defRPr sz="4267" b="0" i="0" cap="none" baseline="0">
                <a:solidFill>
                  <a:schemeClr val="bg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58075" y="351851"/>
            <a:ext cx="5559589" cy="3302811"/>
          </a:xfrm>
          <a:prstGeom prst="rect">
            <a:avLst/>
          </a:prstGeom>
        </p:spPr>
      </p:pic>
    </p:spTree>
    <p:extLst>
      <p:ext uri="{BB962C8B-B14F-4D97-AF65-F5344CB8AC3E}">
        <p14:creationId xmlns:p14="http://schemas.microsoft.com/office/powerpoint/2010/main" val="37618114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hapitre C ciel">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10658075" cy="13716000"/>
          </a:xfrm>
          <a:prstGeom prst="rect">
            <a:avLst/>
          </a:prstGeom>
        </p:spPr>
        <p:txBody>
          <a:bodyPr/>
          <a:lstStyle>
            <a:lvl1pPr marL="0" marR="0" indent="0" algn="l" defTabSz="1219215" rtl="0" eaLnBrk="1" fontAlgn="auto" latinLnBrk="0" hangingPunct="1">
              <a:lnSpc>
                <a:spcPct val="100000"/>
              </a:lnSpc>
              <a:spcBef>
                <a:spcPct val="20000"/>
              </a:spcBef>
              <a:spcAft>
                <a:spcPts val="0"/>
              </a:spcAft>
              <a:buClrTx/>
              <a:buSzTx/>
              <a:buFont typeface="Arial"/>
              <a:buNone/>
              <a:tabLst/>
              <a:defRPr sz="3200"/>
            </a:lvl1pPr>
          </a:lstStyle>
          <a:p>
            <a:r>
              <a:rPr lang="fr-FR" dirty="0"/>
              <a:t>Glissez une image ici ou cliquez sur l’icône au centre</a:t>
            </a:r>
          </a:p>
        </p:txBody>
      </p:sp>
      <p:sp>
        <p:nvSpPr>
          <p:cNvPr id="3" name="Rectangle 2"/>
          <p:cNvSpPr/>
          <p:nvPr userDrawn="1"/>
        </p:nvSpPr>
        <p:spPr>
          <a:xfrm>
            <a:off x="10658075" y="0"/>
            <a:ext cx="13929125" cy="13716000"/>
          </a:xfrm>
          <a:prstGeom prst="rect">
            <a:avLst/>
          </a:prstGeom>
          <a:solidFill>
            <a:srgbClr val="FF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533">
              <a:noFill/>
            </a:endParaRPr>
          </a:p>
        </p:txBody>
      </p:sp>
      <p:sp>
        <p:nvSpPr>
          <p:cNvPr id="10" name="Titre 1"/>
          <p:cNvSpPr>
            <a:spLocks noGrp="1"/>
          </p:cNvSpPr>
          <p:nvPr>
            <p:ph type="ctrTitle" hasCustomPrompt="1"/>
          </p:nvPr>
        </p:nvSpPr>
        <p:spPr>
          <a:xfrm>
            <a:off x="11174105" y="2536941"/>
            <a:ext cx="12260259" cy="4077643"/>
          </a:xfrm>
          <a:prstGeom prst="rect">
            <a:avLst/>
          </a:prstGeom>
        </p:spPr>
        <p:txBody>
          <a:bodyPr anchor="b" anchorCtr="0">
            <a:norm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11174107" y="6868384"/>
            <a:ext cx="12260256" cy="3505200"/>
          </a:xfrm>
          <a:prstGeom prst="rect">
            <a:avLst/>
          </a:prstGeom>
        </p:spPr>
        <p:txBody>
          <a:bodyPr anchor="t" anchorCtr="0"/>
          <a:lstStyle>
            <a:lvl1pPr marL="0" indent="0" algn="l">
              <a:lnSpc>
                <a:spcPts val="6933"/>
              </a:lnSpc>
              <a:buNone/>
              <a:defRPr sz="4267" b="0" i="0" cap="none" baseline="0">
                <a:solidFill>
                  <a:schemeClr val="bg1"/>
                </a:solidFill>
                <a:latin typeface="Arial"/>
                <a:cs typeface="Aria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fr-FR" dirty="0"/>
              <a:t>Cliquez pour modifier le style des sous-titres du masque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58074" y="351849"/>
            <a:ext cx="5893981" cy="3501464"/>
          </a:xfrm>
          <a:prstGeom prst="rect">
            <a:avLst/>
          </a:prstGeom>
        </p:spPr>
      </p:pic>
    </p:spTree>
    <p:extLst>
      <p:ext uri="{BB962C8B-B14F-4D97-AF65-F5344CB8AC3E}">
        <p14:creationId xmlns:p14="http://schemas.microsoft.com/office/powerpoint/2010/main" val="16867462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Montage photo bleu">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2"/>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38400"/>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502158" y="8114436"/>
            <a:ext cx="2607365" cy="5992621"/>
          </a:xfrm>
          <a:prstGeom prst="rect">
            <a:avLst/>
          </a:prstGeom>
        </p:spPr>
      </p:pic>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20350624" y="1385294"/>
            <a:ext cx="2243179" cy="5823573"/>
          </a:xfrm>
          <a:prstGeom prst="rect">
            <a:avLst/>
          </a:prstGeom>
        </p:spPr>
      </p:pic>
      <p:pic>
        <p:nvPicPr>
          <p:cNvPr id="2" name="Image 1"/>
          <p:cNvPicPr>
            <a:picLocks noChangeAspect="1"/>
          </p:cNvPicPr>
          <p:nvPr userDrawn="1"/>
        </p:nvPicPr>
        <p:blipFill>
          <a:blip r:embed="rId3"/>
          <a:stretch>
            <a:fillRect/>
          </a:stretch>
        </p:blipFill>
        <p:spPr>
          <a:xfrm>
            <a:off x="2524690" y="1301571"/>
            <a:ext cx="6619309" cy="3928533"/>
          </a:xfrm>
          <a:prstGeom prst="rect">
            <a:avLst/>
          </a:prstGeom>
        </p:spPr>
      </p:pic>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rgbClr val="0000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9523038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ontage photo vert">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2"/>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38400"/>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rgbClr val="00E100"/>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a:stretch>
            <a:fillRect/>
          </a:stretch>
        </p:blipFill>
        <p:spPr>
          <a:xfrm>
            <a:off x="2524689" y="1279097"/>
            <a:ext cx="6619315" cy="3928536"/>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6502158" y="8114436"/>
            <a:ext cx="2607365" cy="5992621"/>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flipV="1">
            <a:off x="20323161" y="1427899"/>
            <a:ext cx="2298104" cy="5823573"/>
          </a:xfrm>
          <a:prstGeom prst="rect">
            <a:avLst/>
          </a:prstGeom>
        </p:spPr>
      </p:pic>
    </p:spTree>
    <p:extLst>
      <p:ext uri="{BB962C8B-B14F-4D97-AF65-F5344CB8AC3E}">
        <p14:creationId xmlns:p14="http://schemas.microsoft.com/office/powerpoint/2010/main" val="17099800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ontage photo ros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2"/>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38400"/>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rgbClr val="FF00FF"/>
                </a:solidFill>
                <a:latin typeface="Arial"/>
                <a:cs typeface="Arial"/>
              </a:defRPr>
            </a:lvl1pPr>
          </a:lstStyle>
          <a:p>
            <a:r>
              <a:rPr lang="fr-FR" dirty="0"/>
              <a:t>Cliquez et modifiez le titre </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511755" y="8116539"/>
            <a:ext cx="2607371" cy="5992629"/>
          </a:xfrm>
          <a:prstGeom prst="rect">
            <a:avLst/>
          </a:prstGeom>
        </p:spPr>
      </p:pic>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20350624" y="1385292"/>
            <a:ext cx="2243184" cy="5823576"/>
          </a:xfrm>
          <a:prstGeom prst="rect">
            <a:avLst/>
          </a:prstGeom>
        </p:spPr>
      </p:pic>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2221" y="1293589"/>
            <a:ext cx="6631776" cy="3928539"/>
          </a:xfrm>
          <a:prstGeom prst="rect">
            <a:avLst/>
          </a:prstGeom>
        </p:spPr>
      </p:pic>
    </p:spTree>
    <p:extLst>
      <p:ext uri="{BB962C8B-B14F-4D97-AF65-F5344CB8AC3E}">
        <p14:creationId xmlns:p14="http://schemas.microsoft.com/office/powerpoint/2010/main" val="15868854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ontage photo jaun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2"/>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38400"/>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rgbClr val="FFFF01"/>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87997" y="1284823"/>
            <a:ext cx="6688944" cy="3962403"/>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a:off x="6601807" y="8204481"/>
            <a:ext cx="2441555" cy="5978355"/>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flipV="1">
            <a:off x="20350624" y="1401767"/>
            <a:ext cx="2243179" cy="5823576"/>
          </a:xfrm>
          <a:prstGeom prst="rect">
            <a:avLst/>
          </a:prstGeom>
        </p:spPr>
      </p:pic>
    </p:spTree>
    <p:extLst>
      <p:ext uri="{BB962C8B-B14F-4D97-AF65-F5344CB8AC3E}">
        <p14:creationId xmlns:p14="http://schemas.microsoft.com/office/powerpoint/2010/main" val="21259641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ontage photo blanc">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20325" y="9799"/>
            <a:ext cx="24384000" cy="13715997"/>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3897683" y="2448197"/>
            <a:ext cx="16588635" cy="8839200"/>
          </a:xfrm>
          <a:prstGeom prst="rect">
            <a:avLst/>
          </a:prstGeom>
        </p:spPr>
        <p:txBody>
          <a:bodyPr vert="horz"/>
          <a:lstStyle>
            <a:lvl1pPr marL="0" marR="0" indent="0" algn="l" defTabSz="1219215" rtl="0" eaLnBrk="1" fontAlgn="auto" latinLnBrk="0" hangingPunct="1">
              <a:lnSpc>
                <a:spcPct val="100000"/>
              </a:lnSpc>
              <a:spcBef>
                <a:spcPct val="20000"/>
              </a:spcBef>
              <a:spcAft>
                <a:spcPts val="0"/>
              </a:spcAft>
              <a:buClrTx/>
              <a:buSzTx/>
              <a:buFont typeface="Arial"/>
              <a:buNone/>
              <a:tabLst/>
              <a:defRPr sz="32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9143999" y="8505490"/>
            <a:ext cx="11342317" cy="2772109"/>
          </a:xfrm>
          <a:prstGeom prst="rect">
            <a:avLst/>
          </a:prstGeom>
        </p:spPr>
        <p:txBody>
          <a:bodyPr anchor="b" anchorCtr="0">
            <a:noAutofit/>
          </a:bodyPr>
          <a:lstStyle>
            <a:lvl1pPr algn="l">
              <a:lnSpc>
                <a:spcPts val="9600"/>
              </a:lnSpc>
              <a:defRPr sz="8000" b="1" cap="all" baseline="0">
                <a:solidFill>
                  <a:schemeClr val="bg1"/>
                </a:solidFill>
                <a:latin typeface="Arial"/>
                <a:cs typeface="Arial"/>
              </a:defRPr>
            </a:lvl1pPr>
          </a:lstStyle>
          <a:p>
            <a:r>
              <a:rPr lang="fr-FR" dirty="0"/>
              <a:t>Cliquez et modifiez le titre </a:t>
            </a:r>
          </a:p>
        </p:txBody>
      </p:sp>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767131" y="7489614"/>
            <a:ext cx="2992859" cy="6856773"/>
          </a:xfrm>
          <a:prstGeom prst="rect">
            <a:avLst/>
          </a:prstGeom>
        </p:spPr>
      </p:pic>
      <p:pic>
        <p:nvPicPr>
          <p:cNvPr id="16" name="Imag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9985947" y="1761419"/>
            <a:ext cx="2992859" cy="5843899"/>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60117" y="1302488"/>
            <a:ext cx="6603184" cy="3911600"/>
          </a:xfrm>
          <a:prstGeom prst="rect">
            <a:avLst/>
          </a:prstGeom>
        </p:spPr>
      </p:pic>
    </p:spTree>
    <p:extLst>
      <p:ext uri="{BB962C8B-B14F-4D97-AF65-F5344CB8AC3E}">
        <p14:creationId xmlns:p14="http://schemas.microsoft.com/office/powerpoint/2010/main" val="248363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3.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theme" Target="../theme/theme4.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theme" Target="../theme/theme6.xml"/><Relationship Id="rId3" Type="http://schemas.openxmlformats.org/officeDocument/2006/relationships/slideLayout" Target="../slideLayouts/slideLayout129.xml"/><Relationship Id="rId21" Type="http://schemas.openxmlformats.org/officeDocument/2006/relationships/slideLayout" Target="../slideLayouts/slideLayout147.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slideLayout" Target="../slideLayouts/slideLayout151.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8506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txStyles>
    <p:titleStyle>
      <a:lvl1pPr algn="ctr" defTabSz="1219215" rtl="0" eaLnBrk="1" latinLnBrk="0" hangingPunct="1">
        <a:spcBef>
          <a:spcPct val="0"/>
        </a:spcBef>
        <a:buNone/>
        <a:defRPr sz="11733" kern="1200">
          <a:solidFill>
            <a:schemeClr val="tx1"/>
          </a:solidFill>
          <a:latin typeface="Helvetica"/>
          <a:ea typeface="+mj-ea"/>
          <a:cs typeface="Helvetica"/>
        </a:defRPr>
      </a:lvl1pPr>
    </p:titleStyle>
    <p:bodyStyle>
      <a:lvl1pPr marL="914411"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1pPr>
      <a:lvl2pPr marL="2133627"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2pPr>
      <a:lvl3pPr marL="3352842"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3pPr>
      <a:lvl4pPr marL="4572057"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4pPr>
      <a:lvl5pPr marL="5791272"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fr-FR"/>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1621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Lst>
  <p:txStyles>
    <p:titleStyle>
      <a:lvl1pPr algn="ctr" defTabSz="1219215" rtl="0" eaLnBrk="1" latinLnBrk="0" hangingPunct="1">
        <a:spcBef>
          <a:spcPct val="0"/>
        </a:spcBef>
        <a:buNone/>
        <a:defRPr sz="11733" kern="1200">
          <a:solidFill>
            <a:schemeClr val="tx1"/>
          </a:solidFill>
          <a:latin typeface="Helvetica"/>
          <a:ea typeface="+mj-ea"/>
          <a:cs typeface="Helvetica"/>
        </a:defRPr>
      </a:lvl1pPr>
    </p:titleStyle>
    <p:bodyStyle>
      <a:lvl1pPr marL="914411"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1pPr>
      <a:lvl2pPr marL="2133627"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2pPr>
      <a:lvl3pPr marL="3352842"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3pPr>
      <a:lvl4pPr marL="4572057"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4pPr>
      <a:lvl5pPr marL="5791272"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fr-FR"/>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36417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5" r:id="rId25"/>
  </p:sldLayoutIdLst>
  <p:txStyles>
    <p:titleStyle>
      <a:lvl1pPr algn="ctr" defTabSz="1219215" rtl="0" eaLnBrk="1" latinLnBrk="0" hangingPunct="1">
        <a:spcBef>
          <a:spcPct val="0"/>
        </a:spcBef>
        <a:buNone/>
        <a:defRPr sz="11733" kern="1200">
          <a:solidFill>
            <a:schemeClr val="tx1"/>
          </a:solidFill>
          <a:latin typeface="Helvetica"/>
          <a:ea typeface="+mj-ea"/>
          <a:cs typeface="Helvetica"/>
        </a:defRPr>
      </a:lvl1pPr>
    </p:titleStyle>
    <p:bodyStyle>
      <a:lvl1pPr marL="914411"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1pPr>
      <a:lvl2pPr marL="2133627"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2pPr>
      <a:lvl3pPr marL="3352842"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3pPr>
      <a:lvl4pPr marL="4572057"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4pPr>
      <a:lvl5pPr marL="5791272"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fr-FR"/>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92020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Lst>
  <p:txStyles>
    <p:titleStyle>
      <a:lvl1pPr algn="ctr" defTabSz="1219215" rtl="0" eaLnBrk="1" latinLnBrk="0" hangingPunct="1">
        <a:spcBef>
          <a:spcPct val="0"/>
        </a:spcBef>
        <a:buNone/>
        <a:defRPr sz="11733" kern="1200">
          <a:solidFill>
            <a:schemeClr val="tx1"/>
          </a:solidFill>
          <a:latin typeface="Helvetica"/>
          <a:ea typeface="+mj-ea"/>
          <a:cs typeface="Helvetica"/>
        </a:defRPr>
      </a:lvl1pPr>
    </p:titleStyle>
    <p:bodyStyle>
      <a:lvl1pPr marL="914411"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1pPr>
      <a:lvl2pPr marL="2133627"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2pPr>
      <a:lvl3pPr marL="3352842"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3pPr>
      <a:lvl4pPr marL="4572057"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4pPr>
      <a:lvl5pPr marL="5791272"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fr-FR"/>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406232"/>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 id="2147483974" r:id="rId22"/>
    <p:sldLayoutId id="2147483975" r:id="rId23"/>
    <p:sldLayoutId id="2147483976" r:id="rId24"/>
    <p:sldLayoutId id="2147483977" r:id="rId25"/>
    <p:sldLayoutId id="2147483978" r:id="rId26"/>
  </p:sldLayoutIdLst>
  <p:txStyles>
    <p:titleStyle>
      <a:lvl1pPr algn="l" defTabSz="1828823"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6" indent="-457206" algn="l" defTabSz="1828823"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17" indent="-457206" algn="l" defTabSz="1828823"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29" indent="-457206" algn="l" defTabSz="1828823"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40"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51"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63"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74"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86"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97"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fr-FR"/>
      </a:defPPr>
      <a:lvl1pPr marL="0" algn="l" defTabSz="1828823" rtl="0" eaLnBrk="1" latinLnBrk="0" hangingPunct="1">
        <a:defRPr sz="3600" kern="1200">
          <a:solidFill>
            <a:schemeClr val="tx1"/>
          </a:solidFill>
          <a:latin typeface="+mn-lt"/>
          <a:ea typeface="+mn-ea"/>
          <a:cs typeface="+mn-cs"/>
        </a:defRPr>
      </a:lvl1pPr>
      <a:lvl2pPr marL="914411" algn="l" defTabSz="1828823" rtl="0" eaLnBrk="1" latinLnBrk="0" hangingPunct="1">
        <a:defRPr sz="3600" kern="1200">
          <a:solidFill>
            <a:schemeClr val="tx1"/>
          </a:solidFill>
          <a:latin typeface="+mn-lt"/>
          <a:ea typeface="+mn-ea"/>
          <a:cs typeface="+mn-cs"/>
        </a:defRPr>
      </a:lvl2pPr>
      <a:lvl3pPr marL="1828823" algn="l" defTabSz="1828823" rtl="0" eaLnBrk="1" latinLnBrk="0" hangingPunct="1">
        <a:defRPr sz="3600" kern="1200">
          <a:solidFill>
            <a:schemeClr val="tx1"/>
          </a:solidFill>
          <a:latin typeface="+mn-lt"/>
          <a:ea typeface="+mn-ea"/>
          <a:cs typeface="+mn-cs"/>
        </a:defRPr>
      </a:lvl3pPr>
      <a:lvl4pPr marL="2743234" algn="l" defTabSz="1828823" rtl="0" eaLnBrk="1" latinLnBrk="0" hangingPunct="1">
        <a:defRPr sz="3600" kern="1200">
          <a:solidFill>
            <a:schemeClr val="tx1"/>
          </a:solidFill>
          <a:latin typeface="+mn-lt"/>
          <a:ea typeface="+mn-ea"/>
          <a:cs typeface="+mn-cs"/>
        </a:defRPr>
      </a:lvl4pPr>
      <a:lvl5pPr marL="3657646" algn="l" defTabSz="1828823" rtl="0" eaLnBrk="1" latinLnBrk="0" hangingPunct="1">
        <a:defRPr sz="3600" kern="1200">
          <a:solidFill>
            <a:schemeClr val="tx1"/>
          </a:solidFill>
          <a:latin typeface="+mn-lt"/>
          <a:ea typeface="+mn-ea"/>
          <a:cs typeface="+mn-cs"/>
        </a:defRPr>
      </a:lvl5pPr>
      <a:lvl6pPr marL="4572057" algn="l" defTabSz="1828823" rtl="0" eaLnBrk="1" latinLnBrk="0" hangingPunct="1">
        <a:defRPr sz="3600" kern="1200">
          <a:solidFill>
            <a:schemeClr val="tx1"/>
          </a:solidFill>
          <a:latin typeface="+mn-lt"/>
          <a:ea typeface="+mn-ea"/>
          <a:cs typeface="+mn-cs"/>
        </a:defRPr>
      </a:lvl6pPr>
      <a:lvl7pPr marL="5486469" algn="l" defTabSz="1828823" rtl="0" eaLnBrk="1" latinLnBrk="0" hangingPunct="1">
        <a:defRPr sz="3600" kern="1200">
          <a:solidFill>
            <a:schemeClr val="tx1"/>
          </a:solidFill>
          <a:latin typeface="+mn-lt"/>
          <a:ea typeface="+mn-ea"/>
          <a:cs typeface="+mn-cs"/>
        </a:defRPr>
      </a:lvl7pPr>
      <a:lvl8pPr marL="6400880" algn="l" defTabSz="1828823" rtl="0" eaLnBrk="1" latinLnBrk="0" hangingPunct="1">
        <a:defRPr sz="3600" kern="1200">
          <a:solidFill>
            <a:schemeClr val="tx1"/>
          </a:solidFill>
          <a:latin typeface="+mn-lt"/>
          <a:ea typeface="+mn-ea"/>
          <a:cs typeface="+mn-cs"/>
        </a:defRPr>
      </a:lvl8pPr>
      <a:lvl9pPr marL="7315291" algn="l" defTabSz="1828823"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99375"/>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3996" r:id="rId17"/>
    <p:sldLayoutId id="2147483997" r:id="rId18"/>
    <p:sldLayoutId id="2147483998" r:id="rId19"/>
    <p:sldLayoutId id="2147483999" r:id="rId20"/>
    <p:sldLayoutId id="2147484000" r:id="rId21"/>
    <p:sldLayoutId id="2147484001" r:id="rId22"/>
    <p:sldLayoutId id="2147484002" r:id="rId23"/>
    <p:sldLayoutId id="2147484003" r:id="rId24"/>
    <p:sldLayoutId id="2147484004" r:id="rId25"/>
  </p:sldLayoutIdLst>
  <p:txStyles>
    <p:titleStyle>
      <a:lvl1pPr algn="ctr" defTabSz="1219215" rtl="0" eaLnBrk="1" latinLnBrk="0" hangingPunct="1">
        <a:spcBef>
          <a:spcPct val="0"/>
        </a:spcBef>
        <a:buNone/>
        <a:defRPr sz="11733" kern="1200">
          <a:solidFill>
            <a:schemeClr val="tx1"/>
          </a:solidFill>
          <a:latin typeface="Helvetica"/>
          <a:ea typeface="+mj-ea"/>
          <a:cs typeface="Helvetica"/>
        </a:defRPr>
      </a:lvl1pPr>
    </p:titleStyle>
    <p:bodyStyle>
      <a:lvl1pPr marL="914411"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1pPr>
      <a:lvl2pPr marL="2133627"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2pPr>
      <a:lvl3pPr marL="3352842"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3pPr>
      <a:lvl4pPr marL="4572057"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4pPr>
      <a:lvl5pPr marL="5791272" indent="-914411" algn="l" defTabSz="1219215" rtl="0" eaLnBrk="1" latinLnBrk="0" hangingPunct="1">
        <a:spcBef>
          <a:spcPct val="20000"/>
        </a:spcBef>
        <a:buFont typeface="Arial"/>
        <a:buChar char="•"/>
        <a:defRPr sz="5333" kern="1200">
          <a:solidFill>
            <a:schemeClr val="tx1"/>
          </a:solidFill>
          <a:latin typeface="Helvetica"/>
          <a:ea typeface="+mn-ea"/>
          <a:cs typeface="Helvetica"/>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fr-FR"/>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49.xml"/><Relationship Id="rId5" Type="http://schemas.openxmlformats.org/officeDocument/2006/relationships/image" Target="../media/image58.png"/><Relationship Id="rId4" Type="http://schemas.openxmlformats.org/officeDocument/2006/relationships/image" Target="../media/image57.jpeg"/></Relationships>
</file>

<file path=ppt/slides/_rels/slide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xml"/><Relationship Id="rId1" Type="http://schemas.openxmlformats.org/officeDocument/2006/relationships/slideLayout" Target="../slideLayouts/slideLayout136.xml"/><Relationship Id="rId5" Type="http://schemas.openxmlformats.org/officeDocument/2006/relationships/image" Target="../media/image61.gif"/><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25.xml"/></Relationships>
</file>

<file path=ppt/slides/_rels/slide9.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3">
            <a:extLst>
              <a:ext uri="{FF2B5EF4-FFF2-40B4-BE49-F238E27FC236}">
                <a16:creationId xmlns:a16="http://schemas.microsoft.com/office/drawing/2014/main" id="{A1CF2B71-A94E-DC4A-9F61-E78BD48D5252}"/>
              </a:ext>
            </a:extLst>
          </p:cNvPr>
          <p:cNvSpPr txBox="1">
            <a:spLocks/>
          </p:cNvSpPr>
          <p:nvPr/>
        </p:nvSpPr>
        <p:spPr>
          <a:xfrm>
            <a:off x="18140667" y="11202936"/>
            <a:ext cx="7392192" cy="2389989"/>
          </a:xfrm>
          <a:prstGeom prst="rect">
            <a:avLst/>
          </a:prstGeom>
        </p:spPr>
        <p:txBody>
          <a:bodyPr anchor="t" anchorCtr="0"/>
          <a:lstStyle>
            <a:lvl1pPr marL="0" indent="0" algn="l" defTabSz="457200" rtl="0" eaLnBrk="1" latinLnBrk="0" hangingPunct="1">
              <a:lnSpc>
                <a:spcPts val="2600"/>
              </a:lnSpc>
              <a:spcBef>
                <a:spcPct val="20000"/>
              </a:spcBef>
              <a:buFont typeface="Arial"/>
              <a:buNone/>
              <a:defRPr sz="1600" b="0" i="0" kern="1200" cap="none"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1219215">
              <a:lnSpc>
                <a:spcPts val="6933"/>
              </a:lnSpc>
            </a:pPr>
            <a:endParaRPr lang="fr-FR" sz="6400" dirty="0">
              <a:solidFill>
                <a:prstClr val="white"/>
              </a:solidFill>
            </a:endParaRPr>
          </a:p>
        </p:txBody>
      </p:sp>
      <p:sp>
        <p:nvSpPr>
          <p:cNvPr id="11" name="Titre 2">
            <a:extLst>
              <a:ext uri="{FF2B5EF4-FFF2-40B4-BE49-F238E27FC236}">
                <a16:creationId xmlns:a16="http://schemas.microsoft.com/office/drawing/2014/main" id="{D8C8BD29-8072-C248-8BC2-99A792F93176}"/>
              </a:ext>
            </a:extLst>
          </p:cNvPr>
          <p:cNvSpPr>
            <a:spLocks noGrp="1"/>
          </p:cNvSpPr>
          <p:nvPr>
            <p:ph type="ctrTitle"/>
          </p:nvPr>
        </p:nvSpPr>
        <p:spPr>
          <a:xfrm>
            <a:off x="11188187" y="5746681"/>
            <a:ext cx="13736901" cy="2697480"/>
          </a:xfrm>
        </p:spPr>
        <p:txBody>
          <a:bodyPr>
            <a:normAutofit/>
          </a:bodyPr>
          <a:lstStyle/>
          <a:p>
            <a:r>
              <a:rPr lang="fr-FR" sz="7200" dirty="0"/>
              <a:t>ENVIE DE CONTEMPORAIN ?</a:t>
            </a:r>
          </a:p>
        </p:txBody>
      </p:sp>
      <p:sp>
        <p:nvSpPr>
          <p:cNvPr id="12" name="Sous-titre 1"/>
          <p:cNvSpPr>
            <a:spLocks noGrp="1"/>
          </p:cNvSpPr>
          <p:nvPr>
            <p:ph type="subTitle" idx="1"/>
          </p:nvPr>
        </p:nvSpPr>
        <p:spPr>
          <a:xfrm>
            <a:off x="11188188" y="10786960"/>
            <a:ext cx="5603629" cy="1901995"/>
          </a:xfrm>
        </p:spPr>
        <p:txBody>
          <a:bodyPr/>
          <a:lstStyle/>
          <a:p>
            <a:r>
              <a:rPr lang="fr-FR" b="1" dirty="0">
                <a:solidFill>
                  <a:schemeClr val="tx1"/>
                </a:solidFill>
              </a:rPr>
              <a:t>Tarifs PRO 2025</a:t>
            </a:r>
          </a:p>
          <a:p>
            <a:r>
              <a:rPr lang="fr-FR" b="1" dirty="0">
                <a:solidFill>
                  <a:schemeClr val="tx1"/>
                </a:solidFill>
              </a:rPr>
              <a:t>Devis</a:t>
            </a:r>
          </a:p>
          <a:p>
            <a:endParaRPr lang="fr-FR" dirty="0"/>
          </a:p>
          <a:p>
            <a:endParaRPr lang="fr-FR" dirty="0"/>
          </a:p>
          <a:p>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35948" y="5800678"/>
            <a:ext cx="9802083" cy="8858565"/>
          </a:xfrm>
          <a:prstGeom prst="rect">
            <a:avLst/>
          </a:prstGeom>
        </p:spPr>
      </p:pic>
      <p:pic>
        <p:nvPicPr>
          <p:cNvPr id="6" name="Espace réservé pour une image  5">
            <a:extLst>
              <a:ext uri="{FF2B5EF4-FFF2-40B4-BE49-F238E27FC236}">
                <a16:creationId xmlns:a16="http://schemas.microsoft.com/office/drawing/2014/main" id="{1B20C4A9-7244-EAD3-3170-FD60E5E93E62}"/>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pic>
        <p:nvPicPr>
          <p:cNvPr id="8" name="Image 7">
            <a:extLst>
              <a:ext uri="{FF2B5EF4-FFF2-40B4-BE49-F238E27FC236}">
                <a16:creationId xmlns:a16="http://schemas.microsoft.com/office/drawing/2014/main" id="{5333FD31-4BD5-444C-CD30-105BBBF7FB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77036" y="6343681"/>
            <a:ext cx="9260995" cy="8369560"/>
          </a:xfrm>
          <a:prstGeom prst="rect">
            <a:avLst/>
          </a:prstGeom>
        </p:spPr>
      </p:pic>
    </p:spTree>
    <p:extLst>
      <p:ext uri="{BB962C8B-B14F-4D97-AF65-F5344CB8AC3E}">
        <p14:creationId xmlns:p14="http://schemas.microsoft.com/office/powerpoint/2010/main" val="226460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8167282" y="1498804"/>
            <a:ext cx="11583168" cy="1203602"/>
          </a:xfrm>
        </p:spPr>
        <p:txBody>
          <a:bodyPr>
            <a:noAutofit/>
          </a:bodyPr>
          <a:lstStyle/>
          <a:p>
            <a:pPr>
              <a:lnSpc>
                <a:spcPct val="100000"/>
              </a:lnSpc>
            </a:pPr>
            <a:r>
              <a:rPr lang="fr-FR" sz="3200" dirty="0"/>
              <a:t>MATIN</a:t>
            </a:r>
            <a:br>
              <a:rPr lang="fr-FR" sz="3200" dirty="0"/>
            </a:br>
            <a:r>
              <a:rPr lang="fr-FR" sz="3200" dirty="0">
                <a:solidFill>
                  <a:schemeClr val="tx1"/>
                </a:solidFill>
              </a:rPr>
              <a:t>MUSÉE D’ART MODERNE ET CONTEMPORAIN</a:t>
            </a:r>
          </a:p>
        </p:txBody>
      </p:sp>
      <p:sp>
        <p:nvSpPr>
          <p:cNvPr id="4" name="Rectangle 3"/>
          <p:cNvSpPr/>
          <p:nvPr/>
        </p:nvSpPr>
        <p:spPr>
          <a:xfrm>
            <a:off x="8338732" y="4193363"/>
            <a:ext cx="15345861" cy="7417415"/>
          </a:xfrm>
          <a:prstGeom prst="rect">
            <a:avLst/>
          </a:prstGeom>
        </p:spPr>
        <p:txBody>
          <a:bodyPr wrap="square">
            <a:spAutoFit/>
          </a:bodyPr>
          <a:lstStyle/>
          <a:p>
            <a:pPr marL="0" marR="0" lvl="0" indent="0" algn="just" defTabSz="821531" rtl="0" eaLnBrk="1" fontAlgn="auto" latinLnBrk="0" hangingPunct="0">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10h15 : visite guidée du </a:t>
            </a:r>
            <a:r>
              <a:rPr kumimoji="0" lang="fr-FR"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Helvetica Neue"/>
              </a:rPr>
              <a:t>Musée d’Art moderne et contemporain</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à Saint-Priest-en-Jarez.</a:t>
            </a:r>
          </a:p>
          <a:p>
            <a:pPr marL="0" marR="0" lvl="0" indent="0" algn="just" defTabSz="821531" rtl="0" eaLnBrk="1" fontAlgn="auto" latinLnBrk="0" hangingPunct="0">
              <a:lnSpc>
                <a:spcPct val="100000"/>
              </a:lnSpc>
              <a:spcBef>
                <a:spcPts val="0"/>
              </a:spcBef>
              <a:spcAft>
                <a:spcPts val="0"/>
              </a:spcAft>
              <a:buClrTx/>
              <a:buSzTx/>
              <a:buFontTx/>
              <a:buNone/>
              <a:tabLst/>
              <a:defRPr/>
            </a:pPr>
            <a:endParaRPr kumimoji="0" lang="fr-FR"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just" defTabSz="821531" rtl="0" eaLnBrk="1" fontAlgn="auto" latinLnBrk="0" hangingPunct="0">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Avec ses </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35 ans </a:t>
            </a:r>
            <a:r>
              <a:rPr kumimoji="0" lang="fr-FR"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d’âge et plus de </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deux millions de visiteurs</a:t>
            </a:r>
            <a:r>
              <a:rPr kumimoji="0" lang="fr-FR"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le musée avait besoin de se refaire une petite jeunesse. Du coup, après une année de rénovation, il réouvre ses portes,</a:t>
            </a:r>
          </a:p>
          <a:p>
            <a:pPr marL="0" marR="0" lvl="0" indent="0" algn="just" defTabSz="821531" rtl="0" eaLnBrk="1" fontAlgn="auto" latinLnBrk="0" hangingPunct="0">
              <a:lnSpc>
                <a:spcPct val="100000"/>
              </a:lnSpc>
              <a:spcBef>
                <a:spcPts val="0"/>
              </a:spcBef>
              <a:spcAft>
                <a:spcPts val="0"/>
              </a:spcAft>
              <a:buClrTx/>
              <a:buSzTx/>
              <a:buFontTx/>
              <a:buNone/>
              <a:tabLst/>
              <a:defRPr/>
            </a:pPr>
            <a:endParaRPr kumimoji="0" lang="fr-FR"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just" defTabSz="821531" rtl="0" eaLnBrk="1" fontAlgn="auto" latinLnBrk="0" hangingPunct="0">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Derrière cette drôle de façade toute noire, il y a la plus </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grande collection d’art contemporain </a:t>
            </a:r>
            <a:r>
              <a:rPr kumimoji="0" lang="fr-FR"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en France avec le Centre Georges Pompidou. Si vous ne le saviez pas, c’est le moment de programmer une visite et de découvrir la nouvelle configuration des salles. On se balade au cœur de ce musée aux grands volumes blancs et on y croise une majorité d’œuvres célèbres du XXe siècle mais également une collection d'art ancien, de design et de photographie. </a:t>
            </a:r>
          </a:p>
          <a:p>
            <a:pPr marL="0" marR="0" lvl="0" indent="0" algn="just" defTabSz="821531" rtl="0" eaLnBrk="1" fontAlgn="auto" latinLnBrk="0" hangingPunct="0">
              <a:lnSpc>
                <a:spcPct val="100000"/>
              </a:lnSpc>
              <a:spcBef>
                <a:spcPts val="0"/>
              </a:spcBef>
              <a:spcAft>
                <a:spcPts val="0"/>
              </a:spcAft>
              <a:buClrTx/>
              <a:buSzTx/>
              <a:buFontTx/>
              <a:buNone/>
              <a:tabLst/>
              <a:defRPr/>
            </a:pPr>
            <a:endParaRPr kumimoji="0" lang="fr-FR"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just" defTabSz="821531" rtl="0" eaLnBrk="1" fontAlgn="auto" latinLnBrk="0" hangingPunct="0">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On vous donne le choix entre un parcours commenté qui présente une sélection d’œuvres au fil des salles ou la découverte d’une exposition temporaire. Bref, les œuvres à explorer sans modération ne manquent pas,  alors offrez-vous une nouvelle expérience.</a:t>
            </a:r>
          </a:p>
          <a:p>
            <a:pPr marL="0" marR="0" lvl="0" indent="0" algn="just" defTabSz="821531" rtl="0" eaLnBrk="1" fontAlgn="auto" latinLnBrk="0" hangingPunct="0">
              <a:lnSpc>
                <a:spcPct val="100000"/>
              </a:lnSpc>
              <a:spcBef>
                <a:spcPts val="0"/>
              </a:spcBef>
              <a:spcAft>
                <a:spcPts val="0"/>
              </a:spcAft>
              <a:buClrTx/>
              <a:buSzTx/>
              <a:buFontTx/>
              <a:buNone/>
              <a:tabLst/>
              <a:defRPr/>
            </a:pPr>
            <a:endParaRPr kumimoji="0" lang="fr-FR"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1531" rtl="0" eaLnBrk="1" fontAlgn="auto" latinLnBrk="0" hangingPunct="0">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11h45 : fin de la visite, passage en boutique. Départ du musée et reprise du bus pour rejoindre le restaurant.</a:t>
            </a:r>
            <a:endParaRPr kumimoji="0" lang="fr-FR" sz="3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5" name="Image 4">
            <a:extLst>
              <a:ext uri="{FF2B5EF4-FFF2-40B4-BE49-F238E27FC236}">
                <a16:creationId xmlns:a16="http://schemas.microsoft.com/office/drawing/2014/main" id="{22D89F11-3C46-8392-A4C9-755D820BDC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4095" y="1766645"/>
            <a:ext cx="6452280" cy="9684470"/>
          </a:xfrm>
          <a:prstGeom prst="rect">
            <a:avLst/>
          </a:prstGeom>
        </p:spPr>
      </p:pic>
    </p:spTree>
    <p:extLst>
      <p:ext uri="{BB962C8B-B14F-4D97-AF65-F5344CB8AC3E}">
        <p14:creationId xmlns:p14="http://schemas.microsoft.com/office/powerpoint/2010/main" val="496016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587970" y="1005927"/>
            <a:ext cx="9125374" cy="528350"/>
          </a:xfrm>
          <a:prstGeom prst="rect">
            <a:avLst/>
          </a:prstGeom>
        </p:spPr>
        <p:txBody>
          <a:bodyPr wrap="square">
            <a:spAutoFit/>
          </a:bodyPr>
          <a:lstStyle/>
          <a:p>
            <a:pPr marL="0" marR="0" lvl="0" indent="0" algn="l" defTabSz="1219215" rtl="0" eaLnBrk="1" fontAlgn="auto" latinLnBrk="0" hangingPunct="1">
              <a:lnSpc>
                <a:spcPct val="120000"/>
              </a:lnSpc>
              <a:spcBef>
                <a:spcPts val="0"/>
              </a:spcBef>
              <a:spcAft>
                <a:spcPts val="0"/>
              </a:spcAft>
              <a:buClrTx/>
              <a:buSzTx/>
              <a:buFontTx/>
              <a:buNone/>
              <a:tabLst/>
              <a:defRPr/>
            </a:pPr>
            <a:r>
              <a:rPr kumimoji="0" lang="fr-FR" sz="2600" b="1" i="0" u="none" strike="noStrike" kern="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Helvetica Neue"/>
              </a:rPr>
              <a:t>12h20 : déjeuner au Valjoly à Sorbiers</a:t>
            </a:r>
            <a:endParaRPr kumimoji="0" lang="fr-FR" sz="2600" b="1" i="0" u="none" strike="noStrike" kern="1200" cap="none" spc="0" normalizeH="0" baseline="0" noProof="0" dirty="0">
              <a:ln>
                <a:noFill/>
              </a:ln>
              <a:solidFill>
                <a:prstClr val="black"/>
              </a:solidFill>
              <a:effectLst/>
              <a:uLnTx/>
              <a:uFillTx/>
              <a:latin typeface="Arial" panose="020B0604020202020204"/>
              <a:ea typeface="+mn-ea"/>
              <a:cs typeface="+mn-cs"/>
              <a:sym typeface="Helvetica Neue"/>
            </a:endParaRPr>
          </a:p>
        </p:txBody>
      </p:sp>
      <p:sp>
        <p:nvSpPr>
          <p:cNvPr id="9" name="ZoneTexte 8">
            <a:extLst>
              <a:ext uri="{FF2B5EF4-FFF2-40B4-BE49-F238E27FC236}">
                <a16:creationId xmlns:a16="http://schemas.microsoft.com/office/drawing/2014/main" id="{50C4CFC6-FA04-432F-AA3D-F894BE15C740}"/>
              </a:ext>
            </a:extLst>
          </p:cNvPr>
          <p:cNvSpPr txBox="1"/>
          <p:nvPr/>
        </p:nvSpPr>
        <p:spPr>
          <a:xfrm>
            <a:off x="10648796" y="1689545"/>
            <a:ext cx="12207553" cy="10410542"/>
          </a:xfrm>
          <a:prstGeom prst="rect">
            <a:avLst/>
          </a:prstGeom>
          <a:solidFill>
            <a:schemeClr val="bg1"/>
          </a:solidFill>
          <a:ln>
            <a:solidFill>
              <a:schemeClr val="tx1"/>
            </a:solidFill>
          </a:ln>
        </p:spPr>
        <p:txBody>
          <a:bodyPr wrap="square" rtlCol="0">
            <a:spAutoFit/>
          </a:bodyPr>
          <a:lstStyle/>
          <a:p>
            <a:pPr marL="0" marR="0" lvl="0" indent="0" algn="ctr" defTabSz="1219215"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FF00FF"/>
              </a:solidFill>
              <a:effectLst/>
              <a:uLnTx/>
              <a:uFillTx/>
              <a:latin typeface="Arial" panose="020B0604020202020204"/>
              <a:ea typeface="+mn-ea"/>
              <a:cs typeface="Arial" panose="020B0604020202020204" pitchFamily="34" charset="0"/>
              <a:sym typeface="Helvetica Neue"/>
            </a:endParaRPr>
          </a:p>
          <a:p>
            <a:pPr marL="0" marR="0" lvl="0" indent="0" algn="ctr" defTabSz="1219215"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FF"/>
                </a:solidFill>
                <a:effectLst/>
                <a:uLnTx/>
                <a:uFillTx/>
                <a:latin typeface="Arial" panose="020B0604020202020204"/>
                <a:ea typeface="+mn-ea"/>
                <a:cs typeface="Arial" panose="020B0604020202020204" pitchFamily="34" charset="0"/>
                <a:sym typeface="Helvetica Neue"/>
              </a:rPr>
              <a:t> « LE VALJOLY »</a:t>
            </a:r>
          </a:p>
          <a:p>
            <a:pPr marL="0" marR="0" lvl="0" indent="0" algn="ctr" defTabSz="1219215"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FF00FF"/>
              </a:solidFill>
              <a:effectLst/>
              <a:uLnTx/>
              <a:uFillTx/>
              <a:latin typeface="Arial" panose="020B0604020202020204"/>
              <a:ea typeface="+mn-ea"/>
              <a:cs typeface="Arial" panose="020B0604020202020204" pitchFamily="34" charset="0"/>
              <a:sym typeface="Helvetica Neue"/>
            </a:endParaRPr>
          </a:p>
          <a:p>
            <a:pPr marL="0" marR="0" lvl="0" indent="0" algn="ctr" defTabSz="1219215"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Apéritif Kir </a:t>
            </a:r>
            <a:r>
              <a:rPr kumimoji="0" lang="fr-FR" sz="2600" b="1"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ou</a:t>
            </a:r>
            <a:r>
              <a:rPr kumimoji="0" lang="fr-FR" sz="260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 jus de fruits</a:t>
            </a:r>
          </a:p>
          <a:p>
            <a:pPr marL="0" marR="0" lvl="0" indent="0" algn="ctr" defTabSz="1219215"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 </a:t>
            </a:r>
            <a:r>
              <a:rPr kumimoji="0" lang="fr-FR" sz="2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sym typeface="Helvetica Neue"/>
              </a:rPr>
              <a:t>-</a:t>
            </a:r>
            <a:endParaRPr kumimoji="0" lang="fr-FR" sz="260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endParaRPr>
          </a:p>
          <a:p>
            <a:pPr marL="0" marR="0" lvl="0" indent="0" algn="ctr" defTabSz="821531" rtl="0" eaLnBrk="1" fontAlgn="auto" latinLnBrk="0" hangingPunct="0">
              <a:lnSpc>
                <a:spcPct val="100000"/>
              </a:lnSpc>
              <a:spcBef>
                <a:spcPts val="0"/>
              </a:spcBef>
              <a:spcAft>
                <a:spcPts val="0"/>
              </a:spcAft>
              <a:buClrTx/>
              <a:buSzTx/>
              <a:buFontTx/>
              <a:buNone/>
              <a:tabLst/>
              <a:defRPr/>
            </a:pPr>
            <a:r>
              <a:rPr kumimoji="0" lang="fr-FR" sz="2600" b="0" i="0" u="none" strike="noStrike" kern="0" cap="none" spc="0" normalizeH="0" baseline="0" noProof="0" dirty="0">
                <a:ln>
                  <a:noFill/>
                </a:ln>
                <a:solidFill>
                  <a:srgbClr val="000000"/>
                </a:solidFill>
                <a:effectLst/>
                <a:uLnTx/>
                <a:uFillTx/>
                <a:latin typeface="Arial" panose="020B0604020202020204"/>
                <a:sym typeface="Helvetica Neue"/>
              </a:rPr>
              <a:t>Terrine de poisson aux légumes</a:t>
            </a:r>
          </a:p>
          <a:p>
            <a:pPr marL="0" marR="0" lvl="0" indent="0" algn="ctr" defTabSz="821531" rtl="0" eaLnBrk="1" fontAlgn="auto" latinLnBrk="0" hangingPunct="0">
              <a:lnSpc>
                <a:spcPct val="100000"/>
              </a:lnSpc>
              <a:spcBef>
                <a:spcPts val="0"/>
              </a:spcBef>
              <a:spcAft>
                <a:spcPts val="0"/>
              </a:spcAft>
              <a:buClrTx/>
              <a:buSzTx/>
              <a:buFontTx/>
              <a:buNone/>
              <a:tabLst/>
              <a:defRPr/>
            </a:pPr>
            <a:r>
              <a:rPr kumimoji="0" lang="fr-FR" sz="2600" b="1" i="0" u="none" strike="noStrike" kern="0" cap="none" spc="0" normalizeH="0" baseline="0" noProof="0" dirty="0">
                <a:ln>
                  <a:noFill/>
                </a:ln>
                <a:solidFill>
                  <a:srgbClr val="000000"/>
                </a:solidFill>
                <a:effectLst/>
                <a:uLnTx/>
                <a:uFillTx/>
                <a:latin typeface="Arial" panose="020B0604020202020204"/>
                <a:sym typeface="Helvetica Neue"/>
              </a:rPr>
              <a:t>ou</a:t>
            </a:r>
            <a:r>
              <a:rPr kumimoji="0" lang="fr-FR" sz="2600" b="0" i="0" u="none" strike="noStrike" kern="0" cap="none" spc="0" normalizeH="0" baseline="0" noProof="0" dirty="0">
                <a:ln>
                  <a:noFill/>
                </a:ln>
                <a:solidFill>
                  <a:srgbClr val="000000"/>
                </a:solidFill>
                <a:effectLst/>
                <a:uLnTx/>
                <a:uFillTx/>
                <a:latin typeface="Arial" panose="020B0604020202020204"/>
                <a:sym typeface="Helvetica Neue"/>
              </a:rPr>
              <a:t> Verdurette de saison, bavarois de tomate, crème de basilic </a:t>
            </a:r>
          </a:p>
          <a:p>
            <a:pPr marL="0" marR="0" lvl="0" indent="0" algn="ctr" defTabSz="821531" rtl="0" eaLnBrk="1" fontAlgn="auto" latinLnBrk="0" hangingPunct="0">
              <a:lnSpc>
                <a:spcPct val="100000"/>
              </a:lnSpc>
              <a:spcBef>
                <a:spcPts val="0"/>
              </a:spcBef>
              <a:spcAft>
                <a:spcPts val="0"/>
              </a:spcAft>
              <a:buClrTx/>
              <a:buSzTx/>
              <a:buFontTx/>
              <a:buNone/>
              <a:tabLst/>
              <a:defRPr/>
            </a:pPr>
            <a:r>
              <a:rPr kumimoji="0" lang="fr-FR" sz="2600" b="1" i="0" u="none" strike="noStrike" kern="0" cap="none" spc="0" normalizeH="0" baseline="0" noProof="0" dirty="0">
                <a:ln>
                  <a:noFill/>
                </a:ln>
                <a:solidFill>
                  <a:srgbClr val="000000"/>
                </a:solidFill>
                <a:effectLst/>
                <a:uLnTx/>
                <a:uFillTx/>
                <a:latin typeface="Arial" panose="020B0604020202020204"/>
                <a:sym typeface="Helvetica Neue"/>
              </a:rPr>
              <a:t>ou</a:t>
            </a:r>
            <a:r>
              <a:rPr kumimoji="0" lang="fr-FR" sz="2600" b="0" i="0" u="none" strike="noStrike" kern="0" cap="none" spc="0" normalizeH="0" baseline="0" noProof="0" dirty="0">
                <a:ln>
                  <a:noFill/>
                </a:ln>
                <a:solidFill>
                  <a:srgbClr val="000000"/>
                </a:solidFill>
                <a:effectLst/>
                <a:uLnTx/>
                <a:uFillTx/>
                <a:latin typeface="Arial" panose="020B0604020202020204"/>
                <a:sym typeface="Helvetica Neue"/>
              </a:rPr>
              <a:t> Terrine de volaille à la fourme de Montbrison et sa petite salade </a:t>
            </a:r>
          </a:p>
          <a:p>
            <a:pPr marL="0" marR="0" lvl="0" indent="0" algn="ctr" defTabSz="821531" rtl="0" eaLnBrk="1" fontAlgn="auto" latinLnBrk="0" hangingPunct="0">
              <a:lnSpc>
                <a:spcPct val="100000"/>
              </a:lnSpc>
              <a:spcBef>
                <a:spcPts val="0"/>
              </a:spcBef>
              <a:spcAft>
                <a:spcPts val="0"/>
              </a:spcAft>
              <a:buClrTx/>
              <a:buSzTx/>
              <a:buFontTx/>
              <a:buNone/>
              <a:tabLst/>
              <a:defRPr/>
            </a:pPr>
            <a:r>
              <a:rPr kumimoji="0" lang="fr-FR" sz="2600" b="1" i="0" u="none" strike="noStrike" kern="0" cap="none" spc="0" normalizeH="0" baseline="0" noProof="0" dirty="0">
                <a:ln>
                  <a:noFill/>
                </a:ln>
                <a:solidFill>
                  <a:srgbClr val="000000"/>
                </a:solidFill>
                <a:effectLst/>
                <a:uLnTx/>
                <a:uFillTx/>
                <a:latin typeface="Arial" panose="020B0604020202020204"/>
                <a:sym typeface="Helvetica Neue"/>
              </a:rPr>
              <a:t>ou</a:t>
            </a:r>
            <a:r>
              <a:rPr kumimoji="0" lang="fr-FR" sz="2600" b="0" i="0" u="none" strike="noStrike" kern="0" cap="none" spc="0" normalizeH="0" baseline="0" noProof="0" dirty="0">
                <a:ln>
                  <a:noFill/>
                </a:ln>
                <a:solidFill>
                  <a:srgbClr val="000000"/>
                </a:solidFill>
                <a:effectLst/>
                <a:uLnTx/>
                <a:uFillTx/>
                <a:latin typeface="Arial" panose="020B0604020202020204"/>
                <a:sym typeface="Helvetica Neue"/>
              </a:rPr>
              <a:t> Brioche farcie au saumon, sauce aux herbes</a:t>
            </a:r>
          </a:p>
          <a:p>
            <a:pPr marL="0" marR="0" lvl="0" indent="0" algn="ctr" defTabSz="1219215"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 </a:t>
            </a:r>
            <a:r>
              <a:rPr kumimoji="0" lang="fr-FR" sz="2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sym typeface="Helvetica Neue"/>
              </a:rPr>
              <a:t>-</a:t>
            </a:r>
            <a:endParaRPr kumimoji="0" lang="fr-FR" sz="260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endParaRPr>
          </a:p>
          <a:p>
            <a:pPr marL="0" marR="0" lvl="0" indent="0" algn="ctr" defTabSz="1219215"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 Noix de joue de bœuf mitonné longtemps, garnitures </a:t>
            </a:r>
          </a:p>
          <a:p>
            <a:pPr marL="0" marR="0" lvl="0" indent="0" algn="ctr" defTabSz="1219215" rtl="0" eaLnBrk="1" fontAlgn="auto" latinLnBrk="0" hangingPunct="1">
              <a:lnSpc>
                <a:spcPct val="100000"/>
              </a:lnSpc>
              <a:spcBef>
                <a:spcPts val="0"/>
              </a:spcBef>
              <a:spcAft>
                <a:spcPts val="0"/>
              </a:spcAft>
              <a:buClrTx/>
              <a:buSzTx/>
              <a:buFontTx/>
              <a:buNone/>
              <a:tabLst/>
              <a:defRPr/>
            </a:pPr>
            <a:r>
              <a:rPr kumimoji="0" lang="fr-FR" sz="2600" b="1"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ou </a:t>
            </a:r>
            <a:r>
              <a:rPr kumimoji="0" lang="fr-FR" sz="260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Ballottine de volaille aux herbes, jus corsé, garnitures </a:t>
            </a:r>
          </a:p>
          <a:p>
            <a:pPr marL="0" marR="0" lvl="0" indent="0" algn="ctr" defTabSz="1219215" rtl="0" eaLnBrk="1" fontAlgn="auto" latinLnBrk="0" hangingPunct="1">
              <a:lnSpc>
                <a:spcPct val="100000"/>
              </a:lnSpc>
              <a:spcBef>
                <a:spcPts val="0"/>
              </a:spcBef>
              <a:spcAft>
                <a:spcPts val="0"/>
              </a:spcAft>
              <a:buClrTx/>
              <a:buSzTx/>
              <a:buFontTx/>
              <a:buNone/>
              <a:tabLst/>
              <a:defRPr/>
            </a:pPr>
            <a:r>
              <a:rPr kumimoji="0" lang="fr-FR" sz="2600" b="1"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ou </a:t>
            </a:r>
            <a:r>
              <a:rPr kumimoji="0" lang="fr-FR" sz="260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Jambon cuit à l’os, sauce madère</a:t>
            </a:r>
          </a:p>
          <a:p>
            <a:pPr marL="0" marR="0" lvl="0" indent="0" algn="ctr" defTabSz="1219215" rtl="0" eaLnBrk="1" fontAlgn="auto" latinLnBrk="0" hangingPunct="1">
              <a:lnSpc>
                <a:spcPct val="100000"/>
              </a:lnSpc>
              <a:spcBef>
                <a:spcPts val="0"/>
              </a:spcBef>
              <a:spcAft>
                <a:spcPts val="0"/>
              </a:spcAft>
              <a:buClrTx/>
              <a:buSzTx/>
              <a:buFontTx/>
              <a:buNone/>
              <a:tabLst/>
              <a:defRPr/>
            </a:pPr>
            <a:r>
              <a:rPr kumimoji="0" lang="fr-FR" sz="2600" b="1"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ou </a:t>
            </a:r>
            <a:r>
              <a:rPr kumimoji="0" lang="fr-FR" sz="260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Dos de lieu noir, crème de crustacés et ses garnitures</a:t>
            </a:r>
          </a:p>
          <a:p>
            <a:pPr marL="0" marR="0" lvl="0" indent="0" algn="ctr" defTabSz="1219215"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sym typeface="Helvetica Neue"/>
              </a:rPr>
              <a:t>-</a:t>
            </a:r>
            <a:endParaRPr kumimoji="0" lang="fr-FR" sz="260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endParaRPr>
          </a:p>
          <a:p>
            <a:pPr marL="0" marR="0" lvl="0" indent="0" algn="ctr" defTabSz="1219215"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Soufflé glacé à l’orange</a:t>
            </a:r>
          </a:p>
          <a:p>
            <a:pPr marL="0" marR="0" lvl="0" indent="0" algn="ctr" defTabSz="1219215" rtl="0" eaLnBrk="1" fontAlgn="auto" latinLnBrk="0" hangingPunct="1">
              <a:lnSpc>
                <a:spcPct val="100000"/>
              </a:lnSpc>
              <a:spcBef>
                <a:spcPts val="0"/>
              </a:spcBef>
              <a:spcAft>
                <a:spcPts val="0"/>
              </a:spcAft>
              <a:buClrTx/>
              <a:buSzTx/>
              <a:buFontTx/>
              <a:buNone/>
              <a:tabLst/>
              <a:defRPr/>
            </a:pPr>
            <a:r>
              <a:rPr kumimoji="0" lang="fr-FR" sz="2600" b="1"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ou </a:t>
            </a:r>
            <a:r>
              <a:rPr kumimoji="0" lang="fr-FR" sz="260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Tarte aux pommes tièdes, glace vanille </a:t>
            </a:r>
          </a:p>
          <a:p>
            <a:pPr marL="0" marR="0" lvl="0" indent="0" algn="ctr" defTabSz="1219215" rtl="0" eaLnBrk="1" fontAlgn="auto" latinLnBrk="0" hangingPunct="1">
              <a:lnSpc>
                <a:spcPct val="100000"/>
              </a:lnSpc>
              <a:spcBef>
                <a:spcPts val="0"/>
              </a:spcBef>
              <a:spcAft>
                <a:spcPts val="0"/>
              </a:spcAft>
              <a:buClrTx/>
              <a:buSzTx/>
              <a:buFontTx/>
              <a:buNone/>
              <a:tabLst/>
              <a:defRPr/>
            </a:pPr>
            <a:r>
              <a:rPr kumimoji="0" lang="fr-FR" sz="2600" b="1"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ou</a:t>
            </a:r>
            <a:r>
              <a:rPr kumimoji="0" lang="fr-FR" sz="260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 Verrine exotique : mousse mangue et salade de fruits </a:t>
            </a:r>
          </a:p>
          <a:p>
            <a:pPr marL="0" marR="0" lvl="0" indent="0" algn="ctr" defTabSz="1219215" rtl="0" eaLnBrk="1" fontAlgn="auto" latinLnBrk="0" hangingPunct="1">
              <a:lnSpc>
                <a:spcPct val="100000"/>
              </a:lnSpc>
              <a:spcBef>
                <a:spcPts val="0"/>
              </a:spcBef>
              <a:spcAft>
                <a:spcPts val="0"/>
              </a:spcAft>
              <a:buClrTx/>
              <a:buSzTx/>
              <a:buFontTx/>
              <a:buNone/>
              <a:tabLst/>
              <a:defRPr/>
            </a:pPr>
            <a:r>
              <a:rPr kumimoji="0" lang="fr-FR" sz="2600" b="1"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ou</a:t>
            </a:r>
            <a:r>
              <a:rPr kumimoji="0" lang="fr-FR" sz="260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 Crème caramel à l’ancienne   </a:t>
            </a:r>
          </a:p>
          <a:p>
            <a:pPr marL="0" marR="0" lvl="0" indent="0" algn="ctr" defTabSz="1219215" rtl="0" eaLnBrk="1" fontAlgn="auto" latinLnBrk="0" hangingPunct="1">
              <a:lnSpc>
                <a:spcPct val="100000"/>
              </a:lnSpc>
              <a:spcBef>
                <a:spcPts val="0"/>
              </a:spcBef>
              <a:spcAft>
                <a:spcPts val="0"/>
              </a:spcAft>
              <a:buClrTx/>
              <a:buSzTx/>
              <a:buFontTx/>
              <a:buNone/>
              <a:tabLst/>
              <a:defRPr/>
            </a:pPr>
            <a:endParaRPr kumimoji="0" lang="fr-FR" sz="2600" b="1" i="0" u="none" strike="noStrike" kern="1200" cap="none" spc="0" normalizeH="0" baseline="0" noProof="0" dirty="0">
              <a:ln>
                <a:noFill/>
              </a:ln>
              <a:solidFill>
                <a:prstClr val="black"/>
              </a:solidFill>
              <a:effectLst/>
              <a:uLnTx/>
              <a:uFillTx/>
              <a:latin typeface="Arial" panose="020B0604020202020204"/>
              <a:ea typeface="+mn-ea"/>
              <a:cs typeface="+mn-cs"/>
              <a:sym typeface="Helvetica Neue"/>
            </a:endParaRPr>
          </a:p>
          <a:p>
            <a:pPr marL="0" marR="0" lvl="0" indent="0" algn="ctr" defTabSz="1219215"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¼ de vin et café ou infusion par pers</a:t>
            </a:r>
          </a:p>
          <a:p>
            <a:pPr marL="0" marR="0" lvl="0" indent="0" algn="ctr" defTabSz="1219215"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 - - - -</a:t>
            </a:r>
          </a:p>
          <a:p>
            <a:pPr marL="457200" marR="0" lvl="0" indent="-457200" algn="ctr" defTabSz="1219215" rtl="0" eaLnBrk="1" fontAlgn="auto" latinLnBrk="0" hangingPunct="1">
              <a:lnSpc>
                <a:spcPct val="100000"/>
              </a:lnSpc>
              <a:spcBef>
                <a:spcPts val="0"/>
              </a:spcBef>
              <a:spcAft>
                <a:spcPts val="0"/>
              </a:spcAft>
              <a:buClrTx/>
              <a:buSzTx/>
              <a:buFontTx/>
              <a:buChar char="-"/>
              <a:tabLst/>
              <a:defRPr/>
            </a:pPr>
            <a:endParaRPr kumimoji="0" lang="fr-FR" sz="120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endParaRPr>
          </a:p>
          <a:p>
            <a:pPr marL="0" marR="0" lvl="0" indent="0" algn="ctr" defTabSz="1219215" rtl="0" eaLnBrk="1" fontAlgn="auto" latinLnBrk="0" hangingPunct="1">
              <a:lnSpc>
                <a:spcPct val="100000"/>
              </a:lnSpc>
              <a:spcBef>
                <a:spcPts val="0"/>
              </a:spcBef>
              <a:spcAft>
                <a:spcPts val="0"/>
              </a:spcAft>
              <a:buClrTx/>
              <a:buSzTx/>
              <a:buFontTx/>
              <a:buNone/>
              <a:tabLst/>
              <a:defRPr/>
            </a:pPr>
            <a:r>
              <a:rPr kumimoji="0" lang="fr-FR" sz="2600" b="1"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Option supplément fromage : + 2,50 €</a:t>
            </a:r>
          </a:p>
          <a:p>
            <a:pPr marL="0" marR="0" lvl="0" indent="0" algn="ctr" defTabSz="1219215"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black"/>
              </a:solidFill>
              <a:effectLst/>
              <a:uLnTx/>
              <a:uFillTx/>
              <a:latin typeface="Arial" panose="020B0604020202020204"/>
              <a:ea typeface="+mn-ea"/>
              <a:cs typeface="+mn-cs"/>
              <a:sym typeface="Helvetica Neue"/>
            </a:endParaRPr>
          </a:p>
          <a:p>
            <a:pPr marL="0" marR="0" lvl="0" indent="0" algn="ctr" defTabSz="1219215"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Assiette de fromages régionaux </a:t>
            </a:r>
            <a:r>
              <a:rPr kumimoji="0" lang="fr-FR" sz="2600" b="1"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ou</a:t>
            </a:r>
            <a:r>
              <a:rPr kumimoji="0" lang="fr-FR" sz="260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 fromage blanc à la crème</a:t>
            </a:r>
          </a:p>
          <a:p>
            <a:pPr marL="0" marR="0" lvl="0" indent="0" algn="ctr" defTabSz="1219215"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Arial" panose="020B0604020202020204"/>
              <a:ea typeface="+mn-ea"/>
              <a:cs typeface="+mn-cs"/>
              <a:sym typeface="Helvetica Neue"/>
            </a:endParaRPr>
          </a:p>
          <a:p>
            <a:pPr marL="0" marR="0" lvl="0" indent="0" algn="ctr" defTabSz="1219215"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Vous prenez cette option pour votre groupe ? Dites-le-nous lors de votre réservation.</a:t>
            </a:r>
          </a:p>
          <a:p>
            <a:pPr marL="0" marR="0" lvl="0" indent="0" algn="ctr" defTabSz="1219215"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a:ea typeface="+mn-ea"/>
                <a:cs typeface="+mn-cs"/>
                <a:sym typeface="Helvetica Neue"/>
              </a:rPr>
              <a:t>Le choix du type de fromage se fera individuellement sur place.</a:t>
            </a:r>
          </a:p>
        </p:txBody>
      </p:sp>
      <p:sp>
        <p:nvSpPr>
          <p:cNvPr id="8" name="Titre 8"/>
          <p:cNvSpPr txBox="1">
            <a:spLocks/>
          </p:cNvSpPr>
          <p:nvPr/>
        </p:nvSpPr>
        <p:spPr>
          <a:xfrm>
            <a:off x="3941551" y="12425376"/>
            <a:ext cx="6094125" cy="338491"/>
          </a:xfrm>
          <a:prstGeom prst="rect">
            <a:avLst/>
          </a:prstGeom>
        </p:spPr>
        <p:txBody>
          <a:bodyPr wrap="square" anchor="b" anchorCtr="0">
            <a:spAutoFit/>
          </a:bodyPr>
          <a:lstStyle>
            <a:lvl1pPr algn="l" defTabSz="457200" rtl="0" eaLnBrk="1" latinLnBrk="0" hangingPunct="1">
              <a:spcBef>
                <a:spcPct val="0"/>
              </a:spcBef>
              <a:buNone/>
              <a:defRPr sz="2400" b="1" kern="1200" cap="all">
                <a:solidFill>
                  <a:srgbClr val="FF00FF"/>
                </a:solidFill>
                <a:latin typeface="Arial"/>
                <a:ea typeface="+mj-ea"/>
                <a:cs typeface="Arial"/>
              </a:defRPr>
            </a:lvl1pPr>
          </a:lstStyle>
          <a:p>
            <a:pPr marL="0" marR="0" lvl="0" indent="0" algn="l" defTabSz="457200" rtl="0" eaLnBrk="1" fontAlgn="auto" latinLnBrk="0" hangingPunct="1">
              <a:lnSpc>
                <a:spcPct val="120000"/>
              </a:lnSpc>
              <a:spcBef>
                <a:spcPct val="0"/>
              </a:spcBef>
              <a:spcAft>
                <a:spcPts val="0"/>
              </a:spcAft>
              <a:buClrTx/>
              <a:buSzTx/>
              <a:buFontTx/>
              <a:buNone/>
              <a:tabLst/>
              <a:defRPr/>
            </a:pPr>
            <a:r>
              <a:rPr kumimoji="0" lang="fr-FR" sz="1333" b="1" i="0" u="none" strike="noStrike" kern="1200" cap="all" spc="0" normalizeH="0" baseline="0" noProof="0" dirty="0">
                <a:ln>
                  <a:noFill/>
                </a:ln>
                <a:solidFill>
                  <a:srgbClr val="FF00FF"/>
                </a:solidFill>
                <a:effectLst/>
                <a:uLnTx/>
                <a:uFillTx/>
                <a:latin typeface="Arial"/>
                <a:ea typeface="+mj-ea"/>
                <a:cs typeface="Arial"/>
                <a:sym typeface="Helvetica Neue"/>
              </a:rPr>
              <a:t>PHOTO NON CONTRACTUELLE</a:t>
            </a:r>
          </a:p>
        </p:txBody>
      </p:sp>
      <p:sp>
        <p:nvSpPr>
          <p:cNvPr id="3" name="ZoneTexte 2">
            <a:extLst>
              <a:ext uri="{FF2B5EF4-FFF2-40B4-BE49-F238E27FC236}">
                <a16:creationId xmlns:a16="http://schemas.microsoft.com/office/drawing/2014/main" id="{14A36D3C-52A3-CEA9-8DCF-7C9AD93C0CA2}"/>
              </a:ext>
            </a:extLst>
          </p:cNvPr>
          <p:cNvSpPr txBox="1"/>
          <p:nvPr/>
        </p:nvSpPr>
        <p:spPr>
          <a:xfrm>
            <a:off x="1831347" y="1251540"/>
            <a:ext cx="7442329" cy="2447465"/>
          </a:xfrm>
          <a:prstGeom prst="rect">
            <a:avLst/>
          </a:prstGeom>
          <a:noFill/>
        </p:spPr>
        <p:txBody>
          <a:bodyPr wrap="square">
            <a:spAutoFit/>
          </a:bodyPr>
          <a:lstStyle/>
          <a:p>
            <a:pPr marL="0" marR="0" lvl="0" indent="0" algn="just" defTabSz="821531" rtl="0" eaLnBrk="1" fontAlgn="auto" latinLnBrk="0" hangingPunct="0">
              <a:lnSpc>
                <a:spcPct val="120000"/>
              </a:lnSpc>
              <a:spcBef>
                <a:spcPts val="0"/>
              </a:spcBef>
              <a:spcAft>
                <a:spcPts val="0"/>
              </a:spcAft>
              <a:buClrTx/>
              <a:buSzTx/>
              <a:buFontTx/>
              <a:buNone/>
              <a:tabLst/>
              <a:defRPr/>
            </a:pPr>
            <a:r>
              <a:rPr kumimoji="0" lang="fr-FR" sz="2600" b="1" i="0" u="none" strike="noStrike" kern="0" cap="none" spc="0" normalizeH="0" baseline="0" noProof="0" dirty="0">
                <a:ln>
                  <a:noFill/>
                </a:ln>
                <a:solidFill>
                  <a:prstClr val="black"/>
                </a:solidFill>
                <a:effectLst/>
                <a:uLnTx/>
                <a:uFillTx/>
                <a:latin typeface="Helvetica Neue"/>
                <a:sym typeface="Helvetica Neue"/>
              </a:rPr>
              <a:t>Choix des plats </a:t>
            </a:r>
            <a:r>
              <a:rPr kumimoji="0" lang="fr-FR" sz="2600" b="1" i="0" u="sng" strike="noStrike" kern="0" cap="none" spc="0" normalizeH="0" baseline="0" noProof="0" dirty="0">
                <a:ln>
                  <a:noFill/>
                </a:ln>
                <a:solidFill>
                  <a:prstClr val="black"/>
                </a:solidFill>
                <a:effectLst/>
                <a:uLnTx/>
                <a:uFillTx/>
                <a:latin typeface="Helvetica Neue"/>
                <a:sym typeface="Helvetica Neue"/>
              </a:rPr>
              <a:t>commun</a:t>
            </a:r>
            <a:r>
              <a:rPr kumimoji="0" lang="fr-FR" sz="2600" b="1" i="0" u="none" strike="noStrike" kern="0" cap="none" spc="0" normalizeH="0" baseline="0" noProof="0" dirty="0">
                <a:ln>
                  <a:noFill/>
                </a:ln>
                <a:solidFill>
                  <a:prstClr val="black"/>
                </a:solidFill>
                <a:effectLst/>
                <a:uLnTx/>
                <a:uFillTx/>
                <a:latin typeface="Helvetica Neue"/>
                <a:sym typeface="Helvetica Neue"/>
              </a:rPr>
              <a:t> à l’ensemble des participants.</a:t>
            </a:r>
          </a:p>
          <a:p>
            <a:pPr marL="0" marR="0" lvl="0" indent="0" algn="just" defTabSz="821531" rtl="0" eaLnBrk="1" fontAlgn="auto" latinLnBrk="0" hangingPunct="0">
              <a:lnSpc>
                <a:spcPct val="107000"/>
              </a:lnSpc>
              <a:spcBef>
                <a:spcPts val="0"/>
              </a:spcBef>
              <a:spcAft>
                <a:spcPts val="800"/>
              </a:spcAft>
              <a:buClrTx/>
              <a:buSzTx/>
              <a:buFontTx/>
              <a:buNone/>
              <a:tabLst/>
              <a:defRPr/>
            </a:pPr>
            <a:r>
              <a:rPr kumimoji="0" lang="fr-FR" sz="2600" b="1" i="0" u="none" strike="noStrike" kern="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sym typeface="Helvetica Neue"/>
              </a:rPr>
              <a:t>Un seul choix d’entrée, de plat et de dessert. Menu non contractuel.</a:t>
            </a:r>
            <a:r>
              <a:rPr kumimoji="0" lang="fr-FR" sz="2600" b="1" i="0" u="none" strike="noStrike" kern="1200" cap="all" spc="0" normalizeH="0" baseline="0" noProof="0" dirty="0">
                <a:ln>
                  <a:noFill/>
                </a:ln>
                <a:solidFill>
                  <a:prstClr val="black"/>
                </a:solidFill>
                <a:effectLst/>
                <a:uLnTx/>
                <a:uFillTx/>
                <a:latin typeface="Arial"/>
                <a:ea typeface="+mj-ea"/>
                <a:cs typeface="Arial"/>
                <a:sym typeface="Helvetica Neue"/>
              </a:rPr>
              <a:t> </a:t>
            </a:r>
          </a:p>
          <a:p>
            <a:pPr marL="0" marR="0" lvl="0" indent="0" algn="just" defTabSz="821531" rtl="0" eaLnBrk="1" fontAlgn="auto" latinLnBrk="0" hangingPunct="0">
              <a:lnSpc>
                <a:spcPct val="120000"/>
              </a:lnSpc>
              <a:spcBef>
                <a:spcPts val="0"/>
              </a:spcBef>
              <a:spcAft>
                <a:spcPts val="0"/>
              </a:spcAft>
              <a:buClrTx/>
              <a:buSzTx/>
              <a:buFontTx/>
              <a:buNone/>
              <a:tabLst/>
              <a:defRPr/>
            </a:pPr>
            <a:r>
              <a:rPr kumimoji="0" lang="fr-FR" sz="2600" b="1" i="0" u="none" strike="noStrike" kern="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sym typeface="Helvetica Neue"/>
              </a:rPr>
              <a:t>Menu enfant sur demande.</a:t>
            </a:r>
            <a:endParaRPr kumimoji="0" lang="fr-FR" sz="2600" b="1" i="0" u="none" strike="noStrike" kern="0" cap="none" spc="0" normalizeH="0" baseline="0" noProof="0" dirty="0">
              <a:ln>
                <a:noFill/>
              </a:ln>
              <a:solidFill>
                <a:srgbClr val="000000"/>
              </a:solidFill>
              <a:effectLst/>
              <a:uLnTx/>
              <a:uFillTx/>
              <a:latin typeface="Helvetica Neue"/>
              <a:sym typeface="Helvetica Neue"/>
            </a:endParaRPr>
          </a:p>
        </p:txBody>
      </p:sp>
      <p:sp>
        <p:nvSpPr>
          <p:cNvPr id="2" name="Rectangle 1">
            <a:extLst>
              <a:ext uri="{FF2B5EF4-FFF2-40B4-BE49-F238E27FC236}">
                <a16:creationId xmlns:a16="http://schemas.microsoft.com/office/drawing/2014/main" id="{51ED15E7-3652-0378-A952-DC0DC7185C46}"/>
              </a:ext>
            </a:extLst>
          </p:cNvPr>
          <p:cNvSpPr/>
          <p:nvPr/>
        </p:nvSpPr>
        <p:spPr>
          <a:xfrm>
            <a:off x="10687616" y="12255356"/>
            <a:ext cx="13124955" cy="528350"/>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lvl="0" indent="0" algn="l" defTabSz="1219215" rtl="0" eaLnBrk="1" fontAlgn="auto" latinLnBrk="0" hangingPunct="1">
              <a:lnSpc>
                <a:spcPct val="120000"/>
              </a:lnSpc>
              <a:spcBef>
                <a:spcPts val="0"/>
              </a:spcBef>
              <a:spcAft>
                <a:spcPts val="0"/>
              </a:spcAft>
              <a:buClrTx/>
              <a:buSzTx/>
              <a:buFontTx/>
              <a:buNone/>
              <a:tabLst/>
              <a:defRPr/>
            </a:pPr>
            <a:r>
              <a:rPr kumimoji="0" lang="fr-FR" sz="2600" b="1" i="0" u="none" strike="noStrike" kern="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Helvetica Neue"/>
              </a:rPr>
              <a:t>14h20 : départ du restaurant, reprise du bus.</a:t>
            </a:r>
            <a:endParaRPr kumimoji="0" lang="fr-FR" sz="2600" b="1" i="0" u="none" strike="noStrike" kern="1200" cap="none" spc="0" normalizeH="0" baseline="0" noProof="0" dirty="0">
              <a:ln>
                <a:noFill/>
              </a:ln>
              <a:solidFill>
                <a:prstClr val="black"/>
              </a:solidFill>
              <a:effectLst/>
              <a:uLnTx/>
              <a:uFillTx/>
              <a:latin typeface="Arial" panose="020B0604020202020204"/>
              <a:ea typeface="+mn-ea"/>
              <a:cs typeface="+mn-cs"/>
              <a:sym typeface="Helvetica Neue"/>
            </a:endParaRPr>
          </a:p>
        </p:txBody>
      </p:sp>
      <p:pic>
        <p:nvPicPr>
          <p:cNvPr id="5" name="Image 4" descr="Une image contenant assiette, nourriture, asperge, légume&#10;&#10;Description générée automatiquement">
            <a:extLst>
              <a:ext uri="{FF2B5EF4-FFF2-40B4-BE49-F238E27FC236}">
                <a16:creationId xmlns:a16="http://schemas.microsoft.com/office/drawing/2014/main" id="{5383B315-84C3-B66F-119F-6F6ED46829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56916" y="3883628"/>
            <a:ext cx="5567934" cy="8357125"/>
          </a:xfrm>
          <a:prstGeom prst="rect">
            <a:avLst/>
          </a:prstGeom>
        </p:spPr>
      </p:pic>
    </p:spTree>
    <p:extLst>
      <p:ext uri="{BB962C8B-B14F-4D97-AF65-F5344CB8AC3E}">
        <p14:creationId xmlns:p14="http://schemas.microsoft.com/office/powerpoint/2010/main" val="1883153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024862" y="656494"/>
            <a:ext cx="1422400" cy="5805715"/>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219215" rtl="0" eaLnBrk="1" fontAlgn="auto" latinLnBrk="0" hangingPunct="1">
              <a:lnSpc>
                <a:spcPct val="100000"/>
              </a:lnSpc>
              <a:spcBef>
                <a:spcPts val="0"/>
              </a:spcBef>
              <a:spcAft>
                <a:spcPts val="0"/>
              </a:spcAft>
              <a:buClrTx/>
              <a:buSzTx/>
              <a:buFontTx/>
              <a:buNone/>
              <a:tabLst/>
              <a:defRPr/>
            </a:pPr>
            <a:endParaRPr kumimoji="0" lang="fr-FR" sz="4800" b="0" i="0" u="none" strike="noStrike" kern="1200" cap="none" spc="0" normalizeH="0" baseline="0" noProof="0">
              <a:ln>
                <a:noFill/>
              </a:ln>
              <a:solidFill>
                <a:prstClr val="black"/>
              </a:solidFill>
              <a:effectLst/>
              <a:uLnTx/>
              <a:uFillTx/>
              <a:latin typeface="Arial" panose="020B0604020202020204"/>
              <a:ea typeface="+mn-ea"/>
              <a:cs typeface="+mn-cs"/>
              <a:sym typeface="Helvetica Neue"/>
            </a:endParaRPr>
          </a:p>
        </p:txBody>
      </p:sp>
      <p:sp>
        <p:nvSpPr>
          <p:cNvPr id="2" name="Titre 1">
            <a:extLst>
              <a:ext uri="{FF2B5EF4-FFF2-40B4-BE49-F238E27FC236}">
                <a16:creationId xmlns:a16="http://schemas.microsoft.com/office/drawing/2014/main" id="{DA7504E0-A42B-4A4E-95D9-BA460DE3CA1B}"/>
              </a:ext>
            </a:extLst>
          </p:cNvPr>
          <p:cNvSpPr>
            <a:spLocks noGrp="1"/>
          </p:cNvSpPr>
          <p:nvPr>
            <p:ph type="title"/>
          </p:nvPr>
        </p:nvSpPr>
        <p:spPr>
          <a:xfrm>
            <a:off x="8171243" y="2603092"/>
            <a:ext cx="14665249" cy="809521"/>
          </a:xfrm>
        </p:spPr>
        <p:txBody>
          <a:bodyPr>
            <a:noAutofit/>
          </a:bodyPr>
          <a:lstStyle/>
          <a:p>
            <a:r>
              <a:rPr lang="fr-FR" sz="3200" kern="0" dirty="0">
                <a:latin typeface="Arial" panose="020B0604020202020204" pitchFamily="34" charset="0"/>
                <a:cs typeface="Arial" panose="020B0604020202020204" pitchFamily="34" charset="0"/>
              </a:rPr>
              <a:t>APRÈS-MIDI</a:t>
            </a:r>
            <a:br>
              <a:rPr lang="fr-FR" sz="3200" kern="0" dirty="0">
                <a:latin typeface="Arial" panose="020B0604020202020204" pitchFamily="34" charset="0"/>
                <a:cs typeface="Arial" panose="020B0604020202020204" pitchFamily="34" charset="0"/>
              </a:rPr>
            </a:br>
            <a:r>
              <a:rPr lang="fr-FR" sz="3200" kern="0" dirty="0">
                <a:latin typeface="Arial" panose="020B0604020202020204" pitchFamily="34" charset="0"/>
                <a:cs typeface="Arial" panose="020B0604020202020204" pitchFamily="34" charset="0"/>
              </a:rPr>
              <a:t>Site le </a:t>
            </a:r>
            <a:r>
              <a:rPr lang="fr-FR" sz="3200" kern="0" dirty="0" err="1">
                <a:latin typeface="Arial" panose="020B0604020202020204" pitchFamily="34" charset="0"/>
                <a:cs typeface="Arial" panose="020B0604020202020204" pitchFamily="34" charset="0"/>
              </a:rPr>
              <a:t>corbusier</a:t>
            </a:r>
            <a:r>
              <a:rPr lang="fr-FR" sz="3200" kern="0" dirty="0">
                <a:latin typeface="Arial" panose="020B0604020202020204" pitchFamily="34" charset="0"/>
                <a:cs typeface="Arial" panose="020B0604020202020204" pitchFamily="34" charset="0"/>
              </a:rPr>
              <a:t> – </a:t>
            </a:r>
            <a:r>
              <a:rPr lang="fr-FR" sz="3200" dirty="0"/>
              <a:t>VISITE DE LA MAISON DE LA CULTURE ET DE L’ÉGLISE SAINT-PIERRE</a:t>
            </a:r>
            <a:br>
              <a:rPr lang="fr-FR" sz="3600" dirty="0"/>
            </a:br>
            <a:endParaRPr lang="fr-FR" sz="3600" kern="0" dirty="0">
              <a:latin typeface="Arial" panose="020B0604020202020204" pitchFamily="34" charset="0"/>
              <a:cs typeface="Arial" panose="020B0604020202020204" pitchFamily="34" charset="0"/>
            </a:endParaRPr>
          </a:p>
        </p:txBody>
      </p:sp>
      <p:sp>
        <p:nvSpPr>
          <p:cNvPr id="7" name="Google Shape;361;p49">
            <a:extLst>
              <a:ext uri="{FF2B5EF4-FFF2-40B4-BE49-F238E27FC236}">
                <a16:creationId xmlns:a16="http://schemas.microsoft.com/office/drawing/2014/main" id="{1BB3B451-134C-4C5E-A3AC-3331450A1A56}"/>
              </a:ext>
            </a:extLst>
          </p:cNvPr>
          <p:cNvSpPr txBox="1">
            <a:spLocks/>
          </p:cNvSpPr>
          <p:nvPr/>
        </p:nvSpPr>
        <p:spPr>
          <a:xfrm>
            <a:off x="9298389" y="3478773"/>
            <a:ext cx="13286155" cy="9260616"/>
          </a:xfrm>
          <a:prstGeom prst="rect">
            <a:avLst/>
          </a:prstGeom>
          <a:noFill/>
        </p:spPr>
        <p:txBody>
          <a:bodyPr spcFirstLastPara="1" wrap="square" lIns="243800" tIns="121867" rIns="243800" bIns="12186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1219215" rtl="0" eaLnBrk="1" fontAlgn="auto" latinLnBrk="0" hangingPunct="1">
              <a:lnSpc>
                <a:spcPct val="100000"/>
              </a:lnSpc>
              <a:spcBef>
                <a:spcPts val="0"/>
              </a:spcBef>
              <a:spcAft>
                <a:spcPts val="0"/>
              </a:spcAft>
              <a:buClr>
                <a:srgbClr val="000000"/>
              </a:buClr>
              <a:buSzTx/>
              <a:buFont typeface="Arial"/>
              <a:buNone/>
              <a:tabLst/>
              <a:defRPr/>
            </a:pPr>
            <a:endParaRPr kumimoji="0" lang="fr-FR"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8" name="Rectangle 7"/>
          <p:cNvSpPr/>
          <p:nvPr/>
        </p:nvSpPr>
        <p:spPr>
          <a:xfrm>
            <a:off x="8171243" y="3478773"/>
            <a:ext cx="15393607" cy="8733288"/>
          </a:xfrm>
          <a:prstGeom prst="rect">
            <a:avLst/>
          </a:prstGeom>
        </p:spPr>
        <p:txBody>
          <a:bodyPr wrap="square">
            <a:spAutoFit/>
          </a:bodyPr>
          <a:lstStyle/>
          <a:p>
            <a:pPr marL="0" marR="0" lvl="0" indent="0" algn="just" defTabSz="821531" rtl="0" eaLnBrk="1" fontAlgn="auto" latinLnBrk="0" hangingPunct="0">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14h50 : arrivée sur le parking de la Maison de la Culture du site Le Corbusier à Firminy. Retrouvez votre guide à l’accueil.</a:t>
            </a:r>
          </a:p>
          <a:p>
            <a:pPr marL="0" marR="0" lvl="0" indent="0" algn="just" defTabSz="821531" rtl="0" eaLnBrk="1" fontAlgn="auto" latinLnBrk="0" hangingPunct="0">
              <a:lnSpc>
                <a:spcPct val="100000"/>
              </a:lnSpc>
              <a:spcBef>
                <a:spcPts val="0"/>
              </a:spcBef>
              <a:spcAft>
                <a:spcPts val="0"/>
              </a:spcAft>
              <a:buClrTx/>
              <a:buSzTx/>
              <a:buFontTx/>
              <a:buNone/>
              <a:tabLst/>
              <a:defRPr/>
            </a:pPr>
            <a:endParaRPr kumimoji="0" lang="fr-FR"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just" defTabSz="821531" rtl="0" eaLnBrk="1" fontAlgn="auto" latinLnBrk="0" hangingPunct="0">
              <a:lnSpc>
                <a:spcPct val="100000"/>
              </a:lnSpc>
              <a:spcBef>
                <a:spcPts val="0"/>
              </a:spcBef>
              <a:spcAft>
                <a:spcPts val="1000"/>
              </a:spcAft>
              <a:buClrTx/>
              <a:buSzTx/>
              <a:buFontTx/>
              <a:buNone/>
              <a:tabLst/>
              <a:defRPr/>
            </a:pP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Helvetica Neue"/>
              </a:rPr>
              <a:t>15h00 : visite </a:t>
            </a:r>
            <a:r>
              <a:rPr kumimoji="0" lang="fr-FR"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Helvetica Neue"/>
              </a:rPr>
              <a:t>guidée </a:t>
            </a:r>
            <a:r>
              <a:rPr kumimoji="0" lang="fr-FR" sz="2800" b="1" i="0" u="none" strike="noStrike" kern="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sym typeface="Helvetica Neue"/>
              </a:rPr>
              <a:t>de l’œuvre de l’architecte Le Corbusier </a:t>
            </a:r>
            <a:r>
              <a:rPr kumimoji="0" lang="fr-FR"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Helvetica Neue"/>
              </a:rPr>
              <a:t>(Maison de la Culture et Église)</a:t>
            </a:r>
          </a:p>
          <a:p>
            <a:pPr marL="0" marR="0" lvl="0" indent="0" algn="just" defTabSz="821531" rtl="0" eaLnBrk="1" fontAlgn="auto" latinLnBrk="0" hangingPunct="0">
              <a:lnSpc>
                <a:spcPct val="100000"/>
              </a:lnSpc>
              <a:spcBef>
                <a:spcPts val="0"/>
              </a:spcBef>
              <a:spcAft>
                <a:spcPts val="1000"/>
              </a:spcAft>
              <a:buClrTx/>
              <a:buSzTx/>
              <a:buFontTx/>
              <a:buNone/>
              <a:tabLst/>
              <a:defRPr/>
            </a:pPr>
            <a:endParaRPr kumimoji="0" lang="fr-FR" sz="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Helvetica Neue"/>
            </a:endParaRPr>
          </a:p>
          <a:p>
            <a:pPr marL="0" marR="0" lvl="0" indent="0" algn="just" defTabSz="821531" rtl="0" eaLnBrk="1" fontAlgn="auto" latinLnBrk="0" hangingPunct="0">
              <a:lnSpc>
                <a:spcPct val="100000"/>
              </a:lnSpc>
              <a:spcBef>
                <a:spcPts val="0"/>
              </a:spcBef>
              <a:spcAft>
                <a:spcPts val="800"/>
              </a:spcAft>
              <a:buClrTx/>
              <a:buSzTx/>
              <a:buFontTx/>
              <a:buNone/>
              <a:tabLst/>
              <a:defRPr/>
            </a:pP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Une ville dans la ville, en voilà une bonne idée. C’était celle de Le Corbusier, l’architecte visionnaire qu’on ne présente plus. </a:t>
            </a:r>
            <a:r>
              <a:rPr kumimoji="0" lang="fr-FR" sz="1600" b="1"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 </a:t>
            </a:r>
          </a:p>
          <a:p>
            <a:pPr marL="0" marR="0" lvl="0" indent="0" algn="just" defTabSz="821531" rtl="0" eaLnBrk="1" fontAlgn="auto" latinLnBrk="0" hangingPunct="0">
              <a:lnSpc>
                <a:spcPct val="100000"/>
              </a:lnSpc>
              <a:spcBef>
                <a:spcPts val="0"/>
              </a:spcBef>
              <a:spcAft>
                <a:spcPts val="800"/>
              </a:spcAft>
              <a:buClrTx/>
              <a:buSzTx/>
              <a:buFontTx/>
              <a:buNone/>
              <a:tabLst/>
              <a:defRPr/>
            </a:pPr>
            <a:r>
              <a:rPr kumimoji="0" lang="fr-FR" sz="2800" b="0"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Cette pépite classée deuxième plus grande réalisation dans le monde, c’est à Firminy qu’on la trouve. Le Site de Firminy-Vert régale les connaisseurs et les curieux. </a:t>
            </a:r>
          </a:p>
          <a:p>
            <a:pPr marL="0" marR="0" lvl="0" indent="0" algn="just" defTabSz="821531" rtl="0" eaLnBrk="1" fontAlgn="auto" latinLnBrk="0" hangingPunct="0">
              <a:lnSpc>
                <a:spcPct val="100000"/>
              </a:lnSpc>
              <a:spcBef>
                <a:spcPts val="0"/>
              </a:spcBef>
              <a:spcAft>
                <a:spcPts val="800"/>
              </a:spcAft>
              <a:buClrTx/>
              <a:buSzTx/>
              <a:buFontTx/>
              <a:buNone/>
              <a:tabLst/>
              <a:defRPr/>
            </a:pPr>
            <a:r>
              <a:rPr kumimoji="0" lang="fr-FR" sz="2800" b="0"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Ce géant sensible abrite une </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Unité d’Habitation </a:t>
            </a:r>
            <a:r>
              <a:rPr kumimoji="0" lang="fr-FR" sz="2800" b="0"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aux rues multicolores, une </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église</a:t>
            </a:r>
            <a:r>
              <a:rPr kumimoji="0" lang="fr-FR" sz="2800" b="0"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 un peu bizarre en forme de cône, une </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Maison de la Culture </a:t>
            </a:r>
            <a:r>
              <a:rPr kumimoji="0" lang="fr-FR" sz="2800" b="0"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concave </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classée UNESCO</a:t>
            </a:r>
            <a:r>
              <a:rPr kumimoji="0" lang="fr-FR" sz="2800" b="0"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 un </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Stad</a:t>
            </a:r>
            <a:r>
              <a:rPr kumimoji="0" lang="fr-FR" sz="2800" b="0"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e façon amphithéâtre et une </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Piscine.</a:t>
            </a:r>
            <a:r>
              <a:rPr kumimoji="0" lang="fr-FR" sz="2800" b="0"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 On va de surprises architecturales en anecdotes décalées. </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Boutique.</a:t>
            </a:r>
          </a:p>
          <a:p>
            <a:pPr marL="0" marR="0" lvl="0" indent="0" algn="just" defTabSz="821531" rtl="0" eaLnBrk="1" fontAlgn="auto" latinLnBrk="0" hangingPunct="0">
              <a:lnSpc>
                <a:spcPct val="107000"/>
              </a:lnSpc>
              <a:spcBef>
                <a:spcPts val="0"/>
              </a:spcBef>
              <a:spcAft>
                <a:spcPts val="0"/>
              </a:spcAft>
              <a:buClrTx/>
              <a:buSzTx/>
              <a:buFontTx/>
              <a:buNone/>
              <a:tabLst/>
              <a:defRPr/>
            </a:pPr>
            <a:endParaRPr kumimoji="0" lang="fr-FR" sz="1200" b="0" i="0" u="none" strike="noStrike" kern="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sym typeface="Helvetica Neue"/>
            </a:endParaRPr>
          </a:p>
          <a:p>
            <a:pPr marL="0" marR="0" lvl="0" indent="0" algn="just" defTabSz="821531" rtl="0" eaLnBrk="1" fontAlgn="auto" latinLnBrk="0" hangingPunct="0">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prstClr val="black"/>
                </a:solidFill>
                <a:effectLst/>
                <a:uLnTx/>
                <a:uFillTx/>
                <a:latin typeface="Arial" panose="020B0604020202020204" pitchFamily="34" charset="0"/>
                <a:ea typeface="Cambria"/>
                <a:cs typeface="Arial" panose="020B0604020202020204" pitchFamily="34" charset="0"/>
                <a:sym typeface="Helvetica Neue"/>
              </a:rPr>
              <a:t>16h30 : fin de la visite, passage en boutique , fin de nos services</a:t>
            </a:r>
          </a:p>
          <a:p>
            <a:pPr marL="0" marR="0" lvl="0" indent="0" algn="just" defTabSz="821531" rtl="0" eaLnBrk="1"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black"/>
              </a:solidFill>
              <a:effectLst/>
              <a:uLnTx/>
              <a:uFillTx/>
              <a:latin typeface="Arial" panose="020B0604020202020204" pitchFamily="34" charset="0"/>
              <a:ea typeface="Cambria"/>
              <a:cs typeface="Arial" panose="020B0604020202020204" pitchFamily="34" charset="0"/>
              <a:sym typeface="Helvetica Neue"/>
            </a:endParaRPr>
          </a:p>
          <a:p>
            <a:pPr marL="0" marR="0" lvl="0" indent="0" algn="just" defTabSz="821531" rtl="0" eaLnBrk="1" fontAlgn="auto" latinLnBrk="0" hangingPunct="0">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rgbClr val="FF00FF"/>
                </a:solidFill>
                <a:effectLst/>
                <a:uLnTx/>
                <a:uFillTx/>
                <a:latin typeface="Arial" panose="020B0604020202020204" pitchFamily="34" charset="0"/>
                <a:cs typeface="Arial" panose="020B0604020202020204" pitchFamily="34" charset="0"/>
                <a:sym typeface="Helvetica Neue"/>
              </a:rPr>
              <a:t>Poussez l’expérience Le Corbusier ! </a:t>
            </a:r>
          </a:p>
          <a:p>
            <a:pPr marL="457200" marR="0" lvl="0" indent="-457200" algn="just" defTabSz="821531"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fr-FR" sz="2400" b="1" i="0" u="none" strike="noStrike" kern="0" cap="none" spc="0" normalizeH="0" baseline="0" noProof="0" dirty="0">
                <a:ln>
                  <a:noFill/>
                </a:ln>
                <a:solidFill>
                  <a:srgbClr val="000000"/>
                </a:solidFill>
                <a:effectLst/>
                <a:uLnTx/>
                <a:uFillTx/>
                <a:latin typeface="Helvetica Neue"/>
                <a:sym typeface="Helvetica Neue"/>
              </a:rPr>
              <a:t>L’Unité d’Habitation, </a:t>
            </a:r>
            <a:r>
              <a:rPr kumimoji="0" lang="fr-FR" sz="2400" b="0" i="0" u="none" strike="noStrike" kern="0" cap="none" spc="0" normalizeH="0" baseline="0" noProof="0" dirty="0">
                <a:ln>
                  <a:noFill/>
                </a:ln>
                <a:solidFill>
                  <a:srgbClr val="000000"/>
                </a:solidFill>
                <a:effectLst/>
                <a:uLnTx/>
                <a:uFillTx/>
                <a:latin typeface="Helvetica Neue"/>
                <a:sym typeface="Helvetica Neue"/>
              </a:rPr>
              <a:t>c’est quoi ? Un film de 30 minutes vous explique tout ça. Sur réservation (sans supplément) ;</a:t>
            </a:r>
          </a:p>
          <a:p>
            <a:pPr marL="457200" marR="0" lvl="0" indent="-457200" algn="just" defTabSz="821531"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fr-FR" sz="2400" b="1" i="0" u="none" strike="noStrike" kern="0" cap="none" spc="0" normalizeH="0" baseline="0" noProof="0" dirty="0">
                <a:ln>
                  <a:noFill/>
                </a:ln>
                <a:solidFill>
                  <a:srgbClr val="000000"/>
                </a:solidFill>
                <a:effectLst/>
                <a:uLnTx/>
                <a:uFillTx/>
                <a:latin typeface="Helvetica Neue"/>
                <a:sym typeface="Helvetica Neue"/>
              </a:rPr>
              <a:t>Un petit tour d’expo ? </a:t>
            </a:r>
            <a:r>
              <a:rPr kumimoji="0" lang="fr-FR" sz="2400" b="0" i="0" u="none" strike="noStrike" kern="0" cap="none" spc="0" normalizeH="0" baseline="0" noProof="0" dirty="0">
                <a:ln>
                  <a:noFill/>
                </a:ln>
                <a:solidFill>
                  <a:srgbClr val="000000"/>
                </a:solidFill>
                <a:effectLst/>
                <a:uLnTx/>
                <a:uFillTx/>
                <a:latin typeface="Helvetica Neue"/>
                <a:sym typeface="Helvetica Neue"/>
              </a:rPr>
              <a:t>Découvrez librement les espaces de l’église</a:t>
            </a:r>
            <a:r>
              <a:rPr kumimoji="0" lang="fr-FR" sz="2800" b="0" i="0" u="none" strike="noStrike" kern="0" cap="none" spc="0" normalizeH="0" baseline="0" noProof="0" dirty="0">
                <a:ln>
                  <a:noFill/>
                </a:ln>
                <a:solidFill>
                  <a:srgbClr val="000000"/>
                </a:solidFill>
                <a:effectLst/>
                <a:uLnTx/>
                <a:uFillTx/>
                <a:latin typeface="Helvetica Neue"/>
                <a:sym typeface="Helvetica Neue"/>
              </a:rPr>
              <a:t>.</a:t>
            </a:r>
            <a:endParaRPr kumimoji="0" lang="fr-FR" sz="2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endParaRPr>
          </a:p>
        </p:txBody>
      </p:sp>
      <p:pic>
        <p:nvPicPr>
          <p:cNvPr id="6" name="Image 5">
            <a:extLst>
              <a:ext uri="{FF2B5EF4-FFF2-40B4-BE49-F238E27FC236}">
                <a16:creationId xmlns:a16="http://schemas.microsoft.com/office/drawing/2014/main" id="{AEA40CFB-8D8C-B96C-D9E6-707A18ED22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932"/>
          <a:stretch/>
        </p:blipFill>
        <p:spPr>
          <a:xfrm>
            <a:off x="1275390" y="1379241"/>
            <a:ext cx="6630360" cy="10538276"/>
          </a:xfrm>
          <a:prstGeom prst="rect">
            <a:avLst/>
          </a:prstGeom>
        </p:spPr>
      </p:pic>
    </p:spTree>
    <p:extLst>
      <p:ext uri="{BB962C8B-B14F-4D97-AF65-F5344CB8AC3E}">
        <p14:creationId xmlns:p14="http://schemas.microsoft.com/office/powerpoint/2010/main" val="3515878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7504E0-A42B-4A4E-95D9-BA460DE3CA1B}"/>
              </a:ext>
            </a:extLst>
          </p:cNvPr>
          <p:cNvSpPr>
            <a:spLocks noGrp="1"/>
          </p:cNvSpPr>
          <p:nvPr>
            <p:ph type="title"/>
          </p:nvPr>
        </p:nvSpPr>
        <p:spPr>
          <a:xfrm>
            <a:off x="8062794" y="1890348"/>
            <a:ext cx="13286155" cy="1127461"/>
          </a:xfrm>
        </p:spPr>
        <p:txBody>
          <a:bodyPr>
            <a:noAutofit/>
          </a:bodyPr>
          <a:lstStyle/>
          <a:p>
            <a:r>
              <a:rPr lang="fr-FR" sz="3200" kern="0" dirty="0">
                <a:latin typeface="Arial" panose="020B0604020202020204" pitchFamily="34" charset="0"/>
                <a:cs typeface="Arial" panose="020B0604020202020204" pitchFamily="34" charset="0"/>
              </a:rPr>
              <a:t>APRÈS-MIDI</a:t>
            </a:r>
            <a:br>
              <a:rPr lang="fr-FR" sz="3200" kern="0" dirty="0">
                <a:latin typeface="Arial" panose="020B0604020202020204" pitchFamily="34" charset="0"/>
                <a:cs typeface="Arial" panose="020B0604020202020204" pitchFamily="34" charset="0"/>
              </a:rPr>
            </a:br>
            <a:r>
              <a:rPr lang="fr-FR" sz="3200" kern="0" dirty="0">
                <a:latin typeface="Arial" panose="020B0604020202020204" pitchFamily="34" charset="0"/>
                <a:cs typeface="Arial" panose="020B0604020202020204" pitchFamily="34" charset="0"/>
              </a:rPr>
              <a:t>Site le </a:t>
            </a:r>
            <a:r>
              <a:rPr lang="fr-FR" sz="3200" kern="0" dirty="0" err="1">
                <a:latin typeface="Arial" panose="020B0604020202020204" pitchFamily="34" charset="0"/>
                <a:cs typeface="Arial" panose="020B0604020202020204" pitchFamily="34" charset="0"/>
              </a:rPr>
              <a:t>corbusier</a:t>
            </a:r>
            <a:r>
              <a:rPr lang="fr-FR" sz="3200" kern="0" dirty="0">
                <a:latin typeface="Arial" panose="020B0604020202020204" pitchFamily="34" charset="0"/>
                <a:cs typeface="Arial" panose="020B0604020202020204" pitchFamily="34" charset="0"/>
              </a:rPr>
              <a:t> – visite </a:t>
            </a:r>
            <a:r>
              <a:rPr lang="fr-FR" sz="3200" kern="0" dirty="0" err="1">
                <a:latin typeface="Arial" panose="020B0604020202020204" pitchFamily="34" charset="0"/>
                <a:cs typeface="Arial" panose="020B0604020202020204" pitchFamily="34" charset="0"/>
              </a:rPr>
              <a:t>complÈte</a:t>
            </a:r>
            <a:endParaRPr lang="fr-FR" sz="3200" kern="0" dirty="0">
              <a:latin typeface="Arial" panose="020B0604020202020204" pitchFamily="34" charset="0"/>
              <a:cs typeface="Arial" panose="020B0604020202020204" pitchFamily="34" charset="0"/>
            </a:endParaRPr>
          </a:p>
        </p:txBody>
      </p:sp>
      <p:sp>
        <p:nvSpPr>
          <p:cNvPr id="8" name="Rectangle 7"/>
          <p:cNvSpPr/>
          <p:nvPr/>
        </p:nvSpPr>
        <p:spPr>
          <a:xfrm>
            <a:off x="8062793" y="3160413"/>
            <a:ext cx="15299051" cy="8437566"/>
          </a:xfrm>
          <a:prstGeom prst="rect">
            <a:avLst/>
          </a:prstGeom>
        </p:spPr>
        <p:txBody>
          <a:bodyPr wrap="square">
            <a:spAutoFit/>
          </a:bodyPr>
          <a:lstStyle/>
          <a:p>
            <a:pPr marL="0" marR="0" lvl="0" indent="0" algn="l" defTabSz="821531" rtl="0" eaLnBrk="1" fontAlgn="auto" latinLnBrk="0" hangingPunct="0">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14h20 : arrivée sur le parking de la Maison de la Culture du site Le Corbusier à Firminy, retrouvez votre guide à l’accueil.</a:t>
            </a:r>
          </a:p>
          <a:p>
            <a:pPr marL="0" marR="0" lvl="0" indent="0" algn="l" defTabSz="821531" rtl="0" eaLnBrk="1" fontAlgn="auto" latinLnBrk="0" hangingPunct="0">
              <a:lnSpc>
                <a:spcPct val="100000"/>
              </a:lnSpc>
              <a:spcBef>
                <a:spcPts val="0"/>
              </a:spcBef>
              <a:spcAft>
                <a:spcPts val="0"/>
              </a:spcAft>
              <a:buClrTx/>
              <a:buSzTx/>
              <a:buFontTx/>
              <a:buNone/>
              <a:tabLst/>
              <a:defRPr/>
            </a:pPr>
            <a:endParaRPr kumimoji="0" lang="fr-FR"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1531" rtl="0" eaLnBrk="1" fontAlgn="auto" latinLnBrk="0" hangingPunct="0">
              <a:lnSpc>
                <a:spcPct val="100000"/>
              </a:lnSpc>
              <a:spcBef>
                <a:spcPts val="0"/>
              </a:spcBef>
              <a:spcAft>
                <a:spcPts val="1000"/>
              </a:spcAft>
              <a:buClrTx/>
              <a:buSzTx/>
              <a:buFontTx/>
              <a:buNone/>
              <a:tabLst/>
              <a:defRPr/>
            </a:pP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Helvetica Neue"/>
              </a:rPr>
              <a:t>14h30 : visite </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guidée </a:t>
            </a:r>
            <a:r>
              <a:rPr kumimoji="0" lang="fr-FR" sz="2800" b="1" i="0" u="none" strike="noStrike" kern="0" cap="none" spc="0" normalizeH="0" baseline="0" noProof="0" dirty="0">
                <a:ln>
                  <a:noFill/>
                </a:ln>
                <a:solidFill>
                  <a:srgbClr val="FF00FF"/>
                </a:solidFill>
                <a:effectLst/>
                <a:uLnTx/>
                <a:uFillTx/>
                <a:latin typeface="Arial" panose="020B0604020202020204" pitchFamily="34" charset="0"/>
                <a:cs typeface="Arial" panose="020B0604020202020204" pitchFamily="34" charset="0"/>
                <a:sym typeface="Helvetica Neue"/>
              </a:rPr>
              <a:t>complète</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Helvetica Neue"/>
              </a:rPr>
              <a:t>de l’œuvre de l’architecte Le Corbusier </a:t>
            </a:r>
            <a:r>
              <a:rPr kumimoji="0" lang="fr-FR" sz="2800" b="1" i="0" u="none" strike="noStrike" kern="0" cap="none" spc="0" normalizeH="0" baseline="0" noProof="0" dirty="0">
                <a:ln>
                  <a:noFill/>
                </a:ln>
                <a:solidFill>
                  <a:srgbClr val="FF00FF"/>
                </a:solidFill>
                <a:effectLst/>
                <a:uLnTx/>
                <a:uFillTx/>
                <a:latin typeface="Arial" panose="020B0604020202020204" pitchFamily="34" charset="0"/>
                <a:cs typeface="Arial" panose="020B0604020202020204" pitchFamily="34" charset="0"/>
                <a:sym typeface="Helvetica Neue"/>
              </a:rPr>
              <a:t>(Unité d’habitation + Maison de la Culture et Église)</a:t>
            </a:r>
            <a:endParaRPr kumimoji="0" lang="fr-FR"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just" defTabSz="821531" rtl="0" eaLnBrk="1" fontAlgn="auto" latinLnBrk="0" hangingPunct="0">
              <a:lnSpc>
                <a:spcPct val="100000"/>
              </a:lnSpc>
              <a:spcBef>
                <a:spcPts val="0"/>
              </a:spcBef>
              <a:spcAft>
                <a:spcPts val="800"/>
              </a:spcAft>
              <a:buClrTx/>
              <a:buSzTx/>
              <a:buFontTx/>
              <a:buNone/>
              <a:tabLst/>
              <a:defRPr/>
            </a:pP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Une ville dans la ville, en voilà une bonne idée. C’était celle de Le Corbusier, l’architecte visionnaire qu’on ne présente plus. </a:t>
            </a:r>
          </a:p>
          <a:p>
            <a:pPr marL="0" marR="0" lvl="0" indent="0" algn="l" defTabSz="821531" rtl="0" eaLnBrk="1" fontAlgn="auto" latinLnBrk="0" hangingPunct="0">
              <a:lnSpc>
                <a:spcPct val="100000"/>
              </a:lnSpc>
              <a:spcBef>
                <a:spcPts val="0"/>
              </a:spcBef>
              <a:spcAft>
                <a:spcPts val="800"/>
              </a:spcAft>
              <a:buClrTx/>
              <a:buSzTx/>
              <a:buFontTx/>
              <a:buNone/>
              <a:tabLst/>
              <a:defRPr/>
            </a:pPr>
            <a:r>
              <a:rPr kumimoji="0" lang="fr-FR" sz="1600" b="1"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 </a:t>
            </a:r>
          </a:p>
          <a:p>
            <a:pPr marL="0" marR="0" lvl="0" indent="0" algn="just" defTabSz="821531" rtl="0" eaLnBrk="1" fontAlgn="auto" latinLnBrk="0" hangingPunct="0">
              <a:lnSpc>
                <a:spcPct val="100000"/>
              </a:lnSpc>
              <a:spcBef>
                <a:spcPts val="0"/>
              </a:spcBef>
              <a:spcAft>
                <a:spcPts val="800"/>
              </a:spcAft>
              <a:buClrTx/>
              <a:buSzTx/>
              <a:buFontTx/>
              <a:buNone/>
              <a:tabLst/>
              <a:defRPr/>
            </a:pPr>
            <a:r>
              <a:rPr kumimoji="0" lang="fr-FR" sz="2800" b="0"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Cette pépite classée deuxième plus grande réalisation dans le monde, c’est à Firminy qu’on la trouve. Le Site de Firminy-Vert régale les connaisseurs et les curieux. </a:t>
            </a:r>
          </a:p>
          <a:p>
            <a:pPr marL="0" marR="0" lvl="0" indent="0" algn="just" defTabSz="821531" rtl="0" eaLnBrk="1" fontAlgn="auto" latinLnBrk="0" hangingPunct="0">
              <a:lnSpc>
                <a:spcPct val="100000"/>
              </a:lnSpc>
              <a:spcBef>
                <a:spcPts val="0"/>
              </a:spcBef>
              <a:spcAft>
                <a:spcPts val="800"/>
              </a:spcAft>
              <a:buClrTx/>
              <a:buSzTx/>
              <a:buFontTx/>
              <a:buNone/>
              <a:tabLst/>
              <a:defRPr/>
            </a:pPr>
            <a:r>
              <a:rPr kumimoji="0" lang="fr-FR" sz="2800" b="0"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Ce géant sensible abrite une </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Unité d’Habitation </a:t>
            </a:r>
            <a:r>
              <a:rPr kumimoji="0" lang="fr-FR" sz="2800" b="0"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aux rues multicolores, une </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église</a:t>
            </a:r>
            <a:r>
              <a:rPr kumimoji="0" lang="fr-FR" sz="2800" b="0"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 un peu bizarre en forme de cône, une </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Maison de la Culture </a:t>
            </a:r>
            <a:r>
              <a:rPr kumimoji="0" lang="fr-FR" sz="2800" b="0"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concave </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classée UNESCO</a:t>
            </a:r>
            <a:r>
              <a:rPr kumimoji="0" lang="fr-FR" sz="2800" b="0"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 un </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Stad</a:t>
            </a:r>
            <a:r>
              <a:rPr kumimoji="0" lang="fr-FR" sz="2800" b="0"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e façon amphithéâtre et une </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Piscine.</a:t>
            </a:r>
            <a:r>
              <a:rPr kumimoji="0" lang="fr-FR" sz="2800" b="0"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 On va de surprises architecturales en anecdotes décalées. </a:t>
            </a:r>
          </a:p>
          <a:p>
            <a:pPr marL="0" marR="0" lvl="0" indent="0" algn="just" defTabSz="821531" rtl="0" eaLnBrk="1" fontAlgn="auto" latinLnBrk="0" hangingPunct="0">
              <a:lnSpc>
                <a:spcPct val="100000"/>
              </a:lnSpc>
              <a:spcBef>
                <a:spcPts val="0"/>
              </a:spcBef>
              <a:spcAft>
                <a:spcPts val="800"/>
              </a:spcAft>
              <a:buClrTx/>
              <a:buSzTx/>
              <a:buFontTx/>
              <a:buNone/>
              <a:tabLst/>
              <a:defRPr/>
            </a:pP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Envie de visiter ? </a:t>
            </a:r>
            <a:r>
              <a:rPr kumimoji="0" lang="fr-FR" sz="2800" b="0"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Vous</a:t>
            </a: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 </a:t>
            </a:r>
            <a:r>
              <a:rPr kumimoji="0" lang="fr-FR" sz="2800" b="0"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avez le choix, les parcours de visites ne manquent pas. Poussez l’expérience en prenant de la hauteur sur le toit-terrasse de l’Unité d’Habitation.</a:t>
            </a:r>
          </a:p>
          <a:p>
            <a:pPr marL="0" marR="0" lvl="0" indent="0" algn="just" defTabSz="821531" rtl="0" eaLnBrk="1" fontAlgn="auto" latinLnBrk="0" hangingPunct="0">
              <a:lnSpc>
                <a:spcPct val="100000"/>
              </a:lnSpc>
              <a:spcBef>
                <a:spcPts val="0"/>
              </a:spcBef>
              <a:spcAft>
                <a:spcPts val="800"/>
              </a:spcAft>
              <a:buClrTx/>
              <a:buSzTx/>
              <a:buFontTx/>
              <a:buNone/>
              <a:tabLst/>
              <a:defRPr/>
            </a:pP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Boutique.</a:t>
            </a:r>
          </a:p>
          <a:p>
            <a:pPr marL="0" marR="0" lvl="0" indent="0" algn="just" defTabSz="821531" rtl="0" eaLnBrk="1" fontAlgn="auto" latinLnBrk="0" hangingPunct="0">
              <a:lnSpc>
                <a:spcPct val="107000"/>
              </a:lnSpc>
              <a:spcBef>
                <a:spcPts val="0"/>
              </a:spcBef>
              <a:spcAft>
                <a:spcPts val="0"/>
              </a:spcAft>
              <a:buClrTx/>
              <a:buSzTx/>
              <a:buFontTx/>
              <a:buNone/>
              <a:tabLst/>
              <a:defRPr/>
            </a:pPr>
            <a:endPar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Helvetica Neue"/>
            </a:endParaRPr>
          </a:p>
          <a:p>
            <a:pPr marL="0" marR="0" lvl="0" indent="0" algn="just" defTabSz="821531" rtl="0" eaLnBrk="1" fontAlgn="auto" latinLnBrk="0" hangingPunct="0">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srgbClr val="000000"/>
                </a:solidFill>
                <a:effectLst/>
                <a:uLnTx/>
                <a:uFillTx/>
                <a:latin typeface="Arial" panose="020B0604020202020204" pitchFamily="34" charset="0"/>
                <a:ea typeface="Cambria"/>
                <a:cs typeface="Arial" panose="020B0604020202020204" pitchFamily="34" charset="0"/>
                <a:sym typeface="Helvetica Neue"/>
              </a:rPr>
              <a:t>17h30 : fin des visites et de nos services.</a:t>
            </a:r>
          </a:p>
        </p:txBody>
      </p:sp>
      <p:sp>
        <p:nvSpPr>
          <p:cNvPr id="4" name="Rectangle 3">
            <a:extLst>
              <a:ext uri="{FF2B5EF4-FFF2-40B4-BE49-F238E27FC236}">
                <a16:creationId xmlns:a16="http://schemas.microsoft.com/office/drawing/2014/main" id="{E499DF85-DBE5-91B9-EE5D-7AF416E22774}"/>
              </a:ext>
            </a:extLst>
          </p:cNvPr>
          <p:cNvSpPr/>
          <p:nvPr/>
        </p:nvSpPr>
        <p:spPr>
          <a:xfrm>
            <a:off x="2106390" y="11232607"/>
            <a:ext cx="5038531" cy="67180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21531" rtl="0" eaLnBrk="1" fontAlgn="auto" latinLnBrk="0" hangingPunct="0">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sym typeface="Helvetica Neue"/>
              </a:rPr>
              <a:t>Unité d’Habitation, appartement témoin</a:t>
            </a:r>
          </a:p>
        </p:txBody>
      </p:sp>
      <p:pic>
        <p:nvPicPr>
          <p:cNvPr id="3" name="Image 2">
            <a:extLst>
              <a:ext uri="{FF2B5EF4-FFF2-40B4-BE49-F238E27FC236}">
                <a16:creationId xmlns:a16="http://schemas.microsoft.com/office/drawing/2014/main" id="{A7E2D58E-A816-2937-84D1-632CA0EE19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505"/>
          <a:stretch/>
        </p:blipFill>
        <p:spPr>
          <a:xfrm>
            <a:off x="1022155" y="1159152"/>
            <a:ext cx="6783377" cy="10118448"/>
          </a:xfrm>
          <a:prstGeom prst="rect">
            <a:avLst/>
          </a:prstGeom>
        </p:spPr>
      </p:pic>
      <p:sp>
        <p:nvSpPr>
          <p:cNvPr id="5" name="Titre 1">
            <a:extLst>
              <a:ext uri="{FF2B5EF4-FFF2-40B4-BE49-F238E27FC236}">
                <a16:creationId xmlns:a16="http://schemas.microsoft.com/office/drawing/2014/main" id="{B820897F-4C38-A0E5-F347-0B6A997C0E8D}"/>
              </a:ext>
            </a:extLst>
          </p:cNvPr>
          <p:cNvSpPr txBox="1">
            <a:spLocks/>
          </p:cNvSpPr>
          <p:nvPr/>
        </p:nvSpPr>
        <p:spPr>
          <a:xfrm>
            <a:off x="8062794" y="910377"/>
            <a:ext cx="13286155" cy="1514373"/>
          </a:xfrm>
          <a:prstGeom prst="rect">
            <a:avLst/>
          </a:prstGeom>
        </p:spPr>
        <p:txBody>
          <a:bodyPr anchor="b" anchorCtr="0">
            <a:noAutofit/>
          </a:bodyPr>
          <a:lstStyle>
            <a:lvl1pPr algn="l" defTabSz="1219215" rtl="0" eaLnBrk="1" latinLnBrk="0" hangingPunct="1">
              <a:spcBef>
                <a:spcPct val="0"/>
              </a:spcBef>
              <a:buNone/>
              <a:defRPr sz="6400" b="1" kern="1200" cap="all">
                <a:solidFill>
                  <a:srgbClr val="FF00FF"/>
                </a:solidFill>
                <a:latin typeface="Arial"/>
                <a:ea typeface="+mj-ea"/>
                <a:cs typeface="Arial"/>
              </a:defRPr>
            </a:lvl1pPr>
          </a:lstStyle>
          <a:p>
            <a:r>
              <a:rPr lang="fr-FR" sz="4400" kern="0" dirty="0">
                <a:latin typeface="Arial" panose="020B0604020202020204" pitchFamily="34" charset="0"/>
                <a:cs typeface="Arial" panose="020B0604020202020204" pitchFamily="34" charset="0"/>
              </a:rPr>
              <a:t>EN OPTION  :</a:t>
            </a:r>
            <a:br>
              <a:rPr lang="fr-FR" sz="3200" kern="0" dirty="0">
                <a:latin typeface="Arial" panose="020B0604020202020204" pitchFamily="34" charset="0"/>
                <a:cs typeface="Arial" panose="020B0604020202020204" pitchFamily="34" charset="0"/>
              </a:rPr>
            </a:br>
            <a:endParaRPr lang="fr-FR" sz="32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398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18" name="Google Shape;353;p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flipH="1">
            <a:off x="18434372" y="8085579"/>
            <a:ext cx="2654840" cy="7040192"/>
          </a:xfrm>
          <a:prstGeom prst="rect">
            <a:avLst/>
          </a:prstGeom>
          <a:noFill/>
          <a:ln>
            <a:noFill/>
          </a:ln>
        </p:spPr>
      </p:pic>
      <p:pic>
        <p:nvPicPr>
          <p:cNvPr id="2" name="Imag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4678" y="786768"/>
            <a:ext cx="22226952" cy="11547229"/>
          </a:xfrm>
          <a:prstGeom prst="rect">
            <a:avLst/>
          </a:prstGeom>
        </p:spPr>
      </p:pic>
      <p:pic>
        <p:nvPicPr>
          <p:cNvPr id="9" name="Google Shape;352;p4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0639" y="1203136"/>
            <a:ext cx="2607368" cy="5992624"/>
          </a:xfrm>
          <a:prstGeom prst="rect">
            <a:avLst/>
          </a:prstGeom>
          <a:noFill/>
          <a:ln>
            <a:noFill/>
          </a:ln>
        </p:spPr>
      </p:pic>
      <p:sp>
        <p:nvSpPr>
          <p:cNvPr id="10" name="Google Shape;361;p49">
            <a:extLst>
              <a:ext uri="{FF2B5EF4-FFF2-40B4-BE49-F238E27FC236}">
                <a16:creationId xmlns:a16="http://schemas.microsoft.com/office/drawing/2014/main" id="{1BB3B451-134C-4C5E-A3AC-3331450A1A56}"/>
              </a:ext>
            </a:extLst>
          </p:cNvPr>
          <p:cNvSpPr txBox="1">
            <a:spLocks/>
          </p:cNvSpPr>
          <p:nvPr/>
        </p:nvSpPr>
        <p:spPr>
          <a:xfrm>
            <a:off x="2080668" y="2712360"/>
            <a:ext cx="21632693" cy="8713074"/>
          </a:xfrm>
          <a:prstGeom prst="rect">
            <a:avLst/>
          </a:prstGeom>
          <a:solidFill>
            <a:schemeClr val="bg1">
              <a:alpha val="60000"/>
            </a:schemeClr>
          </a:solidFill>
        </p:spPr>
        <p:txBody>
          <a:bodyPr spcFirstLastPara="1" wrap="square" lIns="243800" tIns="121867" rIns="243800" bIns="12186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R="60961" defTabSz="1219215" hangingPunct="1"/>
            <a:endParaRPr lang="fr-FR" sz="3733" b="1" kern="1200" dirty="0">
              <a:solidFill>
                <a:prstClr val="black"/>
              </a:solidFill>
            </a:endParaRPr>
          </a:p>
          <a:p>
            <a:pPr marR="60961" defTabSz="1219215" hangingPunct="1"/>
            <a:endParaRPr lang="fr-FR" sz="1800" b="1" kern="1200" dirty="0">
              <a:solidFill>
                <a:prstClr val="black"/>
              </a:solidFill>
            </a:endParaRPr>
          </a:p>
          <a:p>
            <a:pPr marR="60961" defTabSz="1219215" hangingPunct="1"/>
            <a:r>
              <a:rPr lang="fr-FR" sz="3000" b="1" kern="1200" dirty="0">
                <a:solidFill>
                  <a:schemeClr val="tx1"/>
                </a:solidFill>
              </a:rPr>
              <a:t>42,50 € TTC / personne </a:t>
            </a:r>
            <a:r>
              <a:rPr lang="fr-FR" sz="3000" kern="1200" dirty="0">
                <a:solidFill>
                  <a:schemeClr val="tx1"/>
                </a:solidFill>
              </a:rPr>
              <a:t>(de 20 à 30 pers.)</a:t>
            </a:r>
          </a:p>
          <a:p>
            <a:pPr marR="60961" defTabSz="1219215" hangingPunct="1"/>
            <a:r>
              <a:rPr lang="fr-FR" sz="3000" b="1" kern="1200" dirty="0">
                <a:solidFill>
                  <a:schemeClr val="tx1"/>
                </a:solidFill>
              </a:rPr>
              <a:t>44,00 € TTC / personne </a:t>
            </a:r>
            <a:r>
              <a:rPr lang="fr-FR" sz="3000" kern="1200" dirty="0">
                <a:solidFill>
                  <a:schemeClr val="tx1"/>
                </a:solidFill>
              </a:rPr>
              <a:t>(de 31 à 39 pers.)</a:t>
            </a:r>
          </a:p>
          <a:p>
            <a:pPr marR="60961" defTabSz="1219215" hangingPunct="1"/>
            <a:r>
              <a:rPr lang="fr-FR" sz="3000" b="1" kern="1200" dirty="0">
                <a:solidFill>
                  <a:schemeClr val="tx1"/>
                </a:solidFill>
              </a:rPr>
              <a:t>41,10 € TTC / personne </a:t>
            </a:r>
            <a:r>
              <a:rPr lang="fr-FR" sz="3000" kern="1200" dirty="0">
                <a:solidFill>
                  <a:schemeClr val="tx1"/>
                </a:solidFill>
              </a:rPr>
              <a:t>(de 40 à 49 pers.)</a:t>
            </a:r>
          </a:p>
          <a:p>
            <a:pPr marR="60961" defTabSz="1219215" hangingPunct="1"/>
            <a:r>
              <a:rPr lang="fr-FR" sz="3000" b="1" kern="1200" dirty="0">
                <a:solidFill>
                  <a:schemeClr val="tx1"/>
                </a:solidFill>
              </a:rPr>
              <a:t>39,40 € TTC /personne </a:t>
            </a:r>
            <a:r>
              <a:rPr lang="fr-FR" sz="3000" kern="1200" dirty="0">
                <a:solidFill>
                  <a:schemeClr val="tx1"/>
                </a:solidFill>
              </a:rPr>
              <a:t>(</a:t>
            </a:r>
            <a:r>
              <a:rPr lang="fr-FR" sz="3000" b="1" kern="1200" dirty="0">
                <a:solidFill>
                  <a:schemeClr val="tx1"/>
                </a:solidFill>
              </a:rPr>
              <a:t> </a:t>
            </a:r>
            <a:r>
              <a:rPr lang="fr-FR" sz="3000" kern="1200" dirty="0">
                <a:solidFill>
                  <a:schemeClr val="tx1"/>
                </a:solidFill>
              </a:rPr>
              <a:t>de 50 à 60 pers.)</a:t>
            </a:r>
          </a:p>
          <a:p>
            <a:pPr marR="60961" defTabSz="1219215" hangingPunct="1"/>
            <a:endParaRPr lang="fr-FR" sz="2400" b="1" kern="1200" dirty="0">
              <a:solidFill>
                <a:srgbClr val="FF0000"/>
              </a:solidFill>
            </a:endParaRPr>
          </a:p>
          <a:p>
            <a:pPr defTabSz="1219215" hangingPunct="1"/>
            <a:r>
              <a:rPr lang="fr-FR" sz="2800" b="1" kern="150" dirty="0">
                <a:solidFill>
                  <a:prstClr val="black"/>
                </a:solidFill>
                <a:latin typeface="Arial" panose="020B0604020202020204" pitchFamily="34" charset="0"/>
                <a:ea typeface="Cambria"/>
                <a:cs typeface="Arial" panose="020B0604020202020204" pitchFamily="34" charset="0"/>
              </a:rPr>
              <a:t>Circuit 1 journée de 25 km environ</a:t>
            </a:r>
          </a:p>
          <a:p>
            <a:pPr defTabSz="1219215" hangingPunct="1"/>
            <a:endParaRPr lang="fr-FR" sz="2800" b="1" kern="150" dirty="0">
              <a:solidFill>
                <a:prstClr val="black"/>
              </a:solidFill>
              <a:latin typeface="Arial" panose="020B0604020202020204" pitchFamily="34" charset="0"/>
              <a:cs typeface="Arial" panose="020B0604020202020204" pitchFamily="34" charset="0"/>
            </a:endParaRPr>
          </a:p>
          <a:p>
            <a:pPr defTabSz="1219215" hangingPunct="1"/>
            <a:r>
              <a:rPr lang="fr-FR" sz="2800" b="1" u="sng" kern="1200" dirty="0">
                <a:solidFill>
                  <a:prstClr val="black"/>
                </a:solidFill>
                <a:latin typeface="Arial" panose="020B0604020202020204" pitchFamily="34" charset="0"/>
                <a:cs typeface="Arial" panose="020B0604020202020204" pitchFamily="34" charset="0"/>
              </a:rPr>
              <a:t>Ce prix comprend</a:t>
            </a:r>
            <a:r>
              <a:rPr lang="fr-FR" sz="2800" b="1" kern="1200" dirty="0">
                <a:solidFill>
                  <a:prstClr val="black"/>
                </a:solidFill>
                <a:latin typeface="Arial" panose="020B0604020202020204" pitchFamily="34" charset="0"/>
                <a:cs typeface="Arial" panose="020B0604020202020204" pitchFamily="34" charset="0"/>
              </a:rPr>
              <a:t> </a:t>
            </a:r>
            <a:r>
              <a:rPr lang="fr-FR" sz="2800" b="1" kern="1200" dirty="0">
                <a:solidFill>
                  <a:prstClr val="black">
                    <a:lumMod val="65000"/>
                    <a:lumOff val="35000"/>
                  </a:prstClr>
                </a:solidFill>
                <a:latin typeface="Arial" panose="020B0604020202020204" pitchFamily="34" charset="0"/>
                <a:cs typeface="Arial" panose="020B0604020202020204" pitchFamily="34" charset="0"/>
              </a:rPr>
              <a:t>: </a:t>
            </a:r>
            <a:r>
              <a:rPr lang="fr-FR" sz="2800" kern="1200" dirty="0">
                <a:solidFill>
                  <a:prstClr val="black"/>
                </a:solidFill>
                <a:latin typeface="Arial" panose="020B0604020202020204" pitchFamily="34" charset="0"/>
                <a:cs typeface="Arial" panose="020B0604020202020204" pitchFamily="34" charset="0"/>
              </a:rPr>
              <a:t>la visite guidée du musée d’Art moderne et contemporain, le déjeuner au restaurant « Le Valjoly » et la visite guidée de la Maison de la Culture et de l’Église du Site Le Corbusier.</a:t>
            </a:r>
          </a:p>
          <a:p>
            <a:pPr defTabSz="1219215" hangingPunct="1"/>
            <a:r>
              <a:rPr lang="fr-FR" sz="2800" kern="1200" dirty="0">
                <a:solidFill>
                  <a:prstClr val="black"/>
                </a:solidFill>
                <a:latin typeface="Arial" panose="020B0604020202020204" pitchFamily="34" charset="0"/>
                <a:cs typeface="Arial" panose="020B0604020202020204" pitchFamily="34" charset="0"/>
              </a:rPr>
              <a:t>Une gratuité chauffeur. </a:t>
            </a:r>
          </a:p>
          <a:p>
            <a:pPr defTabSz="1219215" hangingPunct="1"/>
            <a:endParaRPr lang="fr-FR" sz="2800" kern="1200" dirty="0">
              <a:solidFill>
                <a:prstClr val="black">
                  <a:lumMod val="65000"/>
                  <a:lumOff val="35000"/>
                </a:prstClr>
              </a:solidFill>
              <a:latin typeface="Arial" panose="020B0604020202020204" pitchFamily="34" charset="0"/>
              <a:cs typeface="Arial" panose="020B0604020202020204" pitchFamily="34" charset="0"/>
            </a:endParaRPr>
          </a:p>
          <a:p>
            <a:pPr defTabSz="1219215" hangingPunct="1"/>
            <a:r>
              <a:rPr lang="fr-FR" sz="2800" b="1" kern="1200" dirty="0">
                <a:solidFill>
                  <a:prstClr val="black"/>
                </a:solidFill>
                <a:latin typeface="Arial" panose="020B0604020202020204" pitchFamily="34" charset="0"/>
                <a:cs typeface="Arial" panose="020B0604020202020204" pitchFamily="34" charset="0"/>
              </a:rPr>
              <a:t>Ce prix ne comprend pas </a:t>
            </a:r>
            <a:r>
              <a:rPr lang="fr-FR" sz="2800" kern="1200" dirty="0">
                <a:solidFill>
                  <a:prstClr val="black"/>
                </a:solidFill>
                <a:latin typeface="Arial" panose="020B0604020202020204" pitchFamily="34" charset="0"/>
                <a:cs typeface="Arial" panose="020B0604020202020204" pitchFamily="34" charset="0"/>
              </a:rPr>
              <a:t>: le transport en autocar, tout extra consommé en dehors du menu proposé. </a:t>
            </a:r>
          </a:p>
          <a:p>
            <a:pPr defTabSz="1219215" hangingPunct="1"/>
            <a:endParaRPr lang="fr-FR" sz="2800" kern="1200" dirty="0">
              <a:solidFill>
                <a:prstClr val="black"/>
              </a:solidFill>
              <a:latin typeface="Arial" panose="020B0604020202020204" pitchFamily="34" charset="0"/>
              <a:cs typeface="Arial" panose="020B0604020202020204" pitchFamily="34" charset="0"/>
            </a:endParaRPr>
          </a:p>
          <a:p>
            <a:pPr lvl="0" defTabSz="609584" hangingPunct="1">
              <a:lnSpc>
                <a:spcPct val="115000"/>
              </a:lnSpc>
              <a:defRPr sz="1800" b="0" i="0" u="none" strike="noStrike" kern="0" cap="none" spc="0" baseline="0">
                <a:solidFill>
                  <a:srgbClr val="000000"/>
                </a:solidFill>
                <a:uFillTx/>
              </a:defRPr>
            </a:pPr>
            <a:r>
              <a:rPr lang="fr-FR" sz="2800" b="1" kern="1200" dirty="0">
                <a:latin typeface="Arial" pitchFamily="34"/>
                <a:ea typeface="Cambria"/>
                <a:cs typeface="Arial" pitchFamily="34"/>
              </a:rPr>
              <a:t>Conditions </a:t>
            </a:r>
            <a:r>
              <a:rPr lang="fr-FR" sz="2800" kern="1200" dirty="0">
                <a:latin typeface="Arial" pitchFamily="34"/>
                <a:ea typeface="Cambria"/>
                <a:cs typeface="Arial" pitchFamily="34"/>
              </a:rPr>
              <a:t>: </a:t>
            </a:r>
          </a:p>
          <a:p>
            <a:pPr lvl="0" defTabSz="609584" hangingPunct="1">
              <a:lnSpc>
                <a:spcPct val="115000"/>
              </a:lnSpc>
              <a:defRPr sz="1800" b="0" i="0" u="none" strike="noStrike" kern="0" cap="none" spc="0" baseline="0">
                <a:solidFill>
                  <a:srgbClr val="000000"/>
                </a:solidFill>
                <a:uFillTx/>
              </a:defRPr>
            </a:pPr>
            <a:r>
              <a:rPr lang="fr-FR" sz="2800" kern="1200" dirty="0">
                <a:latin typeface="Arial" pitchFamily="34"/>
                <a:ea typeface="Cambria"/>
                <a:cs typeface="Arial" pitchFamily="34"/>
              </a:rPr>
              <a:t>Option visite complète : Nouveau devis</a:t>
            </a:r>
          </a:p>
          <a:p>
            <a:pPr lvl="0" defTabSz="609584" hangingPunct="1">
              <a:lnSpc>
                <a:spcPct val="115000"/>
              </a:lnSpc>
              <a:defRPr sz="1800" b="0" i="0" u="none" strike="noStrike" kern="0" cap="none" spc="0" baseline="0">
                <a:solidFill>
                  <a:srgbClr val="000000"/>
                </a:solidFill>
                <a:uFillTx/>
              </a:defRPr>
            </a:pPr>
            <a:r>
              <a:rPr lang="fr-FR" sz="2800" kern="1200" dirty="0">
                <a:latin typeface="Arial" pitchFamily="34"/>
                <a:ea typeface="Cambria"/>
                <a:cs typeface="Arial" pitchFamily="34"/>
              </a:rPr>
              <a:t>Ouverture saisonnière variable selon les sites;</a:t>
            </a:r>
          </a:p>
          <a:p>
            <a:pPr defTabSz="1219215" hangingPunct="1">
              <a:lnSpc>
                <a:spcPct val="115000"/>
              </a:lnSpc>
            </a:pPr>
            <a:r>
              <a:rPr lang="fr-FR" sz="2800" kern="150" dirty="0">
                <a:solidFill>
                  <a:prstClr val="black"/>
                </a:solidFill>
                <a:latin typeface="Arial" panose="020B0604020202020204" pitchFamily="34" charset="0"/>
                <a:ea typeface="Cambria"/>
                <a:cs typeface="Arial" panose="020B0604020202020204" pitchFamily="34" charset="0"/>
              </a:rPr>
              <a:t>Réalisable tous les jours sauf mardi et dimanche;</a:t>
            </a:r>
          </a:p>
          <a:p>
            <a:pPr defTabSz="1219215" hangingPunct="1">
              <a:lnSpc>
                <a:spcPct val="115000"/>
              </a:lnSpc>
            </a:pPr>
            <a:r>
              <a:rPr lang="fr-FR" sz="2800" kern="150" dirty="0">
                <a:solidFill>
                  <a:prstClr val="black"/>
                </a:solidFill>
                <a:latin typeface="Arial" panose="020B0604020202020204" pitchFamily="34" charset="0"/>
                <a:ea typeface="Cambria"/>
                <a:cs typeface="Arial" panose="020B0604020202020204" pitchFamily="34" charset="0"/>
              </a:rPr>
              <a:t>Minimum 20 personnes.</a:t>
            </a:r>
          </a:p>
          <a:p>
            <a:pPr defTabSz="1219215" hangingPunct="1"/>
            <a:endParaRPr lang="fr-FR" altLang="fr-FR" sz="2800" kern="1200" dirty="0">
              <a:solidFill>
                <a:prstClr val="black"/>
              </a:solidFill>
              <a:latin typeface="Arial" panose="020B0604020202020204" pitchFamily="34" charset="0"/>
              <a:cs typeface="Arial" panose="020B0604020202020204" pitchFamily="34" charset="0"/>
            </a:endParaRPr>
          </a:p>
          <a:p>
            <a:pPr defTabSz="1219215" hangingPunct="1">
              <a:lnSpc>
                <a:spcPct val="115000"/>
              </a:lnSpc>
            </a:pPr>
            <a:endParaRPr lang="fr-FR" sz="3200" b="1" kern="1200" dirty="0">
              <a:solidFill>
                <a:prstClr val="black"/>
              </a:solidFill>
              <a:latin typeface="Arial" panose="020B0604020202020204" pitchFamily="34" charset="0"/>
              <a:cs typeface="Arial" panose="020B0604020202020204" pitchFamily="34" charset="0"/>
            </a:endParaRPr>
          </a:p>
        </p:txBody>
      </p:sp>
      <p:sp>
        <p:nvSpPr>
          <p:cNvPr id="8" name="Google Shape;355;p48">
            <a:extLst>
              <a:ext uri="{FF2B5EF4-FFF2-40B4-BE49-F238E27FC236}">
                <a16:creationId xmlns:a16="http://schemas.microsoft.com/office/drawing/2014/main" id="{8DBFD681-77C1-4120-AFF8-18BC992B10D6}"/>
              </a:ext>
            </a:extLst>
          </p:cNvPr>
          <p:cNvSpPr txBox="1"/>
          <p:nvPr/>
        </p:nvSpPr>
        <p:spPr>
          <a:xfrm>
            <a:off x="3462358" y="786768"/>
            <a:ext cx="5118934" cy="1147178"/>
          </a:xfrm>
          <a:prstGeom prst="rect">
            <a:avLst/>
          </a:prstGeom>
          <a:noFill/>
          <a:ln cap="flat">
            <a:noFill/>
          </a:ln>
          <a:effectLst>
            <a:outerShdw dist="22997" dir="5400000" algn="tl">
              <a:srgbClr val="000000">
                <a:alpha val="35000"/>
              </a:srgbClr>
            </a:outerShdw>
          </a:effectLst>
        </p:spPr>
        <p:txBody>
          <a:bodyPr vert="horz" wrap="square" lIns="121898" tIns="121898" rIns="121898" bIns="121898" anchor="ctr" anchorCtr="0" compatLnSpc="1">
            <a:noAutofit/>
          </a:bodyPr>
          <a:lstStyle/>
          <a:p>
            <a:pPr marL="0" marR="0" lvl="0" indent="0" algn="l" defTabSz="609584"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fr-FR" sz="5600" b="1" i="0" u="none" strike="noStrike" kern="1200" cap="none" spc="0" dirty="0">
                <a:solidFill>
                  <a:srgbClr val="FFFFFF"/>
                </a:solidFill>
                <a:uFillTx/>
                <a:latin typeface="Arial"/>
              </a:rPr>
              <a:t>TARIFS 2025</a:t>
            </a:r>
            <a:endParaRPr lang="fr-FR" sz="5600" b="0" i="0" u="none" strike="noStrike" kern="1200" cap="none" spc="0" dirty="0">
              <a:solidFill>
                <a:srgbClr val="FFFFFF"/>
              </a:solidFill>
              <a:uFillTx/>
              <a:latin typeface="Arial"/>
            </a:endParaRPr>
          </a:p>
        </p:txBody>
      </p:sp>
    </p:spTree>
    <p:extLst>
      <p:ext uri="{BB962C8B-B14F-4D97-AF65-F5344CB8AC3E}">
        <p14:creationId xmlns:p14="http://schemas.microsoft.com/office/powerpoint/2010/main" val="205073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86;p112"/>
          <p:cNvSpPr txBox="1">
            <a:spLocks noGrp="1"/>
          </p:cNvSpPr>
          <p:nvPr>
            <p:ph type="ctrTitle"/>
          </p:nvPr>
        </p:nvSpPr>
        <p:spPr>
          <a:xfrm>
            <a:off x="9539723" y="1343069"/>
            <a:ext cx="13003045" cy="1247707"/>
          </a:xfrm>
          <a:prstGeom prst="rect">
            <a:avLst/>
          </a:prstGeom>
        </p:spPr>
        <p:txBody>
          <a:bodyPr spcFirstLastPara="1" wrap="square" lIns="243800" tIns="121867" rIns="243800" bIns="121867" anchor="b" anchorCtr="0">
            <a:noAutofit/>
          </a:bodyPr>
          <a:lstStyle/>
          <a:p>
            <a:pPr>
              <a:lnSpc>
                <a:spcPts val="5333"/>
              </a:lnSpc>
              <a:spcBef>
                <a:spcPts val="0"/>
              </a:spcBef>
            </a:pPr>
            <a:r>
              <a:rPr lang="fr-FR" sz="5333" cap="none" dirty="0">
                <a:solidFill>
                  <a:schemeClr val="tx1"/>
                </a:solidFill>
              </a:rPr>
              <a:t>Contactez-nous, on s’occupe de tout.</a:t>
            </a:r>
            <a:endParaRPr sz="5333" cap="none" dirty="0">
              <a:solidFill>
                <a:schemeClr val="tx1"/>
              </a:solidFill>
            </a:endParaRPr>
          </a:p>
        </p:txBody>
      </p:sp>
      <p:sp>
        <p:nvSpPr>
          <p:cNvPr id="2" name="Rectangle 1">
            <a:extLst>
              <a:ext uri="{FF2B5EF4-FFF2-40B4-BE49-F238E27FC236}">
                <a16:creationId xmlns:a16="http://schemas.microsoft.com/office/drawing/2014/main" id="{91D3B6AD-B5EA-4B7C-AA14-7F104AAEAD6E}"/>
              </a:ext>
            </a:extLst>
          </p:cNvPr>
          <p:cNvSpPr/>
          <p:nvPr/>
        </p:nvSpPr>
        <p:spPr>
          <a:xfrm>
            <a:off x="11503917" y="12731112"/>
            <a:ext cx="12598400" cy="502766"/>
          </a:xfrm>
          <a:prstGeom prst="rect">
            <a:avLst/>
          </a:prstGeom>
        </p:spPr>
        <p:txBody>
          <a:bodyPr wrap="square">
            <a:spAutoFit/>
          </a:bodyPr>
          <a:lstStyle/>
          <a:p>
            <a:pPr algn="l" defTabSz="1219215" hangingPunct="1">
              <a:defRPr/>
            </a:pPr>
            <a:r>
              <a:rPr lang="fr-FR" sz="2667" b="0" i="1" kern="1200" dirty="0">
                <a:solidFill>
                  <a:prstClr val="white"/>
                </a:solidFill>
                <a:latin typeface="Arial" panose="020B0604020202020204"/>
                <a:ea typeface="+mn-ea"/>
                <a:cs typeface="+mn-cs"/>
              </a:rPr>
              <a:t>Autorisation n°IM042100016 – garantie financière assurée par assurance APST</a:t>
            </a:r>
          </a:p>
        </p:txBody>
      </p:sp>
      <p:sp>
        <p:nvSpPr>
          <p:cNvPr id="6" name="Rectangle 5"/>
          <p:cNvSpPr/>
          <p:nvPr/>
        </p:nvSpPr>
        <p:spPr>
          <a:xfrm>
            <a:off x="9592240" y="3456930"/>
            <a:ext cx="6142891" cy="2012218"/>
          </a:xfrm>
          <a:prstGeom prst="rect">
            <a:avLst/>
          </a:prstGeom>
        </p:spPr>
        <p:txBody>
          <a:bodyPr wrap="square">
            <a:spAutoFit/>
          </a:bodyPr>
          <a:lstStyle/>
          <a:p>
            <a:pPr marR="13547" algn="l" defTabSz="1219215" hangingPunct="1">
              <a:lnSpc>
                <a:spcPct val="120000"/>
              </a:lnSpc>
              <a:buClr>
                <a:prstClr val="white"/>
              </a:buClr>
              <a:defRPr/>
            </a:pPr>
            <a:r>
              <a:rPr lang="fr-FR" sz="2933" u="sng" kern="1200" dirty="0">
                <a:solidFill>
                  <a:prstClr val="black"/>
                </a:solidFill>
                <a:latin typeface="Arial" panose="020B0604020202020204"/>
                <a:ea typeface="+mn-ea"/>
                <a:cs typeface="+mn-cs"/>
              </a:rPr>
              <a:t>SÉJOURS &amp; CIRCUITS</a:t>
            </a:r>
          </a:p>
          <a:p>
            <a:pPr marR="13547" algn="l" defTabSz="1219215" hangingPunct="1">
              <a:lnSpc>
                <a:spcPct val="120000"/>
              </a:lnSpc>
              <a:buClr>
                <a:prstClr val="white"/>
              </a:buClr>
              <a:defRPr/>
            </a:pPr>
            <a:endParaRPr lang="fr-FR" sz="1867" b="0" kern="1200" dirty="0">
              <a:solidFill>
                <a:prstClr val="black"/>
              </a:solidFill>
              <a:latin typeface="Arial" panose="020B0604020202020204"/>
              <a:ea typeface="+mn-ea"/>
              <a:cs typeface="+mn-cs"/>
            </a:endParaRPr>
          </a:p>
          <a:p>
            <a:pPr marR="13547" algn="l" defTabSz="1219215" hangingPunct="1">
              <a:lnSpc>
                <a:spcPct val="120000"/>
              </a:lnSpc>
              <a:buClr>
                <a:prstClr val="white"/>
              </a:buClr>
              <a:defRPr/>
            </a:pPr>
            <a:r>
              <a:rPr lang="fr-FR" sz="2933" kern="1200" dirty="0">
                <a:solidFill>
                  <a:prstClr val="black"/>
                </a:solidFill>
                <a:latin typeface="Arial" panose="020B0604020202020204"/>
                <a:ea typeface="+mn-ea"/>
                <a:cs typeface="Arial" panose="020B0604020202020204" pitchFamily="34" charset="0"/>
              </a:rPr>
              <a:t>Christophe ROY</a:t>
            </a:r>
          </a:p>
          <a:p>
            <a:pPr marR="13547" algn="l" defTabSz="1219215" hangingPunct="1">
              <a:lnSpc>
                <a:spcPct val="120000"/>
              </a:lnSpc>
              <a:buClr>
                <a:prstClr val="white"/>
              </a:buClr>
              <a:defRPr/>
            </a:pPr>
            <a:r>
              <a:rPr lang="fr-FR" sz="2933" b="0" kern="1200" dirty="0">
                <a:solidFill>
                  <a:prstClr val="black"/>
                </a:solidFill>
                <a:latin typeface="Arial" panose="020B0604020202020204"/>
                <a:ea typeface="+mn-ea"/>
                <a:cs typeface="Arial" panose="020B0604020202020204" pitchFamily="34" charset="0"/>
              </a:rPr>
              <a:t>04 77 49 39 08 </a:t>
            </a:r>
            <a:r>
              <a:rPr lang="fr-FR" sz="2933" b="0" kern="1200" dirty="0">
                <a:solidFill>
                  <a:prstClr val="black"/>
                </a:solidFill>
                <a:latin typeface="Arial" panose="020B0604020202020204"/>
                <a:ea typeface="+mn-ea"/>
                <a:cs typeface="+mn-cs"/>
              </a:rPr>
              <a:t>• </a:t>
            </a:r>
            <a:r>
              <a:rPr lang="fr-FR" sz="2933" b="0" kern="1200" dirty="0">
                <a:solidFill>
                  <a:prstClr val="black"/>
                </a:solidFill>
                <a:latin typeface="Arial" panose="020B0604020202020204"/>
                <a:ea typeface="+mn-ea"/>
                <a:cs typeface="Arial" panose="020B0604020202020204" pitchFamily="34" charset="0"/>
              </a:rPr>
              <a:t>06 32 19 89 38</a:t>
            </a:r>
          </a:p>
        </p:txBody>
      </p:sp>
      <p:sp>
        <p:nvSpPr>
          <p:cNvPr id="9" name="Rectangle 8"/>
          <p:cNvSpPr/>
          <p:nvPr/>
        </p:nvSpPr>
        <p:spPr>
          <a:xfrm>
            <a:off x="17518601" y="4335119"/>
            <a:ext cx="3305912" cy="1125821"/>
          </a:xfrm>
          <a:prstGeom prst="rect">
            <a:avLst/>
          </a:prstGeom>
        </p:spPr>
        <p:txBody>
          <a:bodyPr wrap="square">
            <a:spAutoFit/>
          </a:bodyPr>
          <a:lstStyle/>
          <a:p>
            <a:pPr marR="13547" algn="l" defTabSz="1219215" hangingPunct="1">
              <a:lnSpc>
                <a:spcPct val="120000"/>
              </a:lnSpc>
              <a:buClr>
                <a:prstClr val="white"/>
              </a:buClr>
              <a:defRPr/>
            </a:pPr>
            <a:r>
              <a:rPr lang="fr-FR" sz="2933" kern="1200" dirty="0">
                <a:solidFill>
                  <a:prstClr val="black"/>
                </a:solidFill>
                <a:latin typeface="Arial" panose="020B0604020202020204"/>
                <a:ea typeface="+mn-ea"/>
                <a:cs typeface="Arial" panose="020B0604020202020204" pitchFamily="34" charset="0"/>
              </a:rPr>
              <a:t>Patricia MENU</a:t>
            </a:r>
          </a:p>
          <a:p>
            <a:pPr marR="13547" algn="l" defTabSz="1219215" hangingPunct="1">
              <a:lnSpc>
                <a:spcPct val="120000"/>
              </a:lnSpc>
              <a:buClr>
                <a:prstClr val="white"/>
              </a:buClr>
              <a:defRPr/>
            </a:pPr>
            <a:r>
              <a:rPr lang="fr-FR" sz="2933" b="0" kern="1200" dirty="0">
                <a:solidFill>
                  <a:prstClr val="black"/>
                </a:solidFill>
                <a:latin typeface="Arial" panose="020B0604020202020204"/>
                <a:ea typeface="+mn-ea"/>
                <a:cs typeface="Arial" panose="020B0604020202020204" pitchFamily="34" charset="0"/>
              </a:rPr>
              <a:t>04 77 49 39 15 </a:t>
            </a:r>
          </a:p>
        </p:txBody>
      </p:sp>
      <p:sp>
        <p:nvSpPr>
          <p:cNvPr id="10" name="Rectangle 9"/>
          <p:cNvSpPr/>
          <p:nvPr/>
        </p:nvSpPr>
        <p:spPr>
          <a:xfrm>
            <a:off x="9592240" y="5672920"/>
            <a:ext cx="12721691" cy="1159228"/>
          </a:xfrm>
          <a:prstGeom prst="rect">
            <a:avLst/>
          </a:prstGeom>
        </p:spPr>
        <p:txBody>
          <a:bodyPr wrap="square">
            <a:spAutoFit/>
          </a:bodyPr>
          <a:lstStyle/>
          <a:p>
            <a:pPr marR="13547" algn="l" defTabSz="1219215" hangingPunct="1">
              <a:buClr>
                <a:prstClr val="white"/>
              </a:buClr>
              <a:defRPr/>
            </a:pPr>
            <a:r>
              <a:rPr lang="fr-FR" sz="2933" kern="1200" dirty="0">
                <a:solidFill>
                  <a:prstClr val="black"/>
                </a:solidFill>
                <a:latin typeface="Arial" panose="020B0604020202020204"/>
                <a:ea typeface="+mn-ea"/>
                <a:cs typeface="Arial" panose="020B0604020202020204" pitchFamily="34" charset="0"/>
              </a:rPr>
              <a:t>groupes@saint-etiennetourisme.com</a:t>
            </a:r>
          </a:p>
          <a:p>
            <a:pPr marR="13547" algn="l" defTabSz="1219215" hangingPunct="1">
              <a:buClr>
                <a:prstClr val="white"/>
              </a:buClr>
              <a:defRPr/>
            </a:pPr>
            <a:endParaRPr lang="fr-FR" sz="1067" kern="1200" dirty="0">
              <a:solidFill>
                <a:prstClr val="black"/>
              </a:solidFill>
              <a:latin typeface="Arial" panose="020B0604020202020204"/>
              <a:ea typeface="+mn-ea"/>
              <a:cs typeface="Arial" panose="020B0604020202020204" pitchFamily="34" charset="0"/>
            </a:endParaRPr>
          </a:p>
          <a:p>
            <a:pPr marR="13547" algn="l" defTabSz="1219215" hangingPunct="1">
              <a:buClr>
                <a:prstClr val="white"/>
              </a:buClr>
              <a:defRPr/>
            </a:pPr>
            <a:r>
              <a:rPr lang="fr-FR" sz="2933" b="0" u="sng" kern="1200" dirty="0">
                <a:solidFill>
                  <a:prstClr val="black"/>
                </a:solidFill>
                <a:latin typeface="Arial" panose="020B0604020202020204"/>
                <a:ea typeface="+mn-ea"/>
                <a:cs typeface="Arial" panose="020B0604020202020204" pitchFamily="34" charset="0"/>
              </a:rPr>
              <a:t>www.saint-etienne-hors-cadre.fr/sejours-groupes/sejours</a:t>
            </a:r>
          </a:p>
        </p:txBody>
      </p:sp>
      <p:sp>
        <p:nvSpPr>
          <p:cNvPr id="11" name="Rectangle 10"/>
          <p:cNvSpPr/>
          <p:nvPr/>
        </p:nvSpPr>
        <p:spPr>
          <a:xfrm>
            <a:off x="9675191" y="7560736"/>
            <a:ext cx="9336424" cy="2553841"/>
          </a:xfrm>
          <a:prstGeom prst="rect">
            <a:avLst/>
          </a:prstGeom>
        </p:spPr>
        <p:txBody>
          <a:bodyPr wrap="square">
            <a:spAutoFit/>
          </a:bodyPr>
          <a:lstStyle/>
          <a:p>
            <a:pPr marR="13547" algn="l" defTabSz="1219215" hangingPunct="1">
              <a:lnSpc>
                <a:spcPct val="120000"/>
              </a:lnSpc>
              <a:buClr>
                <a:prstClr val="white"/>
              </a:buClr>
              <a:defRPr/>
            </a:pPr>
            <a:r>
              <a:rPr lang="fr-FR" sz="2933" u="sng" kern="1200" dirty="0">
                <a:solidFill>
                  <a:prstClr val="black"/>
                </a:solidFill>
                <a:latin typeface="Arial" panose="020B0604020202020204"/>
                <a:ea typeface="+mn-ea"/>
                <a:cs typeface="+mn-cs"/>
              </a:rPr>
              <a:t>VISITE USINE BADOIT &amp; SAINT-GALMIER</a:t>
            </a:r>
            <a:endParaRPr lang="fr-FR" sz="2933" b="0" kern="1200" dirty="0">
              <a:solidFill>
                <a:prstClr val="black"/>
              </a:solidFill>
              <a:latin typeface="Arial" panose="020B0604020202020204"/>
              <a:ea typeface="+mn-ea"/>
              <a:cs typeface="+mn-cs"/>
            </a:endParaRPr>
          </a:p>
          <a:p>
            <a:pPr marR="13547" algn="l" defTabSz="1219215" hangingPunct="1">
              <a:lnSpc>
                <a:spcPct val="120000"/>
              </a:lnSpc>
              <a:buClr>
                <a:prstClr val="white"/>
              </a:buClr>
              <a:defRPr/>
            </a:pPr>
            <a:endParaRPr lang="fr-FR" sz="1867" kern="1200" dirty="0">
              <a:solidFill>
                <a:prstClr val="black"/>
              </a:solidFill>
              <a:latin typeface="Arial" panose="020B0604020202020204"/>
              <a:ea typeface="+mn-ea"/>
              <a:cs typeface="Arial" panose="020B0604020202020204" pitchFamily="34" charset="0"/>
            </a:endParaRPr>
          </a:p>
          <a:p>
            <a:pPr marR="13547" algn="l" defTabSz="1219215" hangingPunct="1">
              <a:lnSpc>
                <a:spcPct val="120000"/>
              </a:lnSpc>
              <a:buClr>
                <a:prstClr val="white"/>
              </a:buClr>
              <a:defRPr/>
            </a:pPr>
            <a:r>
              <a:rPr lang="fr-FR" sz="2933" kern="1200" dirty="0">
                <a:solidFill>
                  <a:prstClr val="black"/>
                </a:solidFill>
                <a:latin typeface="Arial" panose="020B0604020202020204"/>
                <a:ea typeface="+mn-ea"/>
                <a:cs typeface="Arial" panose="020B0604020202020204" pitchFamily="34" charset="0"/>
              </a:rPr>
              <a:t>Estelle CHARVOLIN</a:t>
            </a:r>
          </a:p>
          <a:p>
            <a:pPr marR="13547" algn="l" defTabSz="1219215" hangingPunct="1">
              <a:lnSpc>
                <a:spcPct val="120000"/>
              </a:lnSpc>
              <a:buClr>
                <a:prstClr val="white"/>
              </a:buClr>
              <a:defRPr/>
            </a:pPr>
            <a:r>
              <a:rPr lang="fr-FR" sz="2933" b="0" kern="1200" dirty="0">
                <a:solidFill>
                  <a:prstClr val="black"/>
                </a:solidFill>
                <a:latin typeface="Arial" panose="020B0604020202020204"/>
                <a:ea typeface="+mn-ea"/>
                <a:cs typeface="Arial" panose="020B0604020202020204" pitchFamily="34" charset="0"/>
              </a:rPr>
              <a:t>06 62 93 49 43</a:t>
            </a:r>
          </a:p>
          <a:p>
            <a:pPr marR="13547" algn="l" defTabSz="1219215" hangingPunct="1">
              <a:lnSpc>
                <a:spcPct val="120000"/>
              </a:lnSpc>
              <a:buClr>
                <a:prstClr val="white"/>
              </a:buClr>
              <a:defRPr/>
            </a:pPr>
            <a:r>
              <a:rPr lang="fr-FR" sz="2933" kern="1200" dirty="0">
                <a:solidFill>
                  <a:prstClr val="black"/>
                </a:solidFill>
                <a:latin typeface="Arial" panose="020B0604020202020204"/>
                <a:ea typeface="+mn-ea"/>
                <a:cs typeface="Arial" panose="020B0604020202020204" pitchFamily="34" charset="0"/>
              </a:rPr>
              <a:t>e.charvolin@saint-etiennetourisme.com</a:t>
            </a:r>
            <a:endParaRPr lang="fr-FR" sz="2933" b="0" kern="1200" dirty="0">
              <a:solidFill>
                <a:prstClr val="black"/>
              </a:solidFill>
              <a:latin typeface="Arial" panose="020B0604020202020204"/>
              <a:ea typeface="+mn-ea"/>
              <a:cs typeface="Arial" panose="020B0604020202020204" pitchFamily="34" charset="0"/>
            </a:endParaRPr>
          </a:p>
        </p:txBody>
      </p:sp>
      <p:pic>
        <p:nvPicPr>
          <p:cNvPr id="14" name="Image 13">
            <a:extLst>
              <a:ext uri="{FF2B5EF4-FFF2-40B4-BE49-F238E27FC236}">
                <a16:creationId xmlns:a16="http://schemas.microsoft.com/office/drawing/2014/main" id="{A1EADF9B-3521-58BE-9C60-A751B63E75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16763"/>
            <a:ext cx="8911856" cy="11882475"/>
          </a:xfrm>
          <a:prstGeom prst="rect">
            <a:avLst/>
          </a:prstGeom>
        </p:spPr>
      </p:pic>
      <p:pic>
        <p:nvPicPr>
          <p:cNvPr id="15" name="Image 14">
            <a:extLst>
              <a:ext uri="{FF2B5EF4-FFF2-40B4-BE49-F238E27FC236}">
                <a16:creationId xmlns:a16="http://schemas.microsoft.com/office/drawing/2014/main" id="{7E21F619-80C1-0BC8-E0AC-BA2D8CCA6F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3264" y="10058628"/>
            <a:ext cx="3698592" cy="2197240"/>
          </a:xfrm>
          <a:prstGeom prst="rect">
            <a:avLst/>
          </a:prstGeom>
        </p:spPr>
      </p:pic>
      <p:pic>
        <p:nvPicPr>
          <p:cNvPr id="3" name="Image 2" descr="Une image contenant texte, Police, logo, symbole">
            <a:extLst>
              <a:ext uri="{FF2B5EF4-FFF2-40B4-BE49-F238E27FC236}">
                <a16:creationId xmlns:a16="http://schemas.microsoft.com/office/drawing/2014/main" id="{3A17EBF0-1272-ECC0-6593-DA9F6DF35E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433629" y="11134366"/>
            <a:ext cx="2821744" cy="1313541"/>
          </a:xfrm>
          <a:prstGeom prst="rect">
            <a:avLst/>
          </a:prstGeom>
        </p:spPr>
      </p:pic>
    </p:spTree>
    <p:extLst>
      <p:ext uri="{BB962C8B-B14F-4D97-AF65-F5344CB8AC3E}">
        <p14:creationId xmlns:p14="http://schemas.microsoft.com/office/powerpoint/2010/main" val="2266065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A3D783A-7D92-A7EE-A13D-0BD5B249FDC9}"/>
              </a:ext>
            </a:extLst>
          </p:cNvPr>
          <p:cNvPicPr>
            <a:picLocks noChangeAspect="1"/>
          </p:cNvPicPr>
          <p:nvPr/>
        </p:nvPicPr>
        <p:blipFill>
          <a:blip r:embed="rId2"/>
          <a:stretch>
            <a:fillRect/>
          </a:stretch>
        </p:blipFill>
        <p:spPr>
          <a:xfrm>
            <a:off x="217713" y="217716"/>
            <a:ext cx="23883256" cy="13324115"/>
          </a:xfrm>
          <a:prstGeom prst="rect">
            <a:avLst/>
          </a:prstGeom>
        </p:spPr>
      </p:pic>
    </p:spTree>
    <p:extLst>
      <p:ext uri="{BB962C8B-B14F-4D97-AF65-F5344CB8AC3E}">
        <p14:creationId xmlns:p14="http://schemas.microsoft.com/office/powerpoint/2010/main" val="142062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0F45A7-BAFE-253B-FDCD-0BB02108152A}"/>
              </a:ext>
            </a:extLst>
          </p:cNvPr>
          <p:cNvPicPr>
            <a:picLocks noChangeAspect="1"/>
          </p:cNvPicPr>
          <p:nvPr/>
        </p:nvPicPr>
        <p:blipFill>
          <a:blip r:embed="rId2"/>
          <a:stretch>
            <a:fillRect/>
          </a:stretch>
        </p:blipFill>
        <p:spPr>
          <a:xfrm>
            <a:off x="239487" y="174172"/>
            <a:ext cx="23926797" cy="13302344"/>
          </a:xfrm>
          <a:prstGeom prst="rect">
            <a:avLst/>
          </a:prstGeom>
        </p:spPr>
      </p:pic>
    </p:spTree>
    <p:extLst>
      <p:ext uri="{BB962C8B-B14F-4D97-AF65-F5344CB8AC3E}">
        <p14:creationId xmlns:p14="http://schemas.microsoft.com/office/powerpoint/2010/main" val="3641021357"/>
      </p:ext>
    </p:extLst>
  </p:cSld>
  <p:clrMapOvr>
    <a:masterClrMapping/>
  </p:clrMapOvr>
</p:sld>
</file>

<file path=ppt/theme/theme1.xml><?xml version="1.0" encoding="utf-8"?>
<a:theme xmlns:a="http://schemas.openxmlformats.org/drawingml/2006/main" name="Saint Etienne Hors Cadr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aint Etienne Hors Cadr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Saint Etienne Hors Cadr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Saint Etienne Hors Cadr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Saint Etienne Hors Cadr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Saint Etienne Hors Cadr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Modèle ppt GROUPES OFFICIEL</Template>
  <TotalTime>204</TotalTime>
  <Words>1100</Words>
  <Application>Microsoft Office PowerPoint</Application>
  <PresentationFormat>Personnalisé</PresentationFormat>
  <Paragraphs>117</Paragraphs>
  <Slides>9</Slides>
  <Notes>4</Notes>
  <HiddenSlides>0</HiddenSlides>
  <MMClips>0</MMClips>
  <ScaleCrop>false</ScaleCrop>
  <HeadingPairs>
    <vt:vector size="6" baseType="variant">
      <vt:variant>
        <vt:lpstr>Polices utilisées</vt:lpstr>
      </vt:variant>
      <vt:variant>
        <vt:i4>5</vt:i4>
      </vt:variant>
      <vt:variant>
        <vt:lpstr>Thème</vt:lpstr>
      </vt:variant>
      <vt:variant>
        <vt:i4>6</vt:i4>
      </vt:variant>
      <vt:variant>
        <vt:lpstr>Titres des diapositives</vt:lpstr>
      </vt:variant>
      <vt:variant>
        <vt:i4>9</vt:i4>
      </vt:variant>
    </vt:vector>
  </HeadingPairs>
  <TitlesOfParts>
    <vt:vector size="20" baseType="lpstr">
      <vt:lpstr>Arial</vt:lpstr>
      <vt:lpstr>Calibri</vt:lpstr>
      <vt:lpstr>Helvetica</vt:lpstr>
      <vt:lpstr>Helvetica Neue</vt:lpstr>
      <vt:lpstr>Helvetica Neue Thin</vt:lpstr>
      <vt:lpstr>Saint Etienne Hors Cadre</vt:lpstr>
      <vt:lpstr>1_Saint Etienne Hors Cadre</vt:lpstr>
      <vt:lpstr>4_Saint Etienne Hors Cadre</vt:lpstr>
      <vt:lpstr>6_Saint Etienne Hors Cadre</vt:lpstr>
      <vt:lpstr>2_Saint Etienne Hors Cadre</vt:lpstr>
      <vt:lpstr>5_Saint Etienne Hors Cadre</vt:lpstr>
      <vt:lpstr>ENVIE DE CONTEMPORAIN ?</vt:lpstr>
      <vt:lpstr>MATIN MUSÉE D’ART MODERNE ET CONTEMPORAIN</vt:lpstr>
      <vt:lpstr>Présentation PowerPoint</vt:lpstr>
      <vt:lpstr>APRÈS-MIDI Site le corbusier – VISITE DE LA MAISON DE LA CULTURE ET DE L’ÉGLISE SAINT-PIERRE </vt:lpstr>
      <vt:lpstr>APRÈS-MIDI Site le corbusier – visite complÈte</vt:lpstr>
      <vt:lpstr>Présentation PowerPoint</vt:lpstr>
      <vt:lpstr>Contactez-nous, on s’occupe de tout.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Volontaires</dc:creator>
  <cp:lastModifiedBy>Christophe Roy</cp:lastModifiedBy>
  <cp:revision>80</cp:revision>
  <dcterms:created xsi:type="dcterms:W3CDTF">2019-04-09T08:40:55Z</dcterms:created>
  <dcterms:modified xsi:type="dcterms:W3CDTF">2024-08-01T14:18:28Z</dcterms:modified>
</cp:coreProperties>
</file>