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7559675" cy="106918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38" d="100"/>
          <a:sy n="38" d="100"/>
        </p:scale>
        <p:origin x="2272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7" y="1749798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1" y="5615680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29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53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3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30" y="569243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83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53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665533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2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3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2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46202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2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620982"/>
            <a:ext cx="3198096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905483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2620982"/>
            <a:ext cx="3213847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3905483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89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58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07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8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85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8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87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2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C47CA5-9810-4FED-AAD9-0318CC950422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9737D1-BCBE-40E2-A9A1-937FEA12D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18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capture d’écran, bleu, Graphique, Bleu électrique&#10;&#10;Description générée automatiquement">
            <a:extLst>
              <a:ext uri="{FF2B5EF4-FFF2-40B4-BE49-F238E27FC236}">
                <a16:creationId xmlns:a16="http://schemas.microsoft.com/office/drawing/2014/main" id="{11BF9BF0-21BD-9258-F711-DAEBB4474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704" y="0"/>
            <a:ext cx="7839082" cy="558903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B16ED77-0CC9-17F7-FE05-8610A99DE068}"/>
              </a:ext>
            </a:extLst>
          </p:cNvPr>
          <p:cNvSpPr/>
          <p:nvPr/>
        </p:nvSpPr>
        <p:spPr>
          <a:xfrm>
            <a:off x="-139704" y="5421087"/>
            <a:ext cx="7839082" cy="5523722"/>
          </a:xfrm>
          <a:prstGeom prst="rect">
            <a:avLst/>
          </a:prstGeom>
          <a:solidFill>
            <a:srgbClr val="005AA8"/>
          </a:solidFill>
          <a:ln>
            <a:solidFill>
              <a:srgbClr val="005AA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5E360AD-B722-8B2B-4D39-7DC9ABC64E1A}"/>
              </a:ext>
            </a:extLst>
          </p:cNvPr>
          <p:cNvSpPr txBox="1"/>
          <p:nvPr/>
        </p:nvSpPr>
        <p:spPr>
          <a:xfrm>
            <a:off x="1239508" y="1564739"/>
            <a:ext cx="4943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chemeClr val="bg1"/>
                </a:solidFill>
              </a:rPr>
              <a:t>Ouverture Billetterie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CCA7AB75-E6FC-A028-7700-7C5B354F1D5F}"/>
              </a:ext>
            </a:extLst>
          </p:cNvPr>
          <p:cNvSpPr/>
          <p:nvPr/>
        </p:nvSpPr>
        <p:spPr>
          <a:xfrm>
            <a:off x="0" y="9657191"/>
            <a:ext cx="7559675" cy="15208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13500000" sx="102000" sy="102000" algn="br" rotWithShape="0">
              <a:schemeClr val="bg1">
                <a:lumMod val="95000"/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Une image contenant Graphique, Police, graphisme, texte&#10;&#10;Description générée automatiquement">
            <a:extLst>
              <a:ext uri="{FF2B5EF4-FFF2-40B4-BE49-F238E27FC236}">
                <a16:creationId xmlns:a16="http://schemas.microsoft.com/office/drawing/2014/main" id="{5277D971-8257-3052-26B5-04B4C258DA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89" y="9786744"/>
            <a:ext cx="2909659" cy="803074"/>
          </a:xfrm>
          <a:prstGeom prst="rect">
            <a:avLst/>
          </a:prstGeom>
        </p:spPr>
      </p:pic>
      <p:pic>
        <p:nvPicPr>
          <p:cNvPr id="14" name="Image 13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916E7A6F-4D14-8553-1978-33BBE00073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600" y="10048813"/>
            <a:ext cx="1992039" cy="643000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2874024E-EA91-6014-604F-954AEB543C0F}"/>
              </a:ext>
            </a:extLst>
          </p:cNvPr>
          <p:cNvSpPr txBox="1"/>
          <p:nvPr/>
        </p:nvSpPr>
        <p:spPr>
          <a:xfrm>
            <a:off x="478302" y="2681966"/>
            <a:ext cx="74006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 i="0" u="none" strike="noStrike" baseline="0">
                <a:solidFill>
                  <a:srgbClr val="FFFFFF"/>
                </a:solidFill>
                <a:latin typeface="CambridgeRound-Bold" panose="02000000000000000000" pitchFamily="2" charset="0"/>
              </a:defRPr>
            </a:lvl1pPr>
          </a:lstStyle>
          <a:p>
            <a:pPr algn="just"/>
            <a:r>
              <a:rPr lang="fr-FR" sz="1600" b="0" dirty="0"/>
              <a:t>Lundi 26 mai 2025 : ……………….….07h45 à 12h50 et de 14h35 à 19h05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Mardi 27 mai 2025 : ………………...…07h25 à 11h45 et de 13h50 à 19h05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Mercredi 28 mai 2025 : ……….........07h45 à 11h45 et de 13h55 à 19h05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Jeudi 29 mai 2025 : …………………………….07h50 à 12h00 et de 14h00 à 19h45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Vendredi 30 mai 2025.…………..……07h45 à 12h10 et de 14h00 à 19h35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Samedi 31 mai 2025 : .………………..08h10 à 12h40 et de 16h00 à 19h55</a:t>
            </a:r>
          </a:p>
          <a:p>
            <a:pPr algn="just"/>
            <a:endParaRPr lang="fr-FR" sz="1600" b="0" dirty="0"/>
          </a:p>
          <a:p>
            <a:pPr algn="just"/>
            <a:r>
              <a:rPr lang="fr-FR" sz="1600" b="0" dirty="0"/>
              <a:t>Dimanche 01 juin 2025 : ……….….. </a:t>
            </a:r>
            <a:r>
              <a:rPr lang="fr-FR" sz="1600" b="0"/>
              <a:t>07h45 à 12h00 </a:t>
            </a:r>
            <a:r>
              <a:rPr lang="fr-FR" sz="1600" b="0" dirty="0"/>
              <a:t>et </a:t>
            </a:r>
            <a:r>
              <a:rPr lang="fr-FR" sz="1600" b="0"/>
              <a:t>de 16h00 à 20h15</a:t>
            </a:r>
            <a:endParaRPr lang="fr-FR" sz="1600" b="0" dirty="0"/>
          </a:p>
          <a:p>
            <a:pPr algn="just"/>
            <a:endParaRPr lang="fr-FR" sz="1600" b="0" dirty="0"/>
          </a:p>
          <a:p>
            <a:pPr algn="l"/>
            <a:endParaRPr lang="fr-FR" sz="1600" b="0" i="1" dirty="0"/>
          </a:p>
        </p:txBody>
      </p:sp>
      <p:pic>
        <p:nvPicPr>
          <p:cNvPr id="17" name="Image 16" descr="Une image contenant motif, carré, pixel, conception&#10;&#10;Description générée automatiquement">
            <a:extLst>
              <a:ext uri="{FF2B5EF4-FFF2-40B4-BE49-F238E27FC236}">
                <a16:creationId xmlns:a16="http://schemas.microsoft.com/office/drawing/2014/main" id="{C285511B-0539-7381-FB7D-1212996884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345" y="8262293"/>
            <a:ext cx="1207861" cy="1207861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FC17303C-664C-2AB2-7704-5E3E75A61357}"/>
              </a:ext>
            </a:extLst>
          </p:cNvPr>
          <p:cNvSpPr txBox="1"/>
          <p:nvPr/>
        </p:nvSpPr>
        <p:spPr>
          <a:xfrm>
            <a:off x="247489" y="7598173"/>
            <a:ext cx="6885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FFFFFF"/>
                </a:solidFill>
                <a:latin typeface="CambridgeRound-Bold" panose="02000000000000000000" pitchFamily="2" charset="0"/>
              </a:rPr>
              <a:t>Retrouvez toutes les informations sur le NOUVEAU SITE</a:t>
            </a:r>
          </a:p>
          <a:p>
            <a:pPr algn="ctr"/>
            <a:r>
              <a:rPr lang="fr-FR" sz="1600" b="1" dirty="0">
                <a:solidFill>
                  <a:srgbClr val="FFFFFF"/>
                </a:solidFill>
                <a:latin typeface="CambridgeRound-Bold" panose="02000000000000000000" pitchFamily="2" charset="0"/>
              </a:rPr>
              <a:t>de la liaison maritime FOURAS-AIX en flashant ce QR Code :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9607072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3ef530b-ed93-4773-ac25-0e2eb5c80ab4" xsi:nil="true"/>
    <lcf76f155ced4ddcb4097134ff3c332f xmlns="9363b22e-8f0b-4352-a8f9-dd2c5f31458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C14C5579D21D40B3186C5C47A5D347" ma:contentTypeVersion="13" ma:contentTypeDescription="Crée un document." ma:contentTypeScope="" ma:versionID="9fa8f08829274ad5a221a6905916784d">
  <xsd:schema xmlns:xsd="http://www.w3.org/2001/XMLSchema" xmlns:xs="http://www.w3.org/2001/XMLSchema" xmlns:p="http://schemas.microsoft.com/office/2006/metadata/properties" xmlns:ns2="9363b22e-8f0b-4352-a8f9-dd2c5f31458e" xmlns:ns3="73ef530b-ed93-4773-ac25-0e2eb5c80ab4" targetNamespace="http://schemas.microsoft.com/office/2006/metadata/properties" ma:root="true" ma:fieldsID="1002bbac3daa24506cdb405543d7d0da" ns2:_="" ns3:_="">
    <xsd:import namespace="9363b22e-8f0b-4352-a8f9-dd2c5f31458e"/>
    <xsd:import namespace="73ef530b-ed93-4773-ac25-0e2eb5c80a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3b22e-8f0b-4352-a8f9-dd2c5f3145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3ed4c383-444c-47b2-aa50-d662d7330a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ef530b-ed93-4773-ac25-0e2eb5c80ab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f06c46a-2892-4eff-b936-2e05e400bb62}" ma:internalName="TaxCatchAll" ma:showField="CatchAllData" ma:web="73ef530b-ed93-4773-ac25-0e2eb5c80a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26EF4B-E69D-4DDF-8D8A-04BC1E6CFFA2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73ef530b-ed93-4773-ac25-0e2eb5c80ab4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9363b22e-8f0b-4352-a8f9-dd2c5f31458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AB6DF09-1548-46FA-9D79-D94640BFFC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EAA18A-BA13-4211-B12E-B147929581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3b22e-8f0b-4352-a8f9-dd2c5f31458e"/>
    <ds:schemaRef ds:uri="73ef530b-ed93-4773-ac25-0e2eb5c80a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6031</TotalTime>
  <Words>118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CambridgeRound-Bold</vt:lpstr>
      <vt:lpstr>Thème Office</vt:lpstr>
      <vt:lpstr>Présentation PowerPoint</vt:lpstr>
    </vt:vector>
  </TitlesOfParts>
  <Company>KEOLIS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GOURINCHAS Stéphane</dc:creator>
  <cp:lastModifiedBy>Bertrand Pastureau</cp:lastModifiedBy>
  <cp:revision>12</cp:revision>
  <cp:lastPrinted>2024-12-30T16:19:52Z</cp:lastPrinted>
  <dcterms:created xsi:type="dcterms:W3CDTF">2024-12-30T11:13:01Z</dcterms:created>
  <dcterms:modified xsi:type="dcterms:W3CDTF">2025-05-28T08:24:20Z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0x0101009EC14C5579D21D40B3186C5C47A5D347</vt:lpwstr>
  </property>
  <property fmtid="{D5CDD505-2E9C-101B-9397-08002B2CF9AE}" pid="3" name="MediaServiceImageTags">
    <vt:lpwstr/>
  </property>
</Properties>
</file>