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72AED2-3ACD-63E6-9D62-13BDC54A1C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0347F49-0FC1-A146-285B-51D5F16D29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895EAA-C14B-ECC1-78CB-6107FA6AD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FDE1D-86E0-4D8A-9AEB-5E6B0EBD6BA6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464A44-3E10-E0A5-887C-6BFCE7B0C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B1024E-FD7A-351B-8632-6A788D98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A65CC-3320-4B84-93FB-B6D2B7A89C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626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36FF59-2DAC-BE31-FF52-B235F717C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7B4EF09-DFB1-F15B-945A-08B8ABB1D9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011454-DAB1-EEBD-1A2C-2C67E084B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FDE1D-86E0-4D8A-9AEB-5E6B0EBD6BA6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B55857-9686-F73D-75BC-E5A576F67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B5D7-FEFD-7EAA-8377-27E0E32D1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A65CC-3320-4B84-93FB-B6D2B7A89C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4672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9CDFB90-5F74-8651-A1A8-0EC5F02DDB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75CC8D3-391C-1A17-0DF8-9A9F9FFE18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91DBD9-4828-4E6E-24A9-EAC8E2645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FDE1D-86E0-4D8A-9AEB-5E6B0EBD6BA6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71D1DA-C926-E467-759A-4E76A8DF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8003CA-E316-5443-9D64-626950A3F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A65CC-3320-4B84-93FB-B6D2B7A89C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81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623CD6-0E97-51EE-A327-4224F6356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F2C586-E605-B513-1984-205057B8C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5E29F7-C534-E73F-0C00-5CF8F9A32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FDE1D-86E0-4D8A-9AEB-5E6B0EBD6BA6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48EF21-B03D-5451-43F5-A5BFA7068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D3FA90-7F31-5AA5-5FE4-E6254A517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A65CC-3320-4B84-93FB-B6D2B7A89C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6677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3538F3-B896-9CF4-78D9-9A833791C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35E8243-E00A-44CF-B810-E954F26B5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8728D2E-A643-3E8E-636D-8513A9154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FDE1D-86E0-4D8A-9AEB-5E6B0EBD6BA6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6A4F85-F1EE-E25B-9D45-FE993CA9D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0E8710-FC8D-3009-8733-997179E9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A65CC-3320-4B84-93FB-B6D2B7A89C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600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128BC3-3492-12C9-158D-974766F64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4057F0-FC42-49E4-6122-75DCE8ED2F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17F15FF-5440-3339-E328-5604A48954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137BF33-5A63-0933-2DF1-A27430310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FDE1D-86E0-4D8A-9AEB-5E6B0EBD6BA6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3EB6EA4-5870-7A14-EF0D-6F72DF1EE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66A76AF-0CD6-984A-6F86-3E111E2D5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A65CC-3320-4B84-93FB-B6D2B7A89C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126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4DBC74-B5B0-456A-6F5B-2982F5434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59C20EC-F670-1062-439B-DBB778812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27EFFDC-9CAF-5ADF-577D-5C3DD20A0A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E0DD26E-B94E-28D0-1DFB-1015CA866E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FEE0E7E-9B71-E2C9-E4D4-70330B9E35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39D520C-5BAF-707A-7869-C4A80E62B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FDE1D-86E0-4D8A-9AEB-5E6B0EBD6BA6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E4E53D7-3C09-DA4F-C97D-7F9F42BC3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BCA9FC9-050E-B70D-FEB0-44C0D5091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A65CC-3320-4B84-93FB-B6D2B7A89C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1133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50DBFD-30F5-D4A0-2D0E-3C655A5D4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0DE065B-F11E-01B7-7525-C9D8851BD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FDE1D-86E0-4D8A-9AEB-5E6B0EBD6BA6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A96771-F993-0B72-ADF9-BE0C30F9D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7B1147-27E0-67EB-7FD0-4934DC845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A65CC-3320-4B84-93FB-B6D2B7A89C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291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1E2E928-BEFB-E79C-3196-7E67C3981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FDE1D-86E0-4D8A-9AEB-5E6B0EBD6BA6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41A9FF4-28FB-5450-3ED1-DE7F54324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02CFCDC-03AE-1BE7-578C-FFC034D4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A65CC-3320-4B84-93FB-B6D2B7A89C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67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E35775-D80D-D259-EED7-F9A8C4777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DBCAAA-8851-E909-750F-F01377384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CC46012-8FC3-B229-A5E0-F8929A52C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DA2D4C-5B22-1BF8-A171-4E4A1B674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FDE1D-86E0-4D8A-9AEB-5E6B0EBD6BA6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144B75F-CD72-4B44-477B-1A8BE62C2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ACA3073-DAD7-19D5-DDE4-78CF59E81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A65CC-3320-4B84-93FB-B6D2B7A89C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9357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E97D68-E7C2-5BE8-8983-DC529EF7A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08F7446-AC04-3F51-460F-647AC51EAD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7E9B9EA-B23C-7B40-6F35-74E5E8C557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203BA6E-0E55-D580-8B27-EF1F21F73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FDE1D-86E0-4D8A-9AEB-5E6B0EBD6BA6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06583E6-9B82-45B0-BE7B-1B1305AEA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DD8223-A14B-3312-E063-DD4304A8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A65CC-3320-4B84-93FB-B6D2B7A89C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620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9E98F15-F032-37D3-6994-F42AD624D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27E797-8EC7-7AE9-C011-351D0A58D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C1CB39-CDA5-AEA0-6E01-7052690B7D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FDE1D-86E0-4D8A-9AEB-5E6B0EBD6BA6}" type="datetimeFigureOut">
              <a:rPr lang="fr-FR" smtClean="0"/>
              <a:t>03/02/2026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B3EBA6-F401-A311-3733-A03C02C8A4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9592C0-A8F6-234F-7686-97CB1CA5DE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A65CC-3320-4B84-93FB-B6D2B7A89C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3374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6">
            <a:extLst>
              <a:ext uri="{FF2B5EF4-FFF2-40B4-BE49-F238E27FC236}">
                <a16:creationId xmlns:a16="http://schemas.microsoft.com/office/drawing/2014/main" id="{21025C5F-8B3D-CE1D-59EE-E4686496C68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3206"/>
          <a:stretch>
            <a:fillRect/>
          </a:stretch>
        </p:blipFill>
        <p:spPr>
          <a:xfrm>
            <a:off x="783558" y="0"/>
            <a:ext cx="6407813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ZoneTexte 7">
            <a:extLst>
              <a:ext uri="{FF2B5EF4-FFF2-40B4-BE49-F238E27FC236}">
                <a16:creationId xmlns:a16="http://schemas.microsoft.com/office/drawing/2014/main" id="{D1133BA5-8DA6-DC97-0585-D23A7152D61A}"/>
              </a:ext>
            </a:extLst>
          </p:cNvPr>
          <p:cNvSpPr txBox="1"/>
          <p:nvPr/>
        </p:nvSpPr>
        <p:spPr>
          <a:xfrm>
            <a:off x="2543175" y="6210303"/>
            <a:ext cx="990596" cy="3385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Parking PANORAMIC</a:t>
            </a:r>
          </a:p>
        </p:txBody>
      </p:sp>
      <p:sp>
        <p:nvSpPr>
          <p:cNvPr id="4" name="Organigramme : Connecteur 8">
            <a:extLst>
              <a:ext uri="{FF2B5EF4-FFF2-40B4-BE49-F238E27FC236}">
                <a16:creationId xmlns:a16="http://schemas.microsoft.com/office/drawing/2014/main" id="{02F8CA76-BB61-685A-879E-A3A84B836BC4}"/>
              </a:ext>
            </a:extLst>
          </p:cNvPr>
          <p:cNvSpPr/>
          <p:nvPr/>
        </p:nvSpPr>
        <p:spPr>
          <a:xfrm>
            <a:off x="7574999" y="1674037"/>
            <a:ext cx="85725" cy="85725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61CBF4"/>
          </a:solidFill>
          <a:ln w="19046" cap="flat">
            <a:solidFill>
              <a:srgbClr val="04243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5" name="Organigramme : Connecteur 9">
            <a:extLst>
              <a:ext uri="{FF2B5EF4-FFF2-40B4-BE49-F238E27FC236}">
                <a16:creationId xmlns:a16="http://schemas.microsoft.com/office/drawing/2014/main" id="{1BB5042E-2036-9ABD-FB34-063622BADBE7}"/>
              </a:ext>
            </a:extLst>
          </p:cNvPr>
          <p:cNvSpPr/>
          <p:nvPr/>
        </p:nvSpPr>
        <p:spPr>
          <a:xfrm>
            <a:off x="3038478" y="6210303"/>
            <a:ext cx="85725" cy="85725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61CBF4"/>
          </a:solidFill>
          <a:ln w="19046" cap="flat">
            <a:solidFill>
              <a:srgbClr val="04243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6" name="ZoneTexte 10">
            <a:extLst>
              <a:ext uri="{FF2B5EF4-FFF2-40B4-BE49-F238E27FC236}">
                <a16:creationId xmlns:a16="http://schemas.microsoft.com/office/drawing/2014/main" id="{D4067162-9DB5-F312-AD94-0CC01B089FF8}"/>
              </a:ext>
            </a:extLst>
          </p:cNvPr>
          <p:cNvSpPr txBox="1"/>
          <p:nvPr/>
        </p:nvSpPr>
        <p:spPr>
          <a:xfrm>
            <a:off x="7795031" y="1486064"/>
            <a:ext cx="3431258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Départ : Parking PANORAMIC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13h30</a:t>
            </a:r>
          </a:p>
        </p:txBody>
      </p:sp>
      <p:sp>
        <p:nvSpPr>
          <p:cNvPr id="7" name="Organigramme : Connecteur 11">
            <a:extLst>
              <a:ext uri="{FF2B5EF4-FFF2-40B4-BE49-F238E27FC236}">
                <a16:creationId xmlns:a16="http://schemas.microsoft.com/office/drawing/2014/main" id="{F419C443-D8D7-1C57-FFF6-E1DE4B013048}"/>
              </a:ext>
            </a:extLst>
          </p:cNvPr>
          <p:cNvSpPr/>
          <p:nvPr/>
        </p:nvSpPr>
        <p:spPr>
          <a:xfrm>
            <a:off x="4898861" y="708248"/>
            <a:ext cx="85725" cy="85725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3B7D23"/>
          </a:solidFill>
          <a:ln w="19046" cap="flat">
            <a:solidFill>
              <a:srgbClr val="47D45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83CBEB"/>
              </a:solidFill>
              <a:uFillTx/>
              <a:latin typeface="Aptos"/>
            </a:endParaRPr>
          </a:p>
        </p:txBody>
      </p:sp>
      <p:sp>
        <p:nvSpPr>
          <p:cNvPr id="8" name="Organigramme : Connecteur 12">
            <a:extLst>
              <a:ext uri="{FF2B5EF4-FFF2-40B4-BE49-F238E27FC236}">
                <a16:creationId xmlns:a16="http://schemas.microsoft.com/office/drawing/2014/main" id="{DF605851-0466-66FD-43C2-3A3FF13B0D40}"/>
              </a:ext>
            </a:extLst>
          </p:cNvPr>
          <p:cNvSpPr/>
          <p:nvPr/>
        </p:nvSpPr>
        <p:spPr>
          <a:xfrm>
            <a:off x="7596176" y="2221964"/>
            <a:ext cx="85734" cy="8761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3B7D23"/>
          </a:solidFill>
          <a:ln w="19046" cap="flat">
            <a:solidFill>
              <a:srgbClr val="47D45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83CBEB"/>
              </a:solidFill>
              <a:uFillTx/>
              <a:latin typeface="Aptos"/>
            </a:endParaRPr>
          </a:p>
        </p:txBody>
      </p:sp>
      <p:sp>
        <p:nvSpPr>
          <p:cNvPr id="9" name="ZoneTexte 13">
            <a:extLst>
              <a:ext uri="{FF2B5EF4-FFF2-40B4-BE49-F238E27FC236}">
                <a16:creationId xmlns:a16="http://schemas.microsoft.com/office/drawing/2014/main" id="{5B512C09-D6EF-DDD8-DEBD-148880935F5C}"/>
              </a:ext>
            </a:extLst>
          </p:cNvPr>
          <p:cNvSpPr txBox="1"/>
          <p:nvPr/>
        </p:nvSpPr>
        <p:spPr>
          <a:xfrm>
            <a:off x="7795031" y="2101272"/>
            <a:ext cx="3431258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Spectacle CIE LE VER A SOIE : Palais des Sports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200" b="0" i="0" u="none" strike="noStrike" kern="1200" cap="none" spc="0" baseline="0" dirty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10" name="Organigramme : Connecteur 14">
            <a:extLst>
              <a:ext uri="{FF2B5EF4-FFF2-40B4-BE49-F238E27FC236}">
                <a16:creationId xmlns:a16="http://schemas.microsoft.com/office/drawing/2014/main" id="{10E24FE2-ED1A-4B6D-3AB7-5518C973E1F0}"/>
              </a:ext>
            </a:extLst>
          </p:cNvPr>
          <p:cNvSpPr/>
          <p:nvPr/>
        </p:nvSpPr>
        <p:spPr>
          <a:xfrm flipV="1">
            <a:off x="7572841" y="2684175"/>
            <a:ext cx="85725" cy="8761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78206E"/>
          </a:solidFill>
          <a:ln w="19046" cap="flat">
            <a:solidFill>
              <a:srgbClr val="E59EDD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11" name="ZoneTexte 15">
            <a:extLst>
              <a:ext uri="{FF2B5EF4-FFF2-40B4-BE49-F238E27FC236}">
                <a16:creationId xmlns:a16="http://schemas.microsoft.com/office/drawing/2014/main" id="{EE3F1D48-7E2A-5707-5E6B-6A6412345FEF}"/>
              </a:ext>
            </a:extLst>
          </p:cNvPr>
          <p:cNvSpPr txBox="1"/>
          <p:nvPr/>
        </p:nvSpPr>
        <p:spPr>
          <a:xfrm>
            <a:off x="7795031" y="2610602"/>
            <a:ext cx="3431258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2 agents pour la traversée de la RD1212</a:t>
            </a:r>
          </a:p>
        </p:txBody>
      </p:sp>
      <p:sp>
        <p:nvSpPr>
          <p:cNvPr id="12" name="Organigramme : Connecteur 16">
            <a:extLst>
              <a:ext uri="{FF2B5EF4-FFF2-40B4-BE49-F238E27FC236}">
                <a16:creationId xmlns:a16="http://schemas.microsoft.com/office/drawing/2014/main" id="{F07A9A35-5F8E-E0D3-648B-229483DDB78A}"/>
              </a:ext>
            </a:extLst>
          </p:cNvPr>
          <p:cNvSpPr/>
          <p:nvPr/>
        </p:nvSpPr>
        <p:spPr>
          <a:xfrm>
            <a:off x="5560850" y="2382697"/>
            <a:ext cx="85725" cy="85725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78206E"/>
          </a:solidFill>
          <a:ln w="19046" cap="flat">
            <a:solidFill>
              <a:srgbClr val="E59EDD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13" name="Organigramme : Connecteur 17">
            <a:extLst>
              <a:ext uri="{FF2B5EF4-FFF2-40B4-BE49-F238E27FC236}">
                <a16:creationId xmlns:a16="http://schemas.microsoft.com/office/drawing/2014/main" id="{083AF162-ADC6-B4D4-4DC3-7B1CB3E5CA6F}"/>
              </a:ext>
            </a:extLst>
          </p:cNvPr>
          <p:cNvSpPr/>
          <p:nvPr/>
        </p:nvSpPr>
        <p:spPr>
          <a:xfrm>
            <a:off x="5378327" y="2425555"/>
            <a:ext cx="85725" cy="85725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78206E"/>
          </a:solidFill>
          <a:ln w="19046" cap="flat">
            <a:solidFill>
              <a:srgbClr val="E59EDD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14" name="ZoneTexte 18">
            <a:extLst>
              <a:ext uri="{FF2B5EF4-FFF2-40B4-BE49-F238E27FC236}">
                <a16:creationId xmlns:a16="http://schemas.microsoft.com/office/drawing/2014/main" id="{FDE3CA69-A863-6177-98F4-5B3F60EA32BF}"/>
              </a:ext>
            </a:extLst>
          </p:cNvPr>
          <p:cNvSpPr txBox="1"/>
          <p:nvPr/>
        </p:nvSpPr>
        <p:spPr>
          <a:xfrm>
            <a:off x="3855878" y="711851"/>
            <a:ext cx="990596" cy="2539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5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PALAIS</a:t>
            </a:r>
            <a:endParaRPr lang="fr-FR" sz="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15" name="Forme libre : forme 24">
            <a:extLst>
              <a:ext uri="{FF2B5EF4-FFF2-40B4-BE49-F238E27FC236}">
                <a16:creationId xmlns:a16="http://schemas.microsoft.com/office/drawing/2014/main" id="{968B0D97-37E3-3E6F-71DC-4B80572B293E}"/>
              </a:ext>
            </a:extLst>
          </p:cNvPr>
          <p:cNvSpPr/>
          <p:nvPr/>
        </p:nvSpPr>
        <p:spPr>
          <a:xfrm>
            <a:off x="3150601" y="797210"/>
            <a:ext cx="3060003" cy="5615997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3035000"/>
              <a:gd name="f7" fmla="val 5522218"/>
              <a:gd name="f8" fmla="val 5395355"/>
              <a:gd name="f9" fmla="val 134293"/>
              <a:gd name="f10" fmla="val 5258044"/>
              <a:gd name="f11" fmla="val 268586"/>
              <a:gd name="f12" fmla="val 5120733"/>
              <a:gd name="f13" fmla="val 389299"/>
              <a:gd name="f14" fmla="val 5141858"/>
              <a:gd name="f15" fmla="val 510012"/>
              <a:gd name="f16" fmla="val 5162983"/>
              <a:gd name="f17" fmla="val 641287"/>
              <a:gd name="f18" fmla="val 5529648"/>
              <a:gd name="f19" fmla="val 724277"/>
              <a:gd name="f20" fmla="val 5522104"/>
              <a:gd name="f21" fmla="val 807267"/>
              <a:gd name="f22" fmla="val 5514560"/>
              <a:gd name="f23" fmla="val 813303"/>
              <a:gd name="f24" fmla="val 5202215"/>
              <a:gd name="f25" fmla="val 887240"/>
              <a:gd name="f26" fmla="val 5096591"/>
              <a:gd name="f27" fmla="val 961177"/>
              <a:gd name="f28" fmla="val 4990967"/>
              <a:gd name="f29" fmla="val 1042658"/>
              <a:gd name="f30" fmla="val 5039252"/>
              <a:gd name="f31" fmla="val 1167897"/>
              <a:gd name="f32" fmla="val 4888361"/>
              <a:gd name="f33" fmla="val 1293137"/>
              <a:gd name="f34" fmla="val 4737470"/>
              <a:gd name="f35" fmla="val 1585865"/>
              <a:gd name="f36" fmla="val 4343644"/>
              <a:gd name="f37" fmla="val 1638677"/>
              <a:gd name="f38" fmla="val 4191244"/>
              <a:gd name="f39" fmla="val 1691489"/>
              <a:gd name="f40" fmla="val 4038844"/>
              <a:gd name="f41" fmla="val 1335386"/>
              <a:gd name="f42" fmla="val 4144468"/>
              <a:gd name="f43" fmla="val 1484768"/>
              <a:gd name="f44" fmla="val 3973961"/>
              <a:gd name="f45" fmla="val 1634150"/>
              <a:gd name="f46" fmla="val 3803454"/>
              <a:gd name="f47" fmla="val 2276946"/>
              <a:gd name="f48" fmla="val 3373415"/>
              <a:gd name="f49" fmla="val 2534970"/>
              <a:gd name="f50" fmla="val 3168203"/>
              <a:gd name="f51" fmla="val 2792994"/>
              <a:gd name="f52" fmla="val 2962991"/>
              <a:gd name="f53" fmla="val 3005751"/>
              <a:gd name="f54" fmla="val 2881510"/>
              <a:gd name="f55" fmla="val 3032911"/>
              <a:gd name="f56" fmla="val 2742690"/>
              <a:gd name="f57" fmla="val 3060071"/>
              <a:gd name="f58" fmla="val 2603870"/>
              <a:gd name="f59" fmla="val 2815628"/>
              <a:gd name="f60" fmla="val 2532951"/>
              <a:gd name="f61" fmla="val 2697933"/>
              <a:gd name="f62" fmla="val 2335284"/>
              <a:gd name="f63" fmla="val 2580238"/>
              <a:gd name="f64" fmla="val 2137617"/>
              <a:gd name="f65" fmla="val 2408222"/>
              <a:gd name="f66" fmla="val 1872048"/>
              <a:gd name="f67" fmla="val 2326741"/>
              <a:gd name="f68" fmla="val 1556686"/>
              <a:gd name="f69" fmla="val 2245260"/>
              <a:gd name="f70" fmla="val 1241324"/>
              <a:gd name="f71" fmla="val 2285999"/>
              <a:gd name="f72" fmla="val 695098"/>
              <a:gd name="f73" fmla="val 2209045"/>
              <a:gd name="f74" fmla="val 443110"/>
              <a:gd name="f75" fmla="val 2132091"/>
              <a:gd name="f76" fmla="val 191122"/>
              <a:gd name="f77" fmla="val 1925370"/>
              <a:gd name="f78" fmla="val 114167"/>
              <a:gd name="f79" fmla="val 1865014"/>
              <a:gd name="f80" fmla="val 44757"/>
              <a:gd name="f81" fmla="val 1804658"/>
              <a:gd name="f82" fmla="+- 0 0 24653"/>
              <a:gd name="f83" fmla="val 1825782"/>
              <a:gd name="f84" fmla="val 998"/>
              <a:gd name="f85" fmla="val 1846907"/>
              <a:gd name="f86" fmla="val 26650"/>
              <a:gd name="f87" fmla="+- 0 0 -90"/>
              <a:gd name="f88" fmla="*/ f3 1 3035000"/>
              <a:gd name="f89" fmla="*/ f4 1 5522218"/>
              <a:gd name="f90" fmla="+- f7 0 f5"/>
              <a:gd name="f91" fmla="+- f6 0 f5"/>
              <a:gd name="f92" fmla="*/ f87 f0 1"/>
              <a:gd name="f93" fmla="*/ f91 1 3035000"/>
              <a:gd name="f94" fmla="*/ f90 1 5522218"/>
              <a:gd name="f95" fmla="*/ 0 f91 1"/>
              <a:gd name="f96" fmla="*/ 5395355 f90 1"/>
              <a:gd name="f97" fmla="*/ 389299 f91 1"/>
              <a:gd name="f98" fmla="*/ 5141858 f90 1"/>
              <a:gd name="f99" fmla="*/ 724277 f91 1"/>
              <a:gd name="f100" fmla="*/ 5522104 f90 1"/>
              <a:gd name="f101" fmla="*/ 887240 f91 1"/>
              <a:gd name="f102" fmla="*/ 5096591 f90 1"/>
              <a:gd name="f103" fmla="*/ 1167897 f91 1"/>
              <a:gd name="f104" fmla="*/ 4888361 f90 1"/>
              <a:gd name="f105" fmla="*/ 1638677 f91 1"/>
              <a:gd name="f106" fmla="*/ 4191244 f90 1"/>
              <a:gd name="f107" fmla="*/ 1484768 f91 1"/>
              <a:gd name="f108" fmla="*/ 3973961 f90 1"/>
              <a:gd name="f109" fmla="*/ 2534970 f91 1"/>
              <a:gd name="f110" fmla="*/ 3168203 f90 1"/>
              <a:gd name="f111" fmla="*/ 3032911 f91 1"/>
              <a:gd name="f112" fmla="*/ 2742690 f90 1"/>
              <a:gd name="f113" fmla="*/ 2697933 f91 1"/>
              <a:gd name="f114" fmla="*/ 2335284 f90 1"/>
              <a:gd name="f115" fmla="*/ 2326741 f91 1"/>
              <a:gd name="f116" fmla="*/ 1556686 f90 1"/>
              <a:gd name="f117" fmla="*/ 2209045 f91 1"/>
              <a:gd name="f118" fmla="*/ 443110 f90 1"/>
              <a:gd name="f119" fmla="*/ 1865014 f91 1"/>
              <a:gd name="f120" fmla="*/ 44757 f90 1"/>
              <a:gd name="f121" fmla="*/ 1846907 f91 1"/>
              <a:gd name="f122" fmla="*/ 26650 f90 1"/>
              <a:gd name="f123" fmla="*/ f92 1 f2"/>
              <a:gd name="f124" fmla="*/ f95 1 3035000"/>
              <a:gd name="f125" fmla="*/ f96 1 5522218"/>
              <a:gd name="f126" fmla="*/ f97 1 3035000"/>
              <a:gd name="f127" fmla="*/ f98 1 5522218"/>
              <a:gd name="f128" fmla="*/ f99 1 3035000"/>
              <a:gd name="f129" fmla="*/ f100 1 5522218"/>
              <a:gd name="f130" fmla="*/ f101 1 3035000"/>
              <a:gd name="f131" fmla="*/ f102 1 5522218"/>
              <a:gd name="f132" fmla="*/ f103 1 3035000"/>
              <a:gd name="f133" fmla="*/ f104 1 5522218"/>
              <a:gd name="f134" fmla="*/ f105 1 3035000"/>
              <a:gd name="f135" fmla="*/ f106 1 5522218"/>
              <a:gd name="f136" fmla="*/ f107 1 3035000"/>
              <a:gd name="f137" fmla="*/ f108 1 5522218"/>
              <a:gd name="f138" fmla="*/ f109 1 3035000"/>
              <a:gd name="f139" fmla="*/ f110 1 5522218"/>
              <a:gd name="f140" fmla="*/ f111 1 3035000"/>
              <a:gd name="f141" fmla="*/ f112 1 5522218"/>
              <a:gd name="f142" fmla="*/ f113 1 3035000"/>
              <a:gd name="f143" fmla="*/ f114 1 5522218"/>
              <a:gd name="f144" fmla="*/ f115 1 3035000"/>
              <a:gd name="f145" fmla="*/ f116 1 5522218"/>
              <a:gd name="f146" fmla="*/ f117 1 3035000"/>
              <a:gd name="f147" fmla="*/ f118 1 5522218"/>
              <a:gd name="f148" fmla="*/ f119 1 3035000"/>
              <a:gd name="f149" fmla="*/ f120 1 5522218"/>
              <a:gd name="f150" fmla="*/ f121 1 3035000"/>
              <a:gd name="f151" fmla="*/ f122 1 5522218"/>
              <a:gd name="f152" fmla="*/ f5 1 f93"/>
              <a:gd name="f153" fmla="*/ f6 1 f93"/>
              <a:gd name="f154" fmla="*/ f5 1 f94"/>
              <a:gd name="f155" fmla="*/ f7 1 f94"/>
              <a:gd name="f156" fmla="+- f123 0 f1"/>
              <a:gd name="f157" fmla="*/ f124 1 f93"/>
              <a:gd name="f158" fmla="*/ f125 1 f94"/>
              <a:gd name="f159" fmla="*/ f126 1 f93"/>
              <a:gd name="f160" fmla="*/ f127 1 f94"/>
              <a:gd name="f161" fmla="*/ f128 1 f93"/>
              <a:gd name="f162" fmla="*/ f129 1 f94"/>
              <a:gd name="f163" fmla="*/ f130 1 f93"/>
              <a:gd name="f164" fmla="*/ f131 1 f94"/>
              <a:gd name="f165" fmla="*/ f132 1 f93"/>
              <a:gd name="f166" fmla="*/ f133 1 f94"/>
              <a:gd name="f167" fmla="*/ f134 1 f93"/>
              <a:gd name="f168" fmla="*/ f135 1 f94"/>
              <a:gd name="f169" fmla="*/ f136 1 f93"/>
              <a:gd name="f170" fmla="*/ f137 1 f94"/>
              <a:gd name="f171" fmla="*/ f138 1 f93"/>
              <a:gd name="f172" fmla="*/ f139 1 f94"/>
              <a:gd name="f173" fmla="*/ f140 1 f93"/>
              <a:gd name="f174" fmla="*/ f141 1 f94"/>
              <a:gd name="f175" fmla="*/ f142 1 f93"/>
              <a:gd name="f176" fmla="*/ f143 1 f94"/>
              <a:gd name="f177" fmla="*/ f144 1 f93"/>
              <a:gd name="f178" fmla="*/ f145 1 f94"/>
              <a:gd name="f179" fmla="*/ f146 1 f93"/>
              <a:gd name="f180" fmla="*/ f147 1 f94"/>
              <a:gd name="f181" fmla="*/ f148 1 f93"/>
              <a:gd name="f182" fmla="*/ f149 1 f94"/>
              <a:gd name="f183" fmla="*/ f150 1 f93"/>
              <a:gd name="f184" fmla="*/ f151 1 f94"/>
              <a:gd name="f185" fmla="*/ f152 f88 1"/>
              <a:gd name="f186" fmla="*/ f153 f88 1"/>
              <a:gd name="f187" fmla="*/ f155 f89 1"/>
              <a:gd name="f188" fmla="*/ f154 f89 1"/>
              <a:gd name="f189" fmla="*/ f157 f88 1"/>
              <a:gd name="f190" fmla="*/ f158 f89 1"/>
              <a:gd name="f191" fmla="*/ f159 f88 1"/>
              <a:gd name="f192" fmla="*/ f160 f89 1"/>
              <a:gd name="f193" fmla="*/ f161 f88 1"/>
              <a:gd name="f194" fmla="*/ f162 f89 1"/>
              <a:gd name="f195" fmla="*/ f163 f88 1"/>
              <a:gd name="f196" fmla="*/ f164 f89 1"/>
              <a:gd name="f197" fmla="*/ f165 f88 1"/>
              <a:gd name="f198" fmla="*/ f166 f89 1"/>
              <a:gd name="f199" fmla="*/ f167 f88 1"/>
              <a:gd name="f200" fmla="*/ f168 f89 1"/>
              <a:gd name="f201" fmla="*/ f169 f88 1"/>
              <a:gd name="f202" fmla="*/ f170 f89 1"/>
              <a:gd name="f203" fmla="*/ f171 f88 1"/>
              <a:gd name="f204" fmla="*/ f172 f89 1"/>
              <a:gd name="f205" fmla="*/ f173 f88 1"/>
              <a:gd name="f206" fmla="*/ f174 f89 1"/>
              <a:gd name="f207" fmla="*/ f175 f88 1"/>
              <a:gd name="f208" fmla="*/ f176 f89 1"/>
              <a:gd name="f209" fmla="*/ f177 f88 1"/>
              <a:gd name="f210" fmla="*/ f178 f89 1"/>
              <a:gd name="f211" fmla="*/ f179 f88 1"/>
              <a:gd name="f212" fmla="*/ f180 f89 1"/>
              <a:gd name="f213" fmla="*/ f181 f88 1"/>
              <a:gd name="f214" fmla="*/ f182 f89 1"/>
              <a:gd name="f215" fmla="*/ f183 f88 1"/>
              <a:gd name="f216" fmla="*/ f184 f8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56">
                <a:pos x="f189" y="f190"/>
              </a:cxn>
              <a:cxn ang="f156">
                <a:pos x="f191" y="f192"/>
              </a:cxn>
              <a:cxn ang="f156">
                <a:pos x="f193" y="f194"/>
              </a:cxn>
              <a:cxn ang="f156">
                <a:pos x="f195" y="f196"/>
              </a:cxn>
              <a:cxn ang="f156">
                <a:pos x="f197" y="f198"/>
              </a:cxn>
              <a:cxn ang="f156">
                <a:pos x="f199" y="f200"/>
              </a:cxn>
              <a:cxn ang="f156">
                <a:pos x="f201" y="f202"/>
              </a:cxn>
              <a:cxn ang="f156">
                <a:pos x="f203" y="f204"/>
              </a:cxn>
              <a:cxn ang="f156">
                <a:pos x="f205" y="f206"/>
              </a:cxn>
              <a:cxn ang="f156">
                <a:pos x="f207" y="f208"/>
              </a:cxn>
              <a:cxn ang="f156">
                <a:pos x="f209" y="f210"/>
              </a:cxn>
              <a:cxn ang="f156">
                <a:pos x="f211" y="f212"/>
              </a:cxn>
              <a:cxn ang="f156">
                <a:pos x="f213" y="f214"/>
              </a:cxn>
              <a:cxn ang="f156">
                <a:pos x="f215" y="f216"/>
              </a:cxn>
            </a:cxnLst>
            <a:rect l="f185" t="f188" r="f186" b="f187"/>
            <a:pathLst>
              <a:path w="3035000" h="5522218">
                <a:moveTo>
                  <a:pt x="f5" y="f8"/>
                </a:moveTo>
                <a:cubicBezTo>
                  <a:pt x="f9" y="f10"/>
                  <a:pt x="f11" y="f12"/>
                  <a:pt x="f13" y="f14"/>
                </a:cubicBezTo>
                <a:cubicBezTo>
                  <a:pt x="f15" y="f16"/>
                  <a:pt x="f17" y="f18"/>
                  <a:pt x="f19" y="f20"/>
                </a:cubicBezTo>
                <a:cubicBezTo>
                  <a:pt x="f21" y="f22"/>
                  <a:pt x="f23" y="f24"/>
                  <a:pt x="f25" y="f26"/>
                </a:cubicBezTo>
                <a:cubicBezTo>
                  <a:pt x="f27" y="f28"/>
                  <a:pt x="f29" y="f30"/>
                  <a:pt x="f31" y="f32"/>
                </a:cubicBezTo>
                <a:cubicBezTo>
                  <a:pt x="f33" y="f34"/>
                  <a:pt x="f35" y="f36"/>
                  <a:pt x="f37" y="f38"/>
                </a:cubicBezTo>
                <a:cubicBezTo>
                  <a:pt x="f39" y="f40"/>
                  <a:pt x="f41" y="f42"/>
                  <a:pt x="f43" y="f44"/>
                </a:cubicBezTo>
                <a:cubicBezTo>
                  <a:pt x="f45" y="f46"/>
                  <a:pt x="f47" y="f48"/>
                  <a:pt x="f49" y="f50"/>
                </a:cubicBezTo>
                <a:cubicBezTo>
                  <a:pt x="f51" y="f52"/>
                  <a:pt x="f53" y="f54"/>
                  <a:pt x="f55" y="f56"/>
                </a:cubicBezTo>
                <a:cubicBezTo>
                  <a:pt x="f57" y="f58"/>
                  <a:pt x="f59" y="f60"/>
                  <a:pt x="f61" y="f62"/>
                </a:cubicBezTo>
                <a:cubicBezTo>
                  <a:pt x="f63" y="f64"/>
                  <a:pt x="f65" y="f66"/>
                  <a:pt x="f67" y="f68"/>
                </a:cubicBezTo>
                <a:cubicBezTo>
                  <a:pt x="f69" y="f70"/>
                  <a:pt x="f71" y="f72"/>
                  <a:pt x="f73" y="f74"/>
                </a:cubicBezTo>
                <a:cubicBezTo>
                  <a:pt x="f75" y="f76"/>
                  <a:pt x="f77" y="f78"/>
                  <a:pt x="f79" y="f80"/>
                </a:cubicBezTo>
                <a:cubicBezTo>
                  <a:pt x="f81" y="f82"/>
                  <a:pt x="f83" y="f84"/>
                  <a:pt x="f85" y="f86"/>
                </a:cubicBezTo>
              </a:path>
            </a:pathLst>
          </a:custGeom>
          <a:noFill/>
          <a:ln w="57150" cap="flat">
            <a:solidFill>
              <a:srgbClr val="215F9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16" name="Forme libre : forme 33">
            <a:extLst>
              <a:ext uri="{FF2B5EF4-FFF2-40B4-BE49-F238E27FC236}">
                <a16:creationId xmlns:a16="http://schemas.microsoft.com/office/drawing/2014/main" id="{92EC9686-2F93-6547-C898-B45F80A4A294}"/>
              </a:ext>
            </a:extLst>
          </p:cNvPr>
          <p:cNvSpPr/>
          <p:nvPr/>
        </p:nvSpPr>
        <p:spPr>
          <a:xfrm>
            <a:off x="7324252" y="3146377"/>
            <a:ext cx="470778" cy="22831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70780"/>
              <a:gd name="f7" fmla="val 228315"/>
              <a:gd name="f8" fmla="val 137744"/>
              <a:gd name="f9" fmla="val 94307"/>
              <a:gd name="f10" fmla="val 62298"/>
              <a:gd name="f11" fmla="val 188614"/>
              <a:gd name="f12" fmla="+- 0 0 13147"/>
              <a:gd name="f13" fmla="val 235390"/>
              <a:gd name="f14" fmla="val 1942"/>
              <a:gd name="f15" fmla="val 282166"/>
              <a:gd name="f16" fmla="val 17031"/>
              <a:gd name="f17" fmla="val 255006"/>
              <a:gd name="f18" fmla="val 225260"/>
              <a:gd name="f19" fmla="val 280657"/>
              <a:gd name="f20" fmla="val 228278"/>
              <a:gd name="f21" fmla="val 306309"/>
              <a:gd name="f22" fmla="val 231296"/>
              <a:gd name="f23" fmla="val 357612"/>
              <a:gd name="f24" fmla="val 51736"/>
              <a:gd name="f25" fmla="val 389299"/>
              <a:gd name="f26" fmla="val 20049"/>
              <a:gd name="f27" fmla="val 420986"/>
              <a:gd name="f28" fmla="+- 0 0 11638"/>
              <a:gd name="f29" fmla="val 445883"/>
              <a:gd name="f30" fmla="val 13259"/>
              <a:gd name="f31" fmla="val 38156"/>
              <a:gd name="f32" fmla="+- 0 0 -90"/>
              <a:gd name="f33" fmla="*/ f3 1 470780"/>
              <a:gd name="f34" fmla="*/ f4 1 228315"/>
              <a:gd name="f35" fmla="+- f7 0 f5"/>
              <a:gd name="f36" fmla="+- f6 0 f5"/>
              <a:gd name="f37" fmla="*/ f32 f0 1"/>
              <a:gd name="f38" fmla="*/ f36 1 470780"/>
              <a:gd name="f39" fmla="*/ f35 1 228315"/>
              <a:gd name="f40" fmla="*/ 0 f36 1"/>
              <a:gd name="f41" fmla="*/ 137744 f35 1"/>
              <a:gd name="f42" fmla="*/ 235390 f36 1"/>
              <a:gd name="f43" fmla="*/ 1942 f35 1"/>
              <a:gd name="f44" fmla="*/ 280657 f36 1"/>
              <a:gd name="f45" fmla="*/ 228278 f35 1"/>
              <a:gd name="f46" fmla="*/ 389299 f36 1"/>
              <a:gd name="f47" fmla="*/ 20049 f35 1"/>
              <a:gd name="f48" fmla="*/ 470780 f36 1"/>
              <a:gd name="f49" fmla="*/ 38156 f35 1"/>
              <a:gd name="f50" fmla="*/ f37 1 f2"/>
              <a:gd name="f51" fmla="*/ f40 1 470780"/>
              <a:gd name="f52" fmla="*/ f41 1 228315"/>
              <a:gd name="f53" fmla="*/ f42 1 470780"/>
              <a:gd name="f54" fmla="*/ f43 1 228315"/>
              <a:gd name="f55" fmla="*/ f44 1 470780"/>
              <a:gd name="f56" fmla="*/ f45 1 228315"/>
              <a:gd name="f57" fmla="*/ f46 1 470780"/>
              <a:gd name="f58" fmla="*/ f47 1 228315"/>
              <a:gd name="f59" fmla="*/ f48 1 470780"/>
              <a:gd name="f60" fmla="*/ f49 1 228315"/>
              <a:gd name="f61" fmla="*/ f5 1 f38"/>
              <a:gd name="f62" fmla="*/ f6 1 f38"/>
              <a:gd name="f63" fmla="*/ f5 1 f39"/>
              <a:gd name="f64" fmla="*/ f7 1 f39"/>
              <a:gd name="f65" fmla="+- f50 0 f1"/>
              <a:gd name="f66" fmla="*/ f51 1 f38"/>
              <a:gd name="f67" fmla="*/ f52 1 f39"/>
              <a:gd name="f68" fmla="*/ f53 1 f38"/>
              <a:gd name="f69" fmla="*/ f54 1 f39"/>
              <a:gd name="f70" fmla="*/ f55 1 f38"/>
              <a:gd name="f71" fmla="*/ f56 1 f39"/>
              <a:gd name="f72" fmla="*/ f57 1 f38"/>
              <a:gd name="f73" fmla="*/ f58 1 f39"/>
              <a:gd name="f74" fmla="*/ f59 1 f38"/>
              <a:gd name="f75" fmla="*/ f60 1 f39"/>
              <a:gd name="f76" fmla="*/ f61 f33 1"/>
              <a:gd name="f77" fmla="*/ f62 f33 1"/>
              <a:gd name="f78" fmla="*/ f64 f34 1"/>
              <a:gd name="f79" fmla="*/ f63 f34 1"/>
              <a:gd name="f80" fmla="*/ f66 f33 1"/>
              <a:gd name="f81" fmla="*/ f67 f34 1"/>
              <a:gd name="f82" fmla="*/ f68 f33 1"/>
              <a:gd name="f83" fmla="*/ f69 f34 1"/>
              <a:gd name="f84" fmla="*/ f70 f33 1"/>
              <a:gd name="f85" fmla="*/ f71 f34 1"/>
              <a:gd name="f86" fmla="*/ f72 f33 1"/>
              <a:gd name="f87" fmla="*/ f73 f34 1"/>
              <a:gd name="f88" fmla="*/ f74 f33 1"/>
              <a:gd name="f89" fmla="*/ f75 f3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65">
                <a:pos x="f80" y="f81"/>
              </a:cxn>
              <a:cxn ang="f65">
                <a:pos x="f82" y="f83"/>
              </a:cxn>
              <a:cxn ang="f65">
                <a:pos x="f84" y="f85"/>
              </a:cxn>
              <a:cxn ang="f65">
                <a:pos x="f86" y="f87"/>
              </a:cxn>
              <a:cxn ang="f65">
                <a:pos x="f88" y="f89"/>
              </a:cxn>
            </a:cxnLst>
            <a:rect l="f76" t="f79" r="f77" b="f78"/>
            <a:pathLst>
              <a:path w="470780" h="228315">
                <a:moveTo>
                  <a:pt x="f5" y="f8"/>
                </a:moveTo>
                <a:cubicBezTo>
                  <a:pt x="f9" y="f10"/>
                  <a:pt x="f11" y="f12"/>
                  <a:pt x="f13" y="f14"/>
                </a:cubicBezTo>
                <a:cubicBezTo>
                  <a:pt x="f15" y="f16"/>
                  <a:pt x="f17" y="f18"/>
                  <a:pt x="f19" y="f20"/>
                </a:cubicBezTo>
                <a:cubicBezTo>
                  <a:pt x="f21" y="f22"/>
                  <a:pt x="f23" y="f24"/>
                  <a:pt x="f25" y="f26"/>
                </a:cubicBezTo>
                <a:cubicBezTo>
                  <a:pt x="f27" y="f28"/>
                  <a:pt x="f29" y="f30"/>
                  <a:pt x="f6" y="f31"/>
                </a:cubicBezTo>
              </a:path>
            </a:pathLst>
          </a:custGeom>
          <a:noFill/>
          <a:ln w="38103" cap="flat">
            <a:solidFill>
              <a:srgbClr val="215F9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17" name="ZoneTexte 15">
            <a:extLst>
              <a:ext uri="{FF2B5EF4-FFF2-40B4-BE49-F238E27FC236}">
                <a16:creationId xmlns:a16="http://schemas.microsoft.com/office/drawing/2014/main" id="{B5EF256B-0652-354C-F016-FF4FE54A525B}"/>
              </a:ext>
            </a:extLst>
          </p:cNvPr>
          <p:cNvSpPr txBox="1"/>
          <p:nvPr/>
        </p:nvSpPr>
        <p:spPr>
          <a:xfrm>
            <a:off x="7795031" y="3146377"/>
            <a:ext cx="3431258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0" cap="none" spc="0" baseline="0">
                <a:solidFill>
                  <a:srgbClr val="000000"/>
                </a:solidFill>
                <a:uFillTx/>
                <a:latin typeface="Aptos"/>
              </a:rPr>
              <a:t>Circuit (aller-retour)</a:t>
            </a:r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7DB8CF28-392C-3059-3FB8-BCD9B3F13034}"/>
              </a:ext>
            </a:extLst>
          </p:cNvPr>
          <p:cNvSpPr txBox="1"/>
          <p:nvPr/>
        </p:nvSpPr>
        <p:spPr>
          <a:xfrm>
            <a:off x="7615703" y="595735"/>
            <a:ext cx="3940753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Aptos"/>
              </a:rPr>
              <a:t>PLAN CARNAVAL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33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Thème Office</vt:lpstr>
      <vt:lpstr>Présentation PowerPoint</vt:lpstr>
    </vt:vector>
  </TitlesOfParts>
  <Company>MEGEVE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RIMBOUD Odile</dc:creator>
  <cp:lastModifiedBy>RIMBOUD Odile</cp:lastModifiedBy>
  <cp:revision>3</cp:revision>
  <dcterms:created xsi:type="dcterms:W3CDTF">2025-02-06T10:40:17Z</dcterms:created>
  <dcterms:modified xsi:type="dcterms:W3CDTF">2026-02-03T10:59:48Z</dcterms:modified>
</cp:coreProperties>
</file>