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4660"/>
  </p:normalViewPr>
  <p:slideViewPr>
    <p:cSldViewPr>
      <p:cViewPr varScale="1">
        <p:scale>
          <a:sx n="50" d="100"/>
          <a:sy n="50" d="100"/>
        </p:scale>
        <p:origin x="2587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17051" y="7075235"/>
            <a:ext cx="2157730" cy="971550"/>
          </a:xfrm>
          <a:custGeom>
            <a:avLst/>
            <a:gdLst/>
            <a:ahLst/>
            <a:cxnLst/>
            <a:rect l="l" t="t" r="r" b="b"/>
            <a:pathLst>
              <a:path w="2157730" h="971550">
                <a:moveTo>
                  <a:pt x="2141526" y="0"/>
                </a:moveTo>
                <a:lnTo>
                  <a:pt x="2102864" y="92"/>
                </a:lnTo>
                <a:lnTo>
                  <a:pt x="2056103" y="5970"/>
                </a:lnTo>
                <a:lnTo>
                  <a:pt x="2015705" y="14744"/>
                </a:lnTo>
                <a:lnTo>
                  <a:pt x="1961713" y="32488"/>
                </a:lnTo>
                <a:lnTo>
                  <a:pt x="1918516" y="50325"/>
                </a:lnTo>
                <a:lnTo>
                  <a:pt x="1842922" y="82626"/>
                </a:lnTo>
                <a:lnTo>
                  <a:pt x="1707172" y="107289"/>
                </a:lnTo>
                <a:lnTo>
                  <a:pt x="1546745" y="173126"/>
                </a:lnTo>
                <a:lnTo>
                  <a:pt x="1406867" y="214261"/>
                </a:lnTo>
                <a:lnTo>
                  <a:pt x="1258785" y="214261"/>
                </a:lnTo>
                <a:lnTo>
                  <a:pt x="1135367" y="288315"/>
                </a:lnTo>
                <a:lnTo>
                  <a:pt x="1020191" y="304761"/>
                </a:lnTo>
                <a:lnTo>
                  <a:pt x="929690" y="395262"/>
                </a:lnTo>
                <a:lnTo>
                  <a:pt x="814501" y="419925"/>
                </a:lnTo>
                <a:lnTo>
                  <a:pt x="658190" y="502221"/>
                </a:lnTo>
                <a:lnTo>
                  <a:pt x="567690" y="551573"/>
                </a:lnTo>
                <a:lnTo>
                  <a:pt x="558178" y="550673"/>
                </a:lnTo>
                <a:lnTo>
                  <a:pt x="534784" y="544374"/>
                </a:lnTo>
                <a:lnTo>
                  <a:pt x="505217" y="527276"/>
                </a:lnTo>
                <a:lnTo>
                  <a:pt x="477189" y="493979"/>
                </a:lnTo>
                <a:lnTo>
                  <a:pt x="457130" y="461196"/>
                </a:lnTo>
                <a:lnTo>
                  <a:pt x="440159" y="447698"/>
                </a:lnTo>
                <a:lnTo>
                  <a:pt x="417021" y="451172"/>
                </a:lnTo>
                <a:lnTo>
                  <a:pt x="378459" y="469303"/>
                </a:lnTo>
                <a:lnTo>
                  <a:pt x="329095" y="617385"/>
                </a:lnTo>
                <a:lnTo>
                  <a:pt x="287959" y="691426"/>
                </a:lnTo>
                <a:lnTo>
                  <a:pt x="189242" y="773722"/>
                </a:lnTo>
                <a:lnTo>
                  <a:pt x="139877" y="699668"/>
                </a:lnTo>
                <a:lnTo>
                  <a:pt x="123405" y="592708"/>
                </a:lnTo>
                <a:lnTo>
                  <a:pt x="32918" y="526884"/>
                </a:lnTo>
                <a:lnTo>
                  <a:pt x="0" y="592708"/>
                </a:lnTo>
                <a:lnTo>
                  <a:pt x="57594" y="707897"/>
                </a:lnTo>
                <a:lnTo>
                  <a:pt x="139877" y="798385"/>
                </a:lnTo>
                <a:lnTo>
                  <a:pt x="106959" y="888885"/>
                </a:lnTo>
                <a:lnTo>
                  <a:pt x="380517" y="971169"/>
                </a:lnTo>
                <a:lnTo>
                  <a:pt x="423710" y="921816"/>
                </a:lnTo>
                <a:lnTo>
                  <a:pt x="469993" y="884786"/>
                </a:lnTo>
                <a:lnTo>
                  <a:pt x="507018" y="854126"/>
                </a:lnTo>
                <a:lnTo>
                  <a:pt x="534784" y="829259"/>
                </a:lnTo>
                <a:lnTo>
                  <a:pt x="563898" y="801097"/>
                </a:lnTo>
                <a:lnTo>
                  <a:pt x="647585" y="721651"/>
                </a:lnTo>
                <a:lnTo>
                  <a:pt x="692226" y="678651"/>
                </a:lnTo>
                <a:lnTo>
                  <a:pt x="708326" y="667277"/>
                </a:lnTo>
                <a:lnTo>
                  <a:pt x="734842" y="653587"/>
                </a:lnTo>
                <a:lnTo>
                  <a:pt x="781608" y="631799"/>
                </a:lnTo>
                <a:lnTo>
                  <a:pt x="830973" y="607110"/>
                </a:lnTo>
                <a:lnTo>
                  <a:pt x="935863" y="576262"/>
                </a:lnTo>
                <a:lnTo>
                  <a:pt x="972116" y="569315"/>
                </a:lnTo>
                <a:lnTo>
                  <a:pt x="1000944" y="563243"/>
                </a:lnTo>
                <a:lnTo>
                  <a:pt x="1022248" y="557758"/>
                </a:lnTo>
                <a:lnTo>
                  <a:pt x="1035170" y="553508"/>
                </a:lnTo>
                <a:lnTo>
                  <a:pt x="1182687" y="508380"/>
                </a:lnTo>
                <a:lnTo>
                  <a:pt x="1210454" y="475214"/>
                </a:lnTo>
                <a:lnTo>
                  <a:pt x="1234749" y="443305"/>
                </a:lnTo>
                <a:lnTo>
                  <a:pt x="1256728" y="409663"/>
                </a:lnTo>
                <a:lnTo>
                  <a:pt x="1272544" y="384974"/>
                </a:lnTo>
                <a:lnTo>
                  <a:pt x="1290672" y="374172"/>
                </a:lnTo>
                <a:lnTo>
                  <a:pt x="1322683" y="374939"/>
                </a:lnTo>
                <a:lnTo>
                  <a:pt x="1380147" y="384962"/>
                </a:lnTo>
                <a:lnTo>
                  <a:pt x="1466532" y="372643"/>
                </a:lnTo>
                <a:lnTo>
                  <a:pt x="1528229" y="335610"/>
                </a:lnTo>
                <a:lnTo>
                  <a:pt x="1582900" y="291354"/>
                </a:lnTo>
                <a:lnTo>
                  <a:pt x="1608455" y="261556"/>
                </a:lnTo>
                <a:lnTo>
                  <a:pt x="1626867" y="236392"/>
                </a:lnTo>
                <a:lnTo>
                  <a:pt x="1640074" y="222219"/>
                </a:lnTo>
                <a:lnTo>
                  <a:pt x="1676323" y="206019"/>
                </a:lnTo>
                <a:lnTo>
                  <a:pt x="1724915" y="201395"/>
                </a:lnTo>
                <a:lnTo>
                  <a:pt x="1767433" y="200816"/>
                </a:lnTo>
                <a:lnTo>
                  <a:pt x="1805901" y="206019"/>
                </a:lnTo>
                <a:lnTo>
                  <a:pt x="1831547" y="213445"/>
                </a:lnTo>
                <a:lnTo>
                  <a:pt x="1849094" y="219135"/>
                </a:lnTo>
                <a:lnTo>
                  <a:pt x="1866641" y="225982"/>
                </a:lnTo>
                <a:lnTo>
                  <a:pt x="1892287" y="236880"/>
                </a:lnTo>
                <a:lnTo>
                  <a:pt x="1984844" y="175183"/>
                </a:lnTo>
                <a:lnTo>
                  <a:pt x="2102091" y="88785"/>
                </a:lnTo>
                <a:lnTo>
                  <a:pt x="2138070" y="44805"/>
                </a:lnTo>
                <a:lnTo>
                  <a:pt x="2157628" y="8585"/>
                </a:lnTo>
                <a:lnTo>
                  <a:pt x="2141526" y="0"/>
                </a:lnTo>
                <a:close/>
              </a:path>
            </a:pathLst>
          </a:custGeom>
          <a:solidFill>
            <a:srgbClr val="A4DF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17051" y="7075235"/>
            <a:ext cx="2157730" cy="971550"/>
          </a:xfrm>
          <a:custGeom>
            <a:avLst/>
            <a:gdLst/>
            <a:ahLst/>
            <a:cxnLst/>
            <a:rect l="l" t="t" r="r" b="b"/>
            <a:pathLst>
              <a:path w="2157730" h="971550">
                <a:moveTo>
                  <a:pt x="106959" y="888885"/>
                </a:moveTo>
                <a:lnTo>
                  <a:pt x="139877" y="798385"/>
                </a:lnTo>
                <a:lnTo>
                  <a:pt x="57594" y="707897"/>
                </a:lnTo>
                <a:lnTo>
                  <a:pt x="0" y="592708"/>
                </a:lnTo>
                <a:lnTo>
                  <a:pt x="32918" y="526884"/>
                </a:lnTo>
                <a:lnTo>
                  <a:pt x="123405" y="592708"/>
                </a:lnTo>
                <a:lnTo>
                  <a:pt x="139877" y="699668"/>
                </a:lnTo>
                <a:lnTo>
                  <a:pt x="189242" y="773722"/>
                </a:lnTo>
                <a:lnTo>
                  <a:pt x="287959" y="691426"/>
                </a:lnTo>
                <a:lnTo>
                  <a:pt x="329095" y="617385"/>
                </a:lnTo>
                <a:lnTo>
                  <a:pt x="378459" y="469303"/>
                </a:lnTo>
                <a:lnTo>
                  <a:pt x="417021" y="451172"/>
                </a:lnTo>
                <a:lnTo>
                  <a:pt x="440159" y="447698"/>
                </a:lnTo>
                <a:lnTo>
                  <a:pt x="457130" y="461196"/>
                </a:lnTo>
                <a:lnTo>
                  <a:pt x="477189" y="493979"/>
                </a:lnTo>
                <a:lnTo>
                  <a:pt x="505217" y="527276"/>
                </a:lnTo>
                <a:lnTo>
                  <a:pt x="534784" y="544374"/>
                </a:lnTo>
                <a:lnTo>
                  <a:pt x="558178" y="550673"/>
                </a:lnTo>
                <a:lnTo>
                  <a:pt x="567690" y="551573"/>
                </a:lnTo>
                <a:lnTo>
                  <a:pt x="658190" y="502221"/>
                </a:lnTo>
                <a:lnTo>
                  <a:pt x="814501" y="419925"/>
                </a:lnTo>
                <a:lnTo>
                  <a:pt x="929690" y="395262"/>
                </a:lnTo>
                <a:lnTo>
                  <a:pt x="1020191" y="304761"/>
                </a:lnTo>
                <a:lnTo>
                  <a:pt x="1135367" y="288315"/>
                </a:lnTo>
                <a:lnTo>
                  <a:pt x="1258785" y="214261"/>
                </a:lnTo>
                <a:lnTo>
                  <a:pt x="1406867" y="214261"/>
                </a:lnTo>
                <a:lnTo>
                  <a:pt x="1546745" y="173126"/>
                </a:lnTo>
                <a:lnTo>
                  <a:pt x="1707172" y="107289"/>
                </a:lnTo>
                <a:lnTo>
                  <a:pt x="1842922" y="82626"/>
                </a:lnTo>
                <a:lnTo>
                  <a:pt x="1918516" y="50325"/>
                </a:lnTo>
                <a:lnTo>
                  <a:pt x="1961713" y="32488"/>
                </a:lnTo>
                <a:lnTo>
                  <a:pt x="2015705" y="14744"/>
                </a:lnTo>
                <a:lnTo>
                  <a:pt x="2056103" y="5970"/>
                </a:lnTo>
                <a:lnTo>
                  <a:pt x="2102864" y="92"/>
                </a:lnTo>
                <a:lnTo>
                  <a:pt x="2141526" y="0"/>
                </a:lnTo>
                <a:lnTo>
                  <a:pt x="2157628" y="8585"/>
                </a:lnTo>
                <a:lnTo>
                  <a:pt x="2138070" y="44805"/>
                </a:lnTo>
                <a:lnTo>
                  <a:pt x="2114084" y="74963"/>
                </a:lnTo>
                <a:lnTo>
                  <a:pt x="1984844" y="175183"/>
                </a:lnTo>
                <a:lnTo>
                  <a:pt x="1892287" y="236880"/>
                </a:lnTo>
                <a:lnTo>
                  <a:pt x="1866641" y="225982"/>
                </a:lnTo>
                <a:lnTo>
                  <a:pt x="1849094" y="219135"/>
                </a:lnTo>
                <a:lnTo>
                  <a:pt x="1831547" y="213445"/>
                </a:lnTo>
                <a:lnTo>
                  <a:pt x="1805901" y="206019"/>
                </a:lnTo>
                <a:lnTo>
                  <a:pt x="1767433" y="200816"/>
                </a:lnTo>
                <a:lnTo>
                  <a:pt x="1724915" y="201395"/>
                </a:lnTo>
                <a:lnTo>
                  <a:pt x="1676323" y="206019"/>
                </a:lnTo>
                <a:lnTo>
                  <a:pt x="1640074" y="222219"/>
                </a:lnTo>
                <a:lnTo>
                  <a:pt x="1608455" y="261556"/>
                </a:lnTo>
                <a:lnTo>
                  <a:pt x="1582900" y="291354"/>
                </a:lnTo>
                <a:lnTo>
                  <a:pt x="1536424" y="330115"/>
                </a:lnTo>
                <a:lnTo>
                  <a:pt x="1466532" y="372643"/>
                </a:lnTo>
                <a:lnTo>
                  <a:pt x="1380147" y="384962"/>
                </a:lnTo>
                <a:lnTo>
                  <a:pt x="1322683" y="374939"/>
                </a:lnTo>
                <a:lnTo>
                  <a:pt x="1290672" y="374172"/>
                </a:lnTo>
                <a:lnTo>
                  <a:pt x="1272544" y="384974"/>
                </a:lnTo>
                <a:lnTo>
                  <a:pt x="1256728" y="409663"/>
                </a:lnTo>
                <a:lnTo>
                  <a:pt x="1234749" y="443305"/>
                </a:lnTo>
                <a:lnTo>
                  <a:pt x="1210454" y="475214"/>
                </a:lnTo>
                <a:lnTo>
                  <a:pt x="1190786" y="499028"/>
                </a:lnTo>
                <a:lnTo>
                  <a:pt x="1182687" y="508380"/>
                </a:lnTo>
                <a:lnTo>
                  <a:pt x="1100349" y="533448"/>
                </a:lnTo>
                <a:lnTo>
                  <a:pt x="1056190" y="546947"/>
                </a:lnTo>
                <a:lnTo>
                  <a:pt x="1035170" y="553508"/>
                </a:lnTo>
                <a:lnTo>
                  <a:pt x="1022248" y="557758"/>
                </a:lnTo>
                <a:lnTo>
                  <a:pt x="1000944" y="563243"/>
                </a:lnTo>
                <a:lnTo>
                  <a:pt x="972116" y="569315"/>
                </a:lnTo>
                <a:lnTo>
                  <a:pt x="946758" y="574235"/>
                </a:lnTo>
                <a:lnTo>
                  <a:pt x="935863" y="576262"/>
                </a:lnTo>
                <a:lnTo>
                  <a:pt x="830973" y="607110"/>
                </a:lnTo>
                <a:lnTo>
                  <a:pt x="781608" y="631799"/>
                </a:lnTo>
                <a:lnTo>
                  <a:pt x="734842" y="653587"/>
                </a:lnTo>
                <a:lnTo>
                  <a:pt x="708326" y="667277"/>
                </a:lnTo>
                <a:lnTo>
                  <a:pt x="692226" y="678651"/>
                </a:lnTo>
                <a:lnTo>
                  <a:pt x="676706" y="693496"/>
                </a:lnTo>
                <a:lnTo>
                  <a:pt x="647585" y="721651"/>
                </a:lnTo>
                <a:lnTo>
                  <a:pt x="605740" y="761372"/>
                </a:lnTo>
                <a:lnTo>
                  <a:pt x="563898" y="801097"/>
                </a:lnTo>
                <a:lnTo>
                  <a:pt x="534784" y="829259"/>
                </a:lnTo>
                <a:lnTo>
                  <a:pt x="507018" y="854126"/>
                </a:lnTo>
                <a:lnTo>
                  <a:pt x="469993" y="884786"/>
                </a:lnTo>
                <a:lnTo>
                  <a:pt x="437595" y="910822"/>
                </a:lnTo>
                <a:lnTo>
                  <a:pt x="423710" y="921816"/>
                </a:lnTo>
                <a:lnTo>
                  <a:pt x="380517" y="971169"/>
                </a:lnTo>
                <a:lnTo>
                  <a:pt x="106959" y="888885"/>
                </a:lnTo>
              </a:path>
            </a:pathLst>
          </a:custGeom>
          <a:ln w="12344">
            <a:solidFill>
              <a:srgbClr val="00A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562330" y="2854976"/>
            <a:ext cx="4609465" cy="4278630"/>
          </a:xfrm>
          <a:custGeom>
            <a:avLst/>
            <a:gdLst/>
            <a:ahLst/>
            <a:cxnLst/>
            <a:rect l="l" t="t" r="r" b="b"/>
            <a:pathLst>
              <a:path w="4609465" h="4278630">
                <a:moveTo>
                  <a:pt x="0" y="4278198"/>
                </a:moveTo>
                <a:lnTo>
                  <a:pt x="259156" y="4105427"/>
                </a:lnTo>
                <a:lnTo>
                  <a:pt x="345541" y="4025214"/>
                </a:lnTo>
                <a:lnTo>
                  <a:pt x="372955" y="3971004"/>
                </a:lnTo>
                <a:lnTo>
                  <a:pt x="393851" y="3915020"/>
                </a:lnTo>
                <a:lnTo>
                  <a:pt x="398771" y="3845496"/>
                </a:lnTo>
                <a:lnTo>
                  <a:pt x="399027" y="3795869"/>
                </a:lnTo>
                <a:lnTo>
                  <a:pt x="399284" y="3750869"/>
                </a:lnTo>
                <a:lnTo>
                  <a:pt x="406415" y="3701570"/>
                </a:lnTo>
                <a:lnTo>
                  <a:pt x="429432" y="3643604"/>
                </a:lnTo>
                <a:lnTo>
                  <a:pt x="465951" y="3596350"/>
                </a:lnTo>
                <a:lnTo>
                  <a:pt x="492670" y="3559060"/>
                </a:lnTo>
                <a:lnTo>
                  <a:pt x="522746" y="3514272"/>
                </a:lnTo>
                <a:lnTo>
                  <a:pt x="552428" y="3468103"/>
                </a:lnTo>
                <a:lnTo>
                  <a:pt x="577964" y="3426675"/>
                </a:lnTo>
                <a:lnTo>
                  <a:pt x="598147" y="3381231"/>
                </a:lnTo>
                <a:lnTo>
                  <a:pt x="606763" y="3337718"/>
                </a:lnTo>
                <a:lnTo>
                  <a:pt x="609209" y="3296520"/>
                </a:lnTo>
                <a:lnTo>
                  <a:pt x="610882" y="3258019"/>
                </a:lnTo>
                <a:lnTo>
                  <a:pt x="619466" y="3217469"/>
                </a:lnTo>
                <a:lnTo>
                  <a:pt x="637137" y="3162706"/>
                </a:lnTo>
                <a:lnTo>
                  <a:pt x="659153" y="3105179"/>
                </a:lnTo>
                <a:lnTo>
                  <a:pt x="680777" y="3056341"/>
                </a:lnTo>
                <a:lnTo>
                  <a:pt x="697268" y="3027641"/>
                </a:lnTo>
                <a:lnTo>
                  <a:pt x="713596" y="2997819"/>
                </a:lnTo>
                <a:lnTo>
                  <a:pt x="735322" y="2955651"/>
                </a:lnTo>
                <a:lnTo>
                  <a:pt x="767846" y="2916570"/>
                </a:lnTo>
                <a:lnTo>
                  <a:pt x="816571" y="2896006"/>
                </a:lnTo>
                <a:lnTo>
                  <a:pt x="870232" y="2893884"/>
                </a:lnTo>
                <a:lnTo>
                  <a:pt x="915800" y="2894464"/>
                </a:lnTo>
                <a:lnTo>
                  <a:pt x="955971" y="2889646"/>
                </a:lnTo>
                <a:lnTo>
                  <a:pt x="993444" y="2871330"/>
                </a:lnTo>
                <a:lnTo>
                  <a:pt x="1016970" y="2844527"/>
                </a:lnTo>
                <a:lnTo>
                  <a:pt x="1021214" y="2817336"/>
                </a:lnTo>
                <a:lnTo>
                  <a:pt x="1017746" y="2786287"/>
                </a:lnTo>
                <a:lnTo>
                  <a:pt x="1018133" y="2747911"/>
                </a:lnTo>
                <a:lnTo>
                  <a:pt x="1037672" y="2688262"/>
                </a:lnTo>
                <a:lnTo>
                  <a:pt x="1072635" y="2613188"/>
                </a:lnTo>
                <a:lnTo>
                  <a:pt x="1106055" y="2548913"/>
                </a:lnTo>
                <a:lnTo>
                  <a:pt x="1230692" y="2338218"/>
                </a:lnTo>
                <a:lnTo>
                  <a:pt x="1289123" y="2241932"/>
                </a:lnTo>
                <a:lnTo>
                  <a:pt x="1315925" y="2201180"/>
                </a:lnTo>
                <a:lnTo>
                  <a:pt x="1353167" y="2176189"/>
                </a:lnTo>
                <a:lnTo>
                  <a:pt x="1394760" y="2171242"/>
                </a:lnTo>
                <a:lnTo>
                  <a:pt x="1448007" y="2167894"/>
                </a:lnTo>
                <a:lnTo>
                  <a:pt x="1505369" y="2164546"/>
                </a:lnTo>
                <a:lnTo>
                  <a:pt x="1559303" y="2159595"/>
                </a:lnTo>
                <a:lnTo>
                  <a:pt x="1602270" y="2151443"/>
                </a:lnTo>
                <a:lnTo>
                  <a:pt x="1645140" y="2137679"/>
                </a:lnTo>
                <a:lnTo>
                  <a:pt x="1709294" y="2108622"/>
                </a:lnTo>
                <a:lnTo>
                  <a:pt x="1754479" y="2085606"/>
                </a:lnTo>
                <a:lnTo>
                  <a:pt x="1794778" y="2063621"/>
                </a:lnTo>
                <a:lnTo>
                  <a:pt x="1817724" y="2051669"/>
                </a:lnTo>
                <a:lnTo>
                  <a:pt x="1842981" y="2047426"/>
                </a:lnTo>
                <a:lnTo>
                  <a:pt x="1890217" y="2048573"/>
                </a:lnTo>
                <a:lnTo>
                  <a:pt x="1949807" y="2050838"/>
                </a:lnTo>
                <a:lnTo>
                  <a:pt x="1999754" y="2051167"/>
                </a:lnTo>
                <a:lnTo>
                  <a:pt x="2041214" y="2049177"/>
                </a:lnTo>
                <a:lnTo>
                  <a:pt x="2110358" y="2037737"/>
                </a:lnTo>
                <a:lnTo>
                  <a:pt x="2159982" y="2028029"/>
                </a:lnTo>
                <a:lnTo>
                  <a:pt x="2215134" y="2016347"/>
                </a:lnTo>
                <a:lnTo>
                  <a:pt x="2266733" y="2003676"/>
                </a:lnTo>
                <a:lnTo>
                  <a:pt x="2305697" y="1991004"/>
                </a:lnTo>
                <a:lnTo>
                  <a:pt x="2372610" y="1957707"/>
                </a:lnTo>
                <a:lnTo>
                  <a:pt x="2422191" y="1930985"/>
                </a:lnTo>
                <a:lnTo>
                  <a:pt x="2476931" y="1900502"/>
                </a:lnTo>
                <a:lnTo>
                  <a:pt x="2532636" y="1868476"/>
                </a:lnTo>
                <a:lnTo>
                  <a:pt x="2585111" y="1837122"/>
                </a:lnTo>
                <a:lnTo>
                  <a:pt x="2630162" y="1808659"/>
                </a:lnTo>
                <a:lnTo>
                  <a:pt x="2663596" y="1785302"/>
                </a:lnTo>
                <a:lnTo>
                  <a:pt x="2700445" y="1754973"/>
                </a:lnTo>
                <a:lnTo>
                  <a:pt x="2740380" y="1719499"/>
                </a:lnTo>
                <a:lnTo>
                  <a:pt x="2782373" y="1681965"/>
                </a:lnTo>
                <a:lnTo>
                  <a:pt x="2825394" y="1645458"/>
                </a:lnTo>
                <a:lnTo>
                  <a:pt x="2868415" y="1613064"/>
                </a:lnTo>
                <a:lnTo>
                  <a:pt x="2910408" y="1587868"/>
                </a:lnTo>
                <a:lnTo>
                  <a:pt x="2949174" y="1565908"/>
                </a:lnTo>
                <a:lnTo>
                  <a:pt x="2992832" y="1537112"/>
                </a:lnTo>
                <a:lnTo>
                  <a:pt x="3038216" y="1504214"/>
                </a:lnTo>
                <a:lnTo>
                  <a:pt x="3082160" y="1469948"/>
                </a:lnTo>
                <a:lnTo>
                  <a:pt x="3121499" y="1437049"/>
                </a:lnTo>
                <a:lnTo>
                  <a:pt x="3153064" y="1408253"/>
                </a:lnTo>
                <a:lnTo>
                  <a:pt x="3194899" y="1346770"/>
                </a:lnTo>
                <a:lnTo>
                  <a:pt x="3210709" y="1298370"/>
                </a:lnTo>
                <a:lnTo>
                  <a:pt x="3223437" y="1253825"/>
                </a:lnTo>
                <a:lnTo>
                  <a:pt x="3235401" y="1225867"/>
                </a:lnTo>
                <a:lnTo>
                  <a:pt x="3243030" y="1208198"/>
                </a:lnTo>
                <a:lnTo>
                  <a:pt x="3254034" y="1173994"/>
                </a:lnTo>
                <a:lnTo>
                  <a:pt x="3269088" y="1128318"/>
                </a:lnTo>
                <a:lnTo>
                  <a:pt x="3288866" y="1076231"/>
                </a:lnTo>
                <a:lnTo>
                  <a:pt x="3314045" y="1022794"/>
                </a:lnTo>
                <a:lnTo>
                  <a:pt x="3345298" y="973069"/>
                </a:lnTo>
                <a:lnTo>
                  <a:pt x="3383303" y="932118"/>
                </a:lnTo>
                <a:lnTo>
                  <a:pt x="3428733" y="905002"/>
                </a:lnTo>
                <a:lnTo>
                  <a:pt x="3498039" y="881405"/>
                </a:lnTo>
                <a:lnTo>
                  <a:pt x="3550759" y="868275"/>
                </a:lnTo>
                <a:lnTo>
                  <a:pt x="3591040" y="863240"/>
                </a:lnTo>
                <a:lnTo>
                  <a:pt x="3623027" y="863932"/>
                </a:lnTo>
                <a:lnTo>
                  <a:pt x="3650869" y="867981"/>
                </a:lnTo>
                <a:lnTo>
                  <a:pt x="3681595" y="873639"/>
                </a:lnTo>
                <a:lnTo>
                  <a:pt x="3714638" y="873126"/>
                </a:lnTo>
                <a:lnTo>
                  <a:pt x="3763108" y="858728"/>
                </a:lnTo>
                <a:lnTo>
                  <a:pt x="3840111" y="822731"/>
                </a:lnTo>
                <a:lnTo>
                  <a:pt x="3903488" y="782979"/>
                </a:lnTo>
                <a:lnTo>
                  <a:pt x="3945348" y="743620"/>
                </a:lnTo>
                <a:lnTo>
                  <a:pt x="3972796" y="706037"/>
                </a:lnTo>
                <a:lnTo>
                  <a:pt x="3992939" y="671613"/>
                </a:lnTo>
                <a:lnTo>
                  <a:pt x="4012882" y="641731"/>
                </a:lnTo>
                <a:lnTo>
                  <a:pt x="4034020" y="608026"/>
                </a:lnTo>
                <a:lnTo>
                  <a:pt x="4058586" y="558551"/>
                </a:lnTo>
                <a:lnTo>
                  <a:pt x="4083838" y="502902"/>
                </a:lnTo>
                <a:lnTo>
                  <a:pt x="4107034" y="450679"/>
                </a:lnTo>
                <a:lnTo>
                  <a:pt x="4125431" y="411481"/>
                </a:lnTo>
                <a:lnTo>
                  <a:pt x="4136288" y="394906"/>
                </a:lnTo>
                <a:lnTo>
                  <a:pt x="4152743" y="382057"/>
                </a:lnTo>
                <a:lnTo>
                  <a:pt x="4181536" y="353779"/>
                </a:lnTo>
                <a:lnTo>
                  <a:pt x="4219586" y="316244"/>
                </a:lnTo>
                <a:lnTo>
                  <a:pt x="4263809" y="275628"/>
                </a:lnTo>
                <a:lnTo>
                  <a:pt x="4299747" y="238926"/>
                </a:lnTo>
                <a:lnTo>
                  <a:pt x="4333116" y="196305"/>
                </a:lnTo>
                <a:lnTo>
                  <a:pt x="4363325" y="152699"/>
                </a:lnTo>
                <a:lnTo>
                  <a:pt x="4389785" y="113046"/>
                </a:lnTo>
                <a:lnTo>
                  <a:pt x="4411903" y="82283"/>
                </a:lnTo>
                <a:lnTo>
                  <a:pt x="4443912" y="52072"/>
                </a:lnTo>
                <a:lnTo>
                  <a:pt x="4489034" y="25715"/>
                </a:lnTo>
                <a:lnTo>
                  <a:pt x="4544952" y="7072"/>
                </a:lnTo>
                <a:lnTo>
                  <a:pt x="4609350" y="0"/>
                </a:lnTo>
              </a:path>
            </a:pathLst>
          </a:custGeom>
          <a:ln w="24676">
            <a:solidFill>
              <a:srgbClr val="00A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236846" y="1127259"/>
            <a:ext cx="803910" cy="3912235"/>
          </a:xfrm>
          <a:custGeom>
            <a:avLst/>
            <a:gdLst/>
            <a:ahLst/>
            <a:cxnLst/>
            <a:rect l="l" t="t" r="r" b="b"/>
            <a:pathLst>
              <a:path w="803910" h="3912235">
                <a:moveTo>
                  <a:pt x="446457" y="0"/>
                </a:moveTo>
                <a:lnTo>
                  <a:pt x="520565" y="36896"/>
                </a:lnTo>
                <a:lnTo>
                  <a:pt x="561122" y="63765"/>
                </a:lnTo>
                <a:lnTo>
                  <a:pt x="598654" y="139865"/>
                </a:lnTo>
                <a:lnTo>
                  <a:pt x="607207" y="188204"/>
                </a:lnTo>
                <a:lnTo>
                  <a:pt x="605345" y="221113"/>
                </a:lnTo>
                <a:lnTo>
                  <a:pt x="607339" y="246306"/>
                </a:lnTo>
                <a:lnTo>
                  <a:pt x="627457" y="271500"/>
                </a:lnTo>
                <a:lnTo>
                  <a:pt x="659273" y="289304"/>
                </a:lnTo>
                <a:lnTo>
                  <a:pt x="687619" y="296695"/>
                </a:lnTo>
                <a:lnTo>
                  <a:pt x="713652" y="307942"/>
                </a:lnTo>
                <a:lnTo>
                  <a:pt x="738531" y="337311"/>
                </a:lnTo>
                <a:lnTo>
                  <a:pt x="765461" y="367074"/>
                </a:lnTo>
                <a:lnTo>
                  <a:pt x="790463" y="381025"/>
                </a:lnTo>
                <a:lnTo>
                  <a:pt x="803895" y="395747"/>
                </a:lnTo>
                <a:lnTo>
                  <a:pt x="747975" y="501421"/>
                </a:lnTo>
                <a:lnTo>
                  <a:pt x="670140" y="603169"/>
                </a:lnTo>
                <a:lnTo>
                  <a:pt x="597705" y="693345"/>
                </a:lnTo>
                <a:lnTo>
                  <a:pt x="565761" y="732231"/>
                </a:lnTo>
                <a:lnTo>
                  <a:pt x="522877" y="770478"/>
                </a:lnTo>
                <a:lnTo>
                  <a:pt x="500440" y="791370"/>
                </a:lnTo>
                <a:lnTo>
                  <a:pt x="491121" y="802234"/>
                </a:lnTo>
                <a:lnTo>
                  <a:pt x="487592" y="810399"/>
                </a:lnTo>
                <a:lnTo>
                  <a:pt x="469146" y="836168"/>
                </a:lnTo>
                <a:lnTo>
                  <a:pt x="432576" y="880835"/>
                </a:lnTo>
                <a:lnTo>
                  <a:pt x="396777" y="923190"/>
                </a:lnTo>
                <a:lnTo>
                  <a:pt x="380645" y="942022"/>
                </a:lnTo>
                <a:lnTo>
                  <a:pt x="384560" y="968632"/>
                </a:lnTo>
                <a:lnTo>
                  <a:pt x="381150" y="985215"/>
                </a:lnTo>
                <a:lnTo>
                  <a:pt x="366172" y="998711"/>
                </a:lnTo>
                <a:lnTo>
                  <a:pt x="335383" y="1016063"/>
                </a:lnTo>
                <a:lnTo>
                  <a:pt x="300036" y="1033813"/>
                </a:lnTo>
                <a:lnTo>
                  <a:pt x="274712" y="1046927"/>
                </a:lnTo>
                <a:lnTo>
                  <a:pt x="260184" y="1060036"/>
                </a:lnTo>
                <a:lnTo>
                  <a:pt x="257227" y="1077772"/>
                </a:lnTo>
                <a:lnTo>
                  <a:pt x="258247" y="1108414"/>
                </a:lnTo>
                <a:lnTo>
                  <a:pt x="256503" y="1158009"/>
                </a:lnTo>
                <a:lnTo>
                  <a:pt x="252193" y="1214910"/>
                </a:lnTo>
                <a:lnTo>
                  <a:pt x="245514" y="1267468"/>
                </a:lnTo>
                <a:lnTo>
                  <a:pt x="236666" y="1304036"/>
                </a:lnTo>
                <a:lnTo>
                  <a:pt x="225671" y="1335401"/>
                </a:lnTo>
                <a:lnTo>
                  <a:pt x="216606" y="1366767"/>
                </a:lnTo>
                <a:lnTo>
                  <a:pt x="208312" y="1396590"/>
                </a:lnTo>
                <a:lnTo>
                  <a:pt x="199632" y="1423327"/>
                </a:lnTo>
                <a:lnTo>
                  <a:pt x="186588" y="1449613"/>
                </a:lnTo>
                <a:lnTo>
                  <a:pt x="169297" y="1479373"/>
                </a:lnTo>
                <a:lnTo>
                  <a:pt x="152775" y="1512993"/>
                </a:lnTo>
                <a:lnTo>
                  <a:pt x="142038" y="1550860"/>
                </a:lnTo>
                <a:lnTo>
                  <a:pt x="137029" y="1591863"/>
                </a:lnTo>
                <a:lnTo>
                  <a:pt x="132786" y="1632097"/>
                </a:lnTo>
                <a:lnTo>
                  <a:pt x="127000" y="1667705"/>
                </a:lnTo>
                <a:lnTo>
                  <a:pt x="117362" y="1694827"/>
                </a:lnTo>
                <a:lnTo>
                  <a:pt x="93713" y="1720991"/>
                </a:lnTo>
                <a:lnTo>
                  <a:pt x="57721" y="1752934"/>
                </a:lnTo>
                <a:lnTo>
                  <a:pt x="24813" y="1785647"/>
                </a:lnTo>
                <a:lnTo>
                  <a:pt x="10415" y="1814118"/>
                </a:lnTo>
                <a:lnTo>
                  <a:pt x="7972" y="1849667"/>
                </a:lnTo>
                <a:lnTo>
                  <a:pt x="3214" y="1897937"/>
                </a:lnTo>
                <a:lnTo>
                  <a:pt x="0" y="1945433"/>
                </a:lnTo>
                <a:lnTo>
                  <a:pt x="2185" y="1978659"/>
                </a:lnTo>
                <a:lnTo>
                  <a:pt x="6595" y="2008973"/>
                </a:lnTo>
                <a:lnTo>
                  <a:pt x="9819" y="2058241"/>
                </a:lnTo>
                <a:lnTo>
                  <a:pt x="11661" y="2115800"/>
                </a:lnTo>
                <a:lnTo>
                  <a:pt x="11924" y="2170987"/>
                </a:lnTo>
                <a:lnTo>
                  <a:pt x="10415" y="2213140"/>
                </a:lnTo>
                <a:lnTo>
                  <a:pt x="5781" y="2259618"/>
                </a:lnTo>
                <a:lnTo>
                  <a:pt x="1152" y="2313417"/>
                </a:lnTo>
                <a:lnTo>
                  <a:pt x="1155" y="2366443"/>
                </a:lnTo>
                <a:lnTo>
                  <a:pt x="10415" y="2410599"/>
                </a:lnTo>
                <a:lnTo>
                  <a:pt x="31737" y="2443148"/>
                </a:lnTo>
                <a:lnTo>
                  <a:pt x="65502" y="2479449"/>
                </a:lnTo>
                <a:lnTo>
                  <a:pt x="103414" y="2516343"/>
                </a:lnTo>
                <a:lnTo>
                  <a:pt x="137181" y="2550669"/>
                </a:lnTo>
                <a:lnTo>
                  <a:pt x="175085" y="2610886"/>
                </a:lnTo>
                <a:lnTo>
                  <a:pt x="208254" y="2678764"/>
                </a:lnTo>
                <a:lnTo>
                  <a:pt x="220206" y="2715018"/>
                </a:lnTo>
                <a:lnTo>
                  <a:pt x="225421" y="2735530"/>
                </a:lnTo>
                <a:lnTo>
                  <a:pt x="234491" y="2770439"/>
                </a:lnTo>
                <a:lnTo>
                  <a:pt x="246818" y="2816832"/>
                </a:lnTo>
                <a:lnTo>
                  <a:pt x="261801" y="2871795"/>
                </a:lnTo>
                <a:lnTo>
                  <a:pt x="278841" y="2932415"/>
                </a:lnTo>
                <a:lnTo>
                  <a:pt x="297338" y="2995777"/>
                </a:lnTo>
                <a:lnTo>
                  <a:pt x="316692" y="3058968"/>
                </a:lnTo>
                <a:lnTo>
                  <a:pt x="336303" y="3119073"/>
                </a:lnTo>
                <a:lnTo>
                  <a:pt x="355572" y="3173179"/>
                </a:lnTo>
                <a:lnTo>
                  <a:pt x="373897" y="3218372"/>
                </a:lnTo>
                <a:lnTo>
                  <a:pt x="405322" y="3270364"/>
                </a:lnTo>
                <a:lnTo>
                  <a:pt x="434010" y="3295077"/>
                </a:lnTo>
                <a:lnTo>
                  <a:pt x="471116" y="3331090"/>
                </a:lnTo>
                <a:lnTo>
                  <a:pt x="511964" y="3374085"/>
                </a:lnTo>
                <a:lnTo>
                  <a:pt x="551876" y="3419743"/>
                </a:lnTo>
                <a:lnTo>
                  <a:pt x="586176" y="3463747"/>
                </a:lnTo>
                <a:lnTo>
                  <a:pt x="610185" y="3501779"/>
                </a:lnTo>
                <a:lnTo>
                  <a:pt x="619228" y="3529520"/>
                </a:lnTo>
                <a:lnTo>
                  <a:pt x="616592" y="3575026"/>
                </a:lnTo>
                <a:lnTo>
                  <a:pt x="613570" y="3631330"/>
                </a:lnTo>
                <a:lnTo>
                  <a:pt x="617492" y="3689176"/>
                </a:lnTo>
                <a:lnTo>
                  <a:pt x="635687" y="3739311"/>
                </a:lnTo>
                <a:lnTo>
                  <a:pt x="654518" y="3790602"/>
                </a:lnTo>
                <a:lnTo>
                  <a:pt x="659850" y="3847288"/>
                </a:lnTo>
                <a:lnTo>
                  <a:pt x="658241" y="3893175"/>
                </a:lnTo>
                <a:lnTo>
                  <a:pt x="656248" y="3912069"/>
                </a:lnTo>
              </a:path>
            </a:pathLst>
          </a:custGeom>
          <a:ln w="24676">
            <a:solidFill>
              <a:srgbClr val="00A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032970" y="1127259"/>
            <a:ext cx="473075" cy="382905"/>
          </a:xfrm>
          <a:custGeom>
            <a:avLst/>
            <a:gdLst/>
            <a:ahLst/>
            <a:cxnLst/>
            <a:rect l="l" t="t" r="r" b="b"/>
            <a:pathLst>
              <a:path w="473075" h="382905">
                <a:moveTo>
                  <a:pt x="473062" y="0"/>
                </a:moveTo>
                <a:lnTo>
                  <a:pt x="371965" y="119620"/>
                </a:lnTo>
                <a:lnTo>
                  <a:pt x="312127" y="185632"/>
                </a:lnTo>
                <a:lnTo>
                  <a:pt x="270026" y="221559"/>
                </a:lnTo>
                <a:lnTo>
                  <a:pt x="222135" y="250926"/>
                </a:lnTo>
                <a:lnTo>
                  <a:pt x="173924" y="283648"/>
                </a:lnTo>
                <a:lnTo>
                  <a:pt x="141914" y="312121"/>
                </a:lnTo>
                <a:lnTo>
                  <a:pt x="119160" y="333651"/>
                </a:lnTo>
                <a:lnTo>
                  <a:pt x="98717" y="345541"/>
                </a:lnTo>
                <a:lnTo>
                  <a:pt x="71141" y="354805"/>
                </a:lnTo>
                <a:lnTo>
                  <a:pt x="38557" y="367149"/>
                </a:lnTo>
                <a:lnTo>
                  <a:pt x="11374" y="377947"/>
                </a:lnTo>
                <a:lnTo>
                  <a:pt x="0" y="382574"/>
                </a:lnTo>
              </a:path>
            </a:pathLst>
          </a:custGeom>
          <a:ln w="24676">
            <a:solidFill>
              <a:srgbClr val="00A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40761" y="1538597"/>
            <a:ext cx="4936490" cy="5955665"/>
          </a:xfrm>
          <a:custGeom>
            <a:avLst/>
            <a:gdLst/>
            <a:ahLst/>
            <a:cxnLst/>
            <a:rect l="l" t="t" r="r" b="b"/>
            <a:pathLst>
              <a:path w="4936490" h="5955665">
                <a:moveTo>
                  <a:pt x="2801404" y="3940886"/>
                </a:moveTo>
                <a:lnTo>
                  <a:pt x="2715018" y="3842169"/>
                </a:lnTo>
                <a:lnTo>
                  <a:pt x="2805518" y="3776344"/>
                </a:lnTo>
                <a:lnTo>
                  <a:pt x="2817850" y="3685832"/>
                </a:lnTo>
                <a:lnTo>
                  <a:pt x="2896019" y="3599459"/>
                </a:lnTo>
                <a:lnTo>
                  <a:pt x="2990634" y="3348520"/>
                </a:lnTo>
                <a:lnTo>
                  <a:pt x="2846654" y="3011195"/>
                </a:lnTo>
                <a:lnTo>
                  <a:pt x="2772666" y="2946859"/>
                </a:lnTo>
                <a:lnTo>
                  <a:pt x="2733006" y="2912989"/>
                </a:lnTo>
                <a:lnTo>
                  <a:pt x="2714175" y="2898402"/>
                </a:lnTo>
                <a:lnTo>
                  <a:pt x="2702674" y="2891916"/>
                </a:lnTo>
                <a:lnTo>
                  <a:pt x="2694450" y="2861444"/>
                </a:lnTo>
                <a:lnTo>
                  <a:pt x="2692392" y="2802440"/>
                </a:lnTo>
                <a:lnTo>
                  <a:pt x="2693417" y="2744982"/>
                </a:lnTo>
                <a:lnTo>
                  <a:pt x="2694444" y="2719146"/>
                </a:lnTo>
                <a:lnTo>
                  <a:pt x="2622410" y="2525953"/>
                </a:lnTo>
                <a:lnTo>
                  <a:pt x="2603944" y="2476436"/>
                </a:lnTo>
                <a:lnTo>
                  <a:pt x="2587497" y="2274849"/>
                </a:lnTo>
                <a:lnTo>
                  <a:pt x="2353017" y="1925192"/>
                </a:lnTo>
                <a:lnTo>
                  <a:pt x="2357132" y="1596110"/>
                </a:lnTo>
                <a:lnTo>
                  <a:pt x="2270747" y="1242339"/>
                </a:lnTo>
                <a:lnTo>
                  <a:pt x="2073287" y="1192961"/>
                </a:lnTo>
                <a:lnTo>
                  <a:pt x="2278976" y="1147698"/>
                </a:lnTo>
                <a:lnTo>
                  <a:pt x="2385923" y="1320482"/>
                </a:lnTo>
                <a:lnTo>
                  <a:pt x="2414462" y="1279870"/>
                </a:lnTo>
                <a:lnTo>
                  <a:pt x="2429117" y="1257763"/>
                </a:lnTo>
                <a:lnTo>
                  <a:pt x="2434517" y="1246448"/>
                </a:lnTo>
                <a:lnTo>
                  <a:pt x="2435288" y="1238211"/>
                </a:lnTo>
                <a:lnTo>
                  <a:pt x="2430146" y="1222083"/>
                </a:lnTo>
                <a:lnTo>
                  <a:pt x="2418835" y="1198624"/>
                </a:lnTo>
                <a:lnTo>
                  <a:pt x="2407524" y="1177477"/>
                </a:lnTo>
                <a:lnTo>
                  <a:pt x="2402382" y="1168285"/>
                </a:lnTo>
                <a:lnTo>
                  <a:pt x="2517559" y="761034"/>
                </a:lnTo>
                <a:lnTo>
                  <a:pt x="2554579" y="703440"/>
                </a:lnTo>
                <a:lnTo>
                  <a:pt x="2558694" y="625284"/>
                </a:lnTo>
                <a:lnTo>
                  <a:pt x="2739694" y="407250"/>
                </a:lnTo>
                <a:lnTo>
                  <a:pt x="2912478" y="242709"/>
                </a:lnTo>
                <a:lnTo>
                  <a:pt x="3138728" y="24688"/>
                </a:lnTo>
                <a:lnTo>
                  <a:pt x="3208655" y="0"/>
                </a:lnTo>
                <a:lnTo>
                  <a:pt x="3245675" y="106959"/>
                </a:lnTo>
                <a:lnTo>
                  <a:pt x="3747554" y="250951"/>
                </a:lnTo>
                <a:lnTo>
                  <a:pt x="3809250" y="246824"/>
                </a:lnTo>
                <a:lnTo>
                  <a:pt x="3895636" y="300304"/>
                </a:lnTo>
                <a:lnTo>
                  <a:pt x="4047845" y="283844"/>
                </a:lnTo>
                <a:lnTo>
                  <a:pt x="4126014" y="341439"/>
                </a:lnTo>
                <a:lnTo>
                  <a:pt x="4146562" y="514210"/>
                </a:lnTo>
                <a:lnTo>
                  <a:pt x="4126014" y="571804"/>
                </a:lnTo>
                <a:lnTo>
                  <a:pt x="4163034" y="641730"/>
                </a:lnTo>
                <a:lnTo>
                  <a:pt x="4117784" y="686993"/>
                </a:lnTo>
                <a:lnTo>
                  <a:pt x="4109529" y="773379"/>
                </a:lnTo>
                <a:lnTo>
                  <a:pt x="4072521" y="826846"/>
                </a:lnTo>
                <a:lnTo>
                  <a:pt x="4109529" y="843318"/>
                </a:lnTo>
                <a:lnTo>
                  <a:pt x="4105440" y="872108"/>
                </a:lnTo>
                <a:lnTo>
                  <a:pt x="4142460" y="892657"/>
                </a:lnTo>
                <a:lnTo>
                  <a:pt x="4117784" y="950264"/>
                </a:lnTo>
                <a:lnTo>
                  <a:pt x="4245292" y="937907"/>
                </a:lnTo>
                <a:lnTo>
                  <a:pt x="4253534" y="1048981"/>
                </a:lnTo>
                <a:lnTo>
                  <a:pt x="4319346" y="1040764"/>
                </a:lnTo>
                <a:lnTo>
                  <a:pt x="4265866" y="1123035"/>
                </a:lnTo>
                <a:lnTo>
                  <a:pt x="4323460" y="1118920"/>
                </a:lnTo>
                <a:lnTo>
                  <a:pt x="4364583" y="1184719"/>
                </a:lnTo>
                <a:lnTo>
                  <a:pt x="4385170" y="1287589"/>
                </a:lnTo>
                <a:lnTo>
                  <a:pt x="4331690" y="1312252"/>
                </a:lnTo>
                <a:lnTo>
                  <a:pt x="4286440" y="1435684"/>
                </a:lnTo>
                <a:lnTo>
                  <a:pt x="4372825" y="1464475"/>
                </a:lnTo>
                <a:lnTo>
                  <a:pt x="4294657" y="1501482"/>
                </a:lnTo>
                <a:lnTo>
                  <a:pt x="4344022" y="1538503"/>
                </a:lnTo>
                <a:lnTo>
                  <a:pt x="4298784" y="1579651"/>
                </a:lnTo>
                <a:lnTo>
                  <a:pt x="4450981" y="1916976"/>
                </a:lnTo>
                <a:lnTo>
                  <a:pt x="4759515" y="2143226"/>
                </a:lnTo>
                <a:lnTo>
                  <a:pt x="4936388" y="2258402"/>
                </a:lnTo>
                <a:lnTo>
                  <a:pt x="4907597" y="2324214"/>
                </a:lnTo>
                <a:lnTo>
                  <a:pt x="4899367" y="2505227"/>
                </a:lnTo>
                <a:lnTo>
                  <a:pt x="4800625" y="2768498"/>
                </a:lnTo>
                <a:lnTo>
                  <a:pt x="4504461" y="2953613"/>
                </a:lnTo>
                <a:lnTo>
                  <a:pt x="4468592" y="2953549"/>
                </a:lnTo>
                <a:lnTo>
                  <a:pt x="4448922" y="2953097"/>
                </a:lnTo>
                <a:lnTo>
                  <a:pt x="4438508" y="2951872"/>
                </a:lnTo>
                <a:lnTo>
                  <a:pt x="4430407" y="2949486"/>
                </a:lnTo>
                <a:lnTo>
                  <a:pt x="4408494" y="2965748"/>
                </a:lnTo>
                <a:lnTo>
                  <a:pt x="4372309" y="3005537"/>
                </a:lnTo>
                <a:lnTo>
                  <a:pt x="4338437" y="3046098"/>
                </a:lnTo>
                <a:lnTo>
                  <a:pt x="4323460" y="3064675"/>
                </a:lnTo>
                <a:lnTo>
                  <a:pt x="4064304" y="3204552"/>
                </a:lnTo>
                <a:lnTo>
                  <a:pt x="4023156" y="3327958"/>
                </a:lnTo>
                <a:lnTo>
                  <a:pt x="3924427" y="3447237"/>
                </a:lnTo>
                <a:lnTo>
                  <a:pt x="3854513" y="3443135"/>
                </a:lnTo>
                <a:lnTo>
                  <a:pt x="3792804" y="3521278"/>
                </a:lnTo>
                <a:lnTo>
                  <a:pt x="3739324" y="3533635"/>
                </a:lnTo>
                <a:lnTo>
                  <a:pt x="3669398" y="3718750"/>
                </a:lnTo>
                <a:lnTo>
                  <a:pt x="3644709" y="3681729"/>
                </a:lnTo>
                <a:lnTo>
                  <a:pt x="3611803" y="3632365"/>
                </a:lnTo>
                <a:lnTo>
                  <a:pt x="3545017" y="3656153"/>
                </a:lnTo>
                <a:lnTo>
                  <a:pt x="3509471" y="3668369"/>
                </a:lnTo>
                <a:lnTo>
                  <a:pt x="3493212" y="3672870"/>
                </a:lnTo>
                <a:lnTo>
                  <a:pt x="3484283" y="3673513"/>
                </a:lnTo>
                <a:lnTo>
                  <a:pt x="3470076" y="3669010"/>
                </a:lnTo>
                <a:lnTo>
                  <a:pt x="3450856" y="3659104"/>
                </a:lnTo>
                <a:lnTo>
                  <a:pt x="3433951" y="3649199"/>
                </a:lnTo>
                <a:lnTo>
                  <a:pt x="3426688" y="3644696"/>
                </a:lnTo>
                <a:lnTo>
                  <a:pt x="3278593" y="3677615"/>
                </a:lnTo>
                <a:lnTo>
                  <a:pt x="3122269" y="3574770"/>
                </a:lnTo>
                <a:lnTo>
                  <a:pt x="2846654" y="3850385"/>
                </a:lnTo>
                <a:lnTo>
                  <a:pt x="2690329" y="4253522"/>
                </a:lnTo>
                <a:lnTo>
                  <a:pt x="2558694" y="4298772"/>
                </a:lnTo>
                <a:lnTo>
                  <a:pt x="2488768" y="4249407"/>
                </a:lnTo>
                <a:lnTo>
                  <a:pt x="2431173" y="4356366"/>
                </a:lnTo>
                <a:lnTo>
                  <a:pt x="2468194" y="4500346"/>
                </a:lnTo>
                <a:lnTo>
                  <a:pt x="2237828" y="4973421"/>
                </a:lnTo>
                <a:lnTo>
                  <a:pt x="2233714" y="5195557"/>
                </a:lnTo>
                <a:lnTo>
                  <a:pt x="2315997" y="5286070"/>
                </a:lnTo>
                <a:lnTo>
                  <a:pt x="2204923" y="5393016"/>
                </a:lnTo>
                <a:lnTo>
                  <a:pt x="2176475" y="5359819"/>
                </a:lnTo>
                <a:lnTo>
                  <a:pt x="2106193" y="5277827"/>
                </a:lnTo>
                <a:lnTo>
                  <a:pt x="1953983" y="5166753"/>
                </a:lnTo>
                <a:lnTo>
                  <a:pt x="1953983" y="4961077"/>
                </a:lnTo>
                <a:lnTo>
                  <a:pt x="1875828" y="4948720"/>
                </a:lnTo>
                <a:lnTo>
                  <a:pt x="1855254" y="4878819"/>
                </a:lnTo>
                <a:lnTo>
                  <a:pt x="1834692" y="4977536"/>
                </a:lnTo>
                <a:lnTo>
                  <a:pt x="1731848" y="5179110"/>
                </a:lnTo>
                <a:lnTo>
                  <a:pt x="1752422" y="5232577"/>
                </a:lnTo>
                <a:lnTo>
                  <a:pt x="1834692" y="5183200"/>
                </a:lnTo>
                <a:lnTo>
                  <a:pt x="1892274" y="5236692"/>
                </a:lnTo>
                <a:lnTo>
                  <a:pt x="1863483" y="5298401"/>
                </a:lnTo>
                <a:lnTo>
                  <a:pt x="1814131" y="5314861"/>
                </a:lnTo>
                <a:lnTo>
                  <a:pt x="1727733" y="5401233"/>
                </a:lnTo>
                <a:lnTo>
                  <a:pt x="1575536" y="5413590"/>
                </a:lnTo>
                <a:lnTo>
                  <a:pt x="1538516" y="5355983"/>
                </a:lnTo>
                <a:lnTo>
                  <a:pt x="1472692" y="5409476"/>
                </a:lnTo>
                <a:lnTo>
                  <a:pt x="1279359" y="5413590"/>
                </a:lnTo>
                <a:lnTo>
                  <a:pt x="1160056" y="5347754"/>
                </a:lnTo>
                <a:lnTo>
                  <a:pt x="946150" y="5294274"/>
                </a:lnTo>
                <a:lnTo>
                  <a:pt x="950252" y="5100954"/>
                </a:lnTo>
                <a:lnTo>
                  <a:pt x="892657" y="5043360"/>
                </a:lnTo>
                <a:lnTo>
                  <a:pt x="913231" y="4981638"/>
                </a:lnTo>
                <a:lnTo>
                  <a:pt x="884440" y="4961077"/>
                </a:lnTo>
                <a:lnTo>
                  <a:pt x="802170" y="5051590"/>
                </a:lnTo>
                <a:lnTo>
                  <a:pt x="736345" y="4973421"/>
                </a:lnTo>
                <a:lnTo>
                  <a:pt x="645845" y="4981638"/>
                </a:lnTo>
                <a:lnTo>
                  <a:pt x="681450" y="5041288"/>
                </a:lnTo>
                <a:lnTo>
                  <a:pt x="699317" y="5073170"/>
                </a:lnTo>
                <a:lnTo>
                  <a:pt x="704847" y="5088083"/>
                </a:lnTo>
                <a:lnTo>
                  <a:pt x="703440" y="5096827"/>
                </a:lnTo>
                <a:lnTo>
                  <a:pt x="695276" y="5123240"/>
                </a:lnTo>
                <a:lnTo>
                  <a:pt x="681329" y="5169327"/>
                </a:lnTo>
                <a:lnTo>
                  <a:pt x="668153" y="5213100"/>
                </a:lnTo>
                <a:lnTo>
                  <a:pt x="662305" y="5232577"/>
                </a:lnTo>
                <a:lnTo>
                  <a:pt x="695210" y="5323090"/>
                </a:lnTo>
                <a:lnTo>
                  <a:pt x="580021" y="5458828"/>
                </a:lnTo>
                <a:lnTo>
                  <a:pt x="501865" y="5475274"/>
                </a:lnTo>
                <a:lnTo>
                  <a:pt x="0" y="5613095"/>
                </a:lnTo>
                <a:lnTo>
                  <a:pt x="40106" y="5699480"/>
                </a:lnTo>
                <a:lnTo>
                  <a:pt x="237566" y="5807455"/>
                </a:lnTo>
                <a:lnTo>
                  <a:pt x="286931" y="5875324"/>
                </a:lnTo>
                <a:lnTo>
                  <a:pt x="379488" y="5955550"/>
                </a:lnTo>
                <a:lnTo>
                  <a:pt x="505980" y="5931877"/>
                </a:lnTo>
                <a:lnTo>
                  <a:pt x="596480" y="5841390"/>
                </a:lnTo>
                <a:lnTo>
                  <a:pt x="711669" y="5824943"/>
                </a:lnTo>
                <a:lnTo>
                  <a:pt x="859764" y="5750902"/>
                </a:lnTo>
                <a:lnTo>
                  <a:pt x="913231" y="5940132"/>
                </a:lnTo>
                <a:lnTo>
                  <a:pt x="1168285" y="5948362"/>
                </a:lnTo>
                <a:lnTo>
                  <a:pt x="1206525" y="5891348"/>
                </a:lnTo>
                <a:lnTo>
                  <a:pt x="1227413" y="5862486"/>
                </a:lnTo>
                <a:lnTo>
                  <a:pt x="1238276" y="5852905"/>
                </a:lnTo>
                <a:lnTo>
                  <a:pt x="1246441" y="5853734"/>
                </a:lnTo>
                <a:lnTo>
                  <a:pt x="1321709" y="5841978"/>
                </a:lnTo>
                <a:lnTo>
                  <a:pt x="1475263" y="5812089"/>
                </a:lnTo>
                <a:lnTo>
                  <a:pt x="1626503" y="5781427"/>
                </a:lnTo>
                <a:lnTo>
                  <a:pt x="1694827" y="5767349"/>
                </a:lnTo>
                <a:lnTo>
                  <a:pt x="1859381" y="5565787"/>
                </a:lnTo>
                <a:lnTo>
                  <a:pt x="1921090" y="5615165"/>
                </a:lnTo>
                <a:lnTo>
                  <a:pt x="2015693" y="5615165"/>
                </a:lnTo>
                <a:lnTo>
                  <a:pt x="2048598" y="5532881"/>
                </a:lnTo>
                <a:lnTo>
                  <a:pt x="2188464" y="5380672"/>
                </a:lnTo>
              </a:path>
            </a:pathLst>
          </a:custGeom>
          <a:ln w="37020">
            <a:solidFill>
              <a:srgbClr val="D627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321301" y="4015034"/>
            <a:ext cx="213995" cy="243204"/>
          </a:xfrm>
          <a:custGeom>
            <a:avLst/>
            <a:gdLst/>
            <a:ahLst/>
            <a:cxnLst/>
            <a:rect l="l" t="t" r="r" b="b"/>
            <a:pathLst>
              <a:path w="213995" h="243204">
                <a:moveTo>
                  <a:pt x="123405" y="0"/>
                </a:moveTo>
                <a:lnTo>
                  <a:pt x="61696" y="41135"/>
                </a:lnTo>
                <a:lnTo>
                  <a:pt x="0" y="32918"/>
                </a:lnTo>
                <a:lnTo>
                  <a:pt x="4102" y="98729"/>
                </a:lnTo>
                <a:lnTo>
                  <a:pt x="213906" y="242709"/>
                </a:lnTo>
                <a:lnTo>
                  <a:pt x="123405" y="0"/>
                </a:lnTo>
                <a:close/>
              </a:path>
            </a:pathLst>
          </a:custGeom>
          <a:ln w="37020">
            <a:solidFill>
              <a:srgbClr val="D627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2577753" y="6861674"/>
            <a:ext cx="89535" cy="194945"/>
          </a:xfrm>
          <a:custGeom>
            <a:avLst/>
            <a:gdLst/>
            <a:ahLst/>
            <a:cxnLst/>
            <a:rect l="l" t="t" r="r" b="b"/>
            <a:pathLst>
              <a:path w="89535" h="194945">
                <a:moveTo>
                  <a:pt x="0" y="178943"/>
                </a:moveTo>
                <a:lnTo>
                  <a:pt x="4388" y="176140"/>
                </a:lnTo>
                <a:lnTo>
                  <a:pt x="5014" y="182024"/>
                </a:lnTo>
                <a:lnTo>
                  <a:pt x="3905" y="190224"/>
                </a:lnTo>
                <a:lnTo>
                  <a:pt x="3086" y="194373"/>
                </a:lnTo>
                <a:lnTo>
                  <a:pt x="8583" y="181595"/>
                </a:lnTo>
                <a:lnTo>
                  <a:pt x="12344" y="173158"/>
                </a:lnTo>
                <a:lnTo>
                  <a:pt x="16105" y="165302"/>
                </a:lnTo>
                <a:lnTo>
                  <a:pt x="21602" y="154266"/>
                </a:lnTo>
                <a:lnTo>
                  <a:pt x="28876" y="137293"/>
                </a:lnTo>
                <a:lnTo>
                  <a:pt x="35864" y="118005"/>
                </a:lnTo>
                <a:lnTo>
                  <a:pt x="41119" y="102188"/>
                </a:lnTo>
                <a:lnTo>
                  <a:pt x="43192" y="95631"/>
                </a:lnTo>
                <a:lnTo>
                  <a:pt x="64795" y="55537"/>
                </a:lnTo>
                <a:lnTo>
                  <a:pt x="89471" y="0"/>
                </a:lnTo>
              </a:path>
            </a:pathLst>
          </a:custGeom>
          <a:ln w="37020">
            <a:solidFill>
              <a:srgbClr val="D627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024805" y="4590541"/>
            <a:ext cx="71120" cy="52069"/>
          </a:xfrm>
          <a:custGeom>
            <a:avLst/>
            <a:gdLst/>
            <a:ahLst/>
            <a:cxnLst/>
            <a:rect l="l" t="t" r="r" b="b"/>
            <a:pathLst>
              <a:path w="71120" h="52070">
                <a:moveTo>
                  <a:pt x="11531" y="46024"/>
                </a:moveTo>
                <a:lnTo>
                  <a:pt x="11391" y="45669"/>
                </a:lnTo>
                <a:lnTo>
                  <a:pt x="11430" y="46024"/>
                </a:lnTo>
                <a:close/>
              </a:path>
              <a:path w="71120" h="52070">
                <a:moveTo>
                  <a:pt x="13335" y="41694"/>
                </a:moveTo>
                <a:close/>
              </a:path>
              <a:path w="71120" h="52070">
                <a:moveTo>
                  <a:pt x="14605" y="35064"/>
                </a:moveTo>
                <a:lnTo>
                  <a:pt x="14554" y="34785"/>
                </a:lnTo>
                <a:lnTo>
                  <a:pt x="14147" y="34975"/>
                </a:lnTo>
                <a:lnTo>
                  <a:pt x="13716" y="34721"/>
                </a:lnTo>
                <a:lnTo>
                  <a:pt x="13677" y="34264"/>
                </a:lnTo>
                <a:lnTo>
                  <a:pt x="13614" y="33858"/>
                </a:lnTo>
                <a:lnTo>
                  <a:pt x="13830" y="33451"/>
                </a:lnTo>
                <a:lnTo>
                  <a:pt x="14211" y="33274"/>
                </a:lnTo>
                <a:lnTo>
                  <a:pt x="14097" y="32981"/>
                </a:lnTo>
                <a:lnTo>
                  <a:pt x="13716" y="33121"/>
                </a:lnTo>
                <a:lnTo>
                  <a:pt x="13258" y="33020"/>
                </a:lnTo>
                <a:lnTo>
                  <a:pt x="12890" y="32296"/>
                </a:lnTo>
                <a:lnTo>
                  <a:pt x="13042" y="31800"/>
                </a:lnTo>
                <a:lnTo>
                  <a:pt x="13398" y="31559"/>
                </a:lnTo>
                <a:lnTo>
                  <a:pt x="13119" y="31267"/>
                </a:lnTo>
                <a:lnTo>
                  <a:pt x="12839" y="31559"/>
                </a:lnTo>
                <a:lnTo>
                  <a:pt x="12382" y="31546"/>
                </a:lnTo>
                <a:lnTo>
                  <a:pt x="11823" y="31038"/>
                </a:lnTo>
                <a:lnTo>
                  <a:pt x="11849" y="30530"/>
                </a:lnTo>
                <a:lnTo>
                  <a:pt x="12115" y="30175"/>
                </a:lnTo>
                <a:lnTo>
                  <a:pt x="11772" y="29921"/>
                </a:lnTo>
                <a:lnTo>
                  <a:pt x="11544" y="30302"/>
                </a:lnTo>
                <a:lnTo>
                  <a:pt x="11137" y="30480"/>
                </a:lnTo>
                <a:lnTo>
                  <a:pt x="10744" y="30289"/>
                </a:lnTo>
                <a:lnTo>
                  <a:pt x="10401" y="30060"/>
                </a:lnTo>
                <a:lnTo>
                  <a:pt x="10312" y="29603"/>
                </a:lnTo>
                <a:lnTo>
                  <a:pt x="10464" y="29222"/>
                </a:lnTo>
                <a:lnTo>
                  <a:pt x="10261" y="29146"/>
                </a:lnTo>
                <a:lnTo>
                  <a:pt x="9982" y="29527"/>
                </a:lnTo>
                <a:lnTo>
                  <a:pt x="9613" y="29768"/>
                </a:lnTo>
                <a:lnTo>
                  <a:pt x="9220" y="29705"/>
                </a:lnTo>
                <a:lnTo>
                  <a:pt x="8978" y="29641"/>
                </a:lnTo>
                <a:lnTo>
                  <a:pt x="8978" y="42938"/>
                </a:lnTo>
                <a:lnTo>
                  <a:pt x="8572" y="43180"/>
                </a:lnTo>
                <a:lnTo>
                  <a:pt x="8394" y="43154"/>
                </a:lnTo>
                <a:lnTo>
                  <a:pt x="8801" y="42989"/>
                </a:lnTo>
                <a:lnTo>
                  <a:pt x="8978" y="42938"/>
                </a:lnTo>
                <a:lnTo>
                  <a:pt x="8978" y="29641"/>
                </a:lnTo>
                <a:lnTo>
                  <a:pt x="8839" y="29591"/>
                </a:lnTo>
                <a:lnTo>
                  <a:pt x="8623" y="29171"/>
                </a:lnTo>
                <a:lnTo>
                  <a:pt x="8712" y="28765"/>
                </a:lnTo>
                <a:lnTo>
                  <a:pt x="8572" y="28727"/>
                </a:lnTo>
                <a:lnTo>
                  <a:pt x="8382" y="28752"/>
                </a:lnTo>
                <a:lnTo>
                  <a:pt x="8293" y="29197"/>
                </a:lnTo>
                <a:lnTo>
                  <a:pt x="7950" y="29527"/>
                </a:lnTo>
                <a:lnTo>
                  <a:pt x="7531" y="29514"/>
                </a:lnTo>
                <a:lnTo>
                  <a:pt x="7137" y="29578"/>
                </a:lnTo>
                <a:lnTo>
                  <a:pt x="6819" y="29235"/>
                </a:lnTo>
                <a:lnTo>
                  <a:pt x="6819" y="28829"/>
                </a:lnTo>
                <a:lnTo>
                  <a:pt x="6578" y="28879"/>
                </a:lnTo>
                <a:lnTo>
                  <a:pt x="6426" y="28867"/>
                </a:lnTo>
                <a:lnTo>
                  <a:pt x="6489" y="29286"/>
                </a:lnTo>
                <a:lnTo>
                  <a:pt x="6223" y="29730"/>
                </a:lnTo>
                <a:lnTo>
                  <a:pt x="5435" y="30022"/>
                </a:lnTo>
                <a:lnTo>
                  <a:pt x="5067" y="29845"/>
                </a:lnTo>
                <a:lnTo>
                  <a:pt x="4940" y="29362"/>
                </a:lnTo>
                <a:lnTo>
                  <a:pt x="4686" y="29476"/>
                </a:lnTo>
                <a:lnTo>
                  <a:pt x="4521" y="29565"/>
                </a:lnTo>
                <a:lnTo>
                  <a:pt x="4749" y="29946"/>
                </a:lnTo>
                <a:lnTo>
                  <a:pt x="4584" y="30403"/>
                </a:lnTo>
                <a:lnTo>
                  <a:pt x="3860" y="30886"/>
                </a:lnTo>
                <a:lnTo>
                  <a:pt x="3403" y="30822"/>
                </a:lnTo>
                <a:lnTo>
                  <a:pt x="3225" y="30492"/>
                </a:lnTo>
                <a:lnTo>
                  <a:pt x="3098" y="30530"/>
                </a:lnTo>
                <a:lnTo>
                  <a:pt x="2959" y="30695"/>
                </a:lnTo>
                <a:lnTo>
                  <a:pt x="3111" y="31064"/>
                </a:lnTo>
                <a:lnTo>
                  <a:pt x="3149" y="31546"/>
                </a:lnTo>
                <a:lnTo>
                  <a:pt x="2489" y="32181"/>
                </a:lnTo>
                <a:lnTo>
                  <a:pt x="2057" y="32219"/>
                </a:lnTo>
                <a:lnTo>
                  <a:pt x="1778" y="31978"/>
                </a:lnTo>
                <a:lnTo>
                  <a:pt x="1536" y="32321"/>
                </a:lnTo>
                <a:lnTo>
                  <a:pt x="1879" y="32512"/>
                </a:lnTo>
                <a:lnTo>
                  <a:pt x="1993" y="32969"/>
                </a:lnTo>
                <a:lnTo>
                  <a:pt x="1778" y="33362"/>
                </a:lnTo>
                <a:lnTo>
                  <a:pt x="1524" y="33756"/>
                </a:lnTo>
                <a:lnTo>
                  <a:pt x="1079" y="33909"/>
                </a:lnTo>
                <a:lnTo>
                  <a:pt x="762" y="33743"/>
                </a:lnTo>
                <a:lnTo>
                  <a:pt x="546" y="34124"/>
                </a:lnTo>
                <a:lnTo>
                  <a:pt x="965" y="34251"/>
                </a:lnTo>
                <a:lnTo>
                  <a:pt x="1155" y="34632"/>
                </a:lnTo>
                <a:lnTo>
                  <a:pt x="914" y="35509"/>
                </a:lnTo>
                <a:lnTo>
                  <a:pt x="546" y="35788"/>
                </a:lnTo>
                <a:lnTo>
                  <a:pt x="165" y="35661"/>
                </a:lnTo>
                <a:lnTo>
                  <a:pt x="50" y="36131"/>
                </a:lnTo>
                <a:lnTo>
                  <a:pt x="457" y="36093"/>
                </a:lnTo>
                <a:lnTo>
                  <a:pt x="774" y="36410"/>
                </a:lnTo>
                <a:lnTo>
                  <a:pt x="787" y="36804"/>
                </a:lnTo>
                <a:lnTo>
                  <a:pt x="762" y="37287"/>
                </a:lnTo>
                <a:lnTo>
                  <a:pt x="431" y="37706"/>
                </a:lnTo>
                <a:lnTo>
                  <a:pt x="0" y="37719"/>
                </a:lnTo>
                <a:lnTo>
                  <a:pt x="50" y="37846"/>
                </a:lnTo>
                <a:lnTo>
                  <a:pt x="50" y="38023"/>
                </a:lnTo>
                <a:lnTo>
                  <a:pt x="482" y="38036"/>
                </a:lnTo>
                <a:lnTo>
                  <a:pt x="876" y="38227"/>
                </a:lnTo>
                <a:lnTo>
                  <a:pt x="914" y="38646"/>
                </a:lnTo>
                <a:lnTo>
                  <a:pt x="1016" y="39077"/>
                </a:lnTo>
                <a:lnTo>
                  <a:pt x="800" y="39497"/>
                </a:lnTo>
                <a:lnTo>
                  <a:pt x="431" y="39636"/>
                </a:lnTo>
                <a:lnTo>
                  <a:pt x="571" y="40017"/>
                </a:lnTo>
                <a:lnTo>
                  <a:pt x="914" y="39725"/>
                </a:lnTo>
                <a:lnTo>
                  <a:pt x="1346" y="39928"/>
                </a:lnTo>
                <a:lnTo>
                  <a:pt x="1549" y="40309"/>
                </a:lnTo>
                <a:lnTo>
                  <a:pt x="1752" y="40589"/>
                </a:lnTo>
                <a:lnTo>
                  <a:pt x="1625" y="41059"/>
                </a:lnTo>
                <a:lnTo>
                  <a:pt x="1257" y="41351"/>
                </a:lnTo>
                <a:lnTo>
                  <a:pt x="1485" y="41643"/>
                </a:lnTo>
                <a:lnTo>
                  <a:pt x="1778" y="41351"/>
                </a:lnTo>
                <a:lnTo>
                  <a:pt x="2286" y="41351"/>
                </a:lnTo>
                <a:lnTo>
                  <a:pt x="2857" y="41960"/>
                </a:lnTo>
                <a:lnTo>
                  <a:pt x="2844" y="42405"/>
                </a:lnTo>
                <a:lnTo>
                  <a:pt x="2540" y="42710"/>
                </a:lnTo>
                <a:lnTo>
                  <a:pt x="2616" y="42837"/>
                </a:lnTo>
                <a:lnTo>
                  <a:pt x="2743" y="42849"/>
                </a:lnTo>
                <a:lnTo>
                  <a:pt x="2870" y="42976"/>
                </a:lnTo>
                <a:lnTo>
                  <a:pt x="3073" y="42583"/>
                </a:lnTo>
                <a:lnTo>
                  <a:pt x="3505" y="42494"/>
                </a:lnTo>
                <a:lnTo>
                  <a:pt x="3860" y="42684"/>
                </a:lnTo>
                <a:lnTo>
                  <a:pt x="4216" y="42837"/>
                </a:lnTo>
                <a:lnTo>
                  <a:pt x="4343" y="43307"/>
                </a:lnTo>
                <a:lnTo>
                  <a:pt x="4140" y="43675"/>
                </a:lnTo>
                <a:lnTo>
                  <a:pt x="4457" y="43827"/>
                </a:lnTo>
                <a:lnTo>
                  <a:pt x="4597" y="43446"/>
                </a:lnTo>
                <a:lnTo>
                  <a:pt x="5029" y="43180"/>
                </a:lnTo>
                <a:lnTo>
                  <a:pt x="5435" y="43243"/>
                </a:lnTo>
                <a:lnTo>
                  <a:pt x="5829" y="43268"/>
                </a:lnTo>
                <a:lnTo>
                  <a:pt x="6019" y="43726"/>
                </a:lnTo>
                <a:lnTo>
                  <a:pt x="5905" y="44157"/>
                </a:lnTo>
                <a:lnTo>
                  <a:pt x="6184" y="44145"/>
                </a:lnTo>
                <a:lnTo>
                  <a:pt x="6350" y="43726"/>
                </a:lnTo>
                <a:lnTo>
                  <a:pt x="6680" y="43395"/>
                </a:lnTo>
                <a:lnTo>
                  <a:pt x="7086" y="43332"/>
                </a:lnTo>
                <a:lnTo>
                  <a:pt x="7505" y="43332"/>
                </a:lnTo>
                <a:lnTo>
                  <a:pt x="7797" y="43637"/>
                </a:lnTo>
                <a:lnTo>
                  <a:pt x="7848" y="44069"/>
                </a:lnTo>
                <a:lnTo>
                  <a:pt x="7988" y="44056"/>
                </a:lnTo>
                <a:lnTo>
                  <a:pt x="8267" y="43992"/>
                </a:lnTo>
                <a:lnTo>
                  <a:pt x="8166" y="43586"/>
                </a:lnTo>
                <a:lnTo>
                  <a:pt x="8305" y="43319"/>
                </a:lnTo>
                <a:lnTo>
                  <a:pt x="8547" y="43319"/>
                </a:lnTo>
                <a:lnTo>
                  <a:pt x="8890" y="43459"/>
                </a:lnTo>
                <a:lnTo>
                  <a:pt x="9004" y="44386"/>
                </a:lnTo>
                <a:lnTo>
                  <a:pt x="8902" y="44653"/>
                </a:lnTo>
                <a:lnTo>
                  <a:pt x="8623" y="44792"/>
                </a:lnTo>
                <a:lnTo>
                  <a:pt x="8636" y="45059"/>
                </a:lnTo>
                <a:lnTo>
                  <a:pt x="8902" y="44767"/>
                </a:lnTo>
                <a:lnTo>
                  <a:pt x="9334" y="44742"/>
                </a:lnTo>
                <a:lnTo>
                  <a:pt x="9740" y="45059"/>
                </a:lnTo>
                <a:lnTo>
                  <a:pt x="9855" y="46024"/>
                </a:lnTo>
                <a:lnTo>
                  <a:pt x="10058" y="45618"/>
                </a:lnTo>
                <a:lnTo>
                  <a:pt x="10388" y="45364"/>
                </a:lnTo>
                <a:lnTo>
                  <a:pt x="10756" y="45377"/>
                </a:lnTo>
                <a:lnTo>
                  <a:pt x="10883" y="45364"/>
                </a:lnTo>
                <a:lnTo>
                  <a:pt x="11150" y="45339"/>
                </a:lnTo>
                <a:lnTo>
                  <a:pt x="11391" y="45669"/>
                </a:lnTo>
                <a:lnTo>
                  <a:pt x="11506" y="45339"/>
                </a:lnTo>
                <a:lnTo>
                  <a:pt x="11658" y="45173"/>
                </a:lnTo>
                <a:lnTo>
                  <a:pt x="12204" y="44792"/>
                </a:lnTo>
                <a:lnTo>
                  <a:pt x="12585" y="44856"/>
                </a:lnTo>
                <a:lnTo>
                  <a:pt x="12814" y="45173"/>
                </a:lnTo>
                <a:lnTo>
                  <a:pt x="12903" y="44996"/>
                </a:lnTo>
                <a:lnTo>
                  <a:pt x="12827" y="44856"/>
                </a:lnTo>
                <a:lnTo>
                  <a:pt x="12661" y="44742"/>
                </a:lnTo>
                <a:lnTo>
                  <a:pt x="12623" y="44259"/>
                </a:lnTo>
                <a:lnTo>
                  <a:pt x="12877" y="43624"/>
                </a:lnTo>
                <a:lnTo>
                  <a:pt x="13233" y="43446"/>
                </a:lnTo>
                <a:lnTo>
                  <a:pt x="13589" y="43459"/>
                </a:lnTo>
                <a:lnTo>
                  <a:pt x="13639" y="43294"/>
                </a:lnTo>
                <a:lnTo>
                  <a:pt x="13271" y="43294"/>
                </a:lnTo>
                <a:lnTo>
                  <a:pt x="13106" y="43180"/>
                </a:lnTo>
                <a:lnTo>
                  <a:pt x="12928" y="42964"/>
                </a:lnTo>
                <a:lnTo>
                  <a:pt x="12852" y="42583"/>
                </a:lnTo>
                <a:lnTo>
                  <a:pt x="12865" y="42176"/>
                </a:lnTo>
                <a:lnTo>
                  <a:pt x="13017" y="41922"/>
                </a:lnTo>
                <a:lnTo>
                  <a:pt x="13246" y="41808"/>
                </a:lnTo>
                <a:lnTo>
                  <a:pt x="13284" y="41554"/>
                </a:lnTo>
                <a:lnTo>
                  <a:pt x="12966" y="41808"/>
                </a:lnTo>
                <a:lnTo>
                  <a:pt x="12534" y="41871"/>
                </a:lnTo>
                <a:lnTo>
                  <a:pt x="12065" y="41427"/>
                </a:lnTo>
                <a:lnTo>
                  <a:pt x="12001" y="41198"/>
                </a:lnTo>
                <a:lnTo>
                  <a:pt x="12026" y="40868"/>
                </a:lnTo>
                <a:lnTo>
                  <a:pt x="12115" y="40690"/>
                </a:lnTo>
                <a:lnTo>
                  <a:pt x="12534" y="40690"/>
                </a:lnTo>
                <a:lnTo>
                  <a:pt x="12839" y="40944"/>
                </a:lnTo>
                <a:lnTo>
                  <a:pt x="13004" y="40754"/>
                </a:lnTo>
                <a:lnTo>
                  <a:pt x="13081" y="40601"/>
                </a:lnTo>
                <a:lnTo>
                  <a:pt x="12725" y="40411"/>
                </a:lnTo>
                <a:lnTo>
                  <a:pt x="12674" y="39954"/>
                </a:lnTo>
                <a:lnTo>
                  <a:pt x="12827" y="39573"/>
                </a:lnTo>
                <a:lnTo>
                  <a:pt x="13055" y="39166"/>
                </a:lnTo>
                <a:lnTo>
                  <a:pt x="13525" y="39027"/>
                </a:lnTo>
                <a:lnTo>
                  <a:pt x="13830" y="39179"/>
                </a:lnTo>
                <a:lnTo>
                  <a:pt x="14020" y="38900"/>
                </a:lnTo>
                <a:lnTo>
                  <a:pt x="13627" y="38671"/>
                </a:lnTo>
                <a:lnTo>
                  <a:pt x="13449" y="38239"/>
                </a:lnTo>
                <a:lnTo>
                  <a:pt x="13677" y="37439"/>
                </a:lnTo>
                <a:lnTo>
                  <a:pt x="14097" y="37160"/>
                </a:lnTo>
                <a:lnTo>
                  <a:pt x="14503" y="37185"/>
                </a:lnTo>
                <a:lnTo>
                  <a:pt x="14528" y="36779"/>
                </a:lnTo>
                <a:lnTo>
                  <a:pt x="14122" y="36779"/>
                </a:lnTo>
                <a:lnTo>
                  <a:pt x="13855" y="36487"/>
                </a:lnTo>
                <a:lnTo>
                  <a:pt x="13804" y="36068"/>
                </a:lnTo>
                <a:lnTo>
                  <a:pt x="13855" y="35636"/>
                </a:lnTo>
                <a:lnTo>
                  <a:pt x="14198" y="35242"/>
                </a:lnTo>
                <a:lnTo>
                  <a:pt x="14566" y="35242"/>
                </a:lnTo>
                <a:lnTo>
                  <a:pt x="14605" y="35064"/>
                </a:lnTo>
                <a:close/>
              </a:path>
              <a:path w="71120" h="52070">
                <a:moveTo>
                  <a:pt x="14884" y="49237"/>
                </a:moveTo>
                <a:lnTo>
                  <a:pt x="14541" y="49276"/>
                </a:lnTo>
                <a:lnTo>
                  <a:pt x="14401" y="49187"/>
                </a:lnTo>
                <a:lnTo>
                  <a:pt x="14173" y="48945"/>
                </a:lnTo>
                <a:lnTo>
                  <a:pt x="14097" y="48234"/>
                </a:lnTo>
                <a:lnTo>
                  <a:pt x="14312" y="47904"/>
                </a:lnTo>
                <a:lnTo>
                  <a:pt x="14617" y="47739"/>
                </a:lnTo>
                <a:lnTo>
                  <a:pt x="14503" y="47561"/>
                </a:lnTo>
                <a:lnTo>
                  <a:pt x="14274" y="47764"/>
                </a:lnTo>
                <a:lnTo>
                  <a:pt x="14147" y="47815"/>
                </a:lnTo>
                <a:lnTo>
                  <a:pt x="13817" y="47866"/>
                </a:lnTo>
                <a:lnTo>
                  <a:pt x="13335" y="47434"/>
                </a:lnTo>
                <a:lnTo>
                  <a:pt x="13246" y="47167"/>
                </a:lnTo>
                <a:lnTo>
                  <a:pt x="13258" y="46875"/>
                </a:lnTo>
                <a:lnTo>
                  <a:pt x="13373" y="46520"/>
                </a:lnTo>
                <a:lnTo>
                  <a:pt x="13233" y="46520"/>
                </a:lnTo>
                <a:lnTo>
                  <a:pt x="13144" y="46875"/>
                </a:lnTo>
                <a:lnTo>
                  <a:pt x="12814" y="47142"/>
                </a:lnTo>
                <a:lnTo>
                  <a:pt x="12407" y="47167"/>
                </a:lnTo>
                <a:lnTo>
                  <a:pt x="12039" y="47142"/>
                </a:lnTo>
                <a:lnTo>
                  <a:pt x="11811" y="46939"/>
                </a:lnTo>
                <a:lnTo>
                  <a:pt x="11760" y="46520"/>
                </a:lnTo>
                <a:lnTo>
                  <a:pt x="11557" y="46520"/>
                </a:lnTo>
                <a:lnTo>
                  <a:pt x="11620" y="47142"/>
                </a:lnTo>
                <a:lnTo>
                  <a:pt x="11506" y="47371"/>
                </a:lnTo>
                <a:lnTo>
                  <a:pt x="10883" y="47764"/>
                </a:lnTo>
                <a:lnTo>
                  <a:pt x="10477" y="47764"/>
                </a:lnTo>
                <a:lnTo>
                  <a:pt x="10274" y="47434"/>
                </a:lnTo>
                <a:lnTo>
                  <a:pt x="10096" y="47637"/>
                </a:lnTo>
                <a:lnTo>
                  <a:pt x="10414" y="47815"/>
                </a:lnTo>
                <a:lnTo>
                  <a:pt x="10528" y="48285"/>
                </a:lnTo>
                <a:lnTo>
                  <a:pt x="10325" y="48704"/>
                </a:lnTo>
                <a:lnTo>
                  <a:pt x="10185" y="48945"/>
                </a:lnTo>
                <a:lnTo>
                  <a:pt x="9817" y="49187"/>
                </a:lnTo>
                <a:lnTo>
                  <a:pt x="9486" y="49123"/>
                </a:lnTo>
                <a:lnTo>
                  <a:pt x="9448" y="49314"/>
                </a:lnTo>
                <a:lnTo>
                  <a:pt x="9842" y="49288"/>
                </a:lnTo>
                <a:lnTo>
                  <a:pt x="10147" y="49530"/>
                </a:lnTo>
                <a:lnTo>
                  <a:pt x="10261" y="50393"/>
                </a:lnTo>
                <a:lnTo>
                  <a:pt x="10109" y="50660"/>
                </a:lnTo>
                <a:lnTo>
                  <a:pt x="9918" y="51041"/>
                </a:lnTo>
                <a:lnTo>
                  <a:pt x="10185" y="50761"/>
                </a:lnTo>
                <a:lnTo>
                  <a:pt x="10566" y="50711"/>
                </a:lnTo>
                <a:lnTo>
                  <a:pt x="10960" y="51041"/>
                </a:lnTo>
                <a:lnTo>
                  <a:pt x="11061" y="52006"/>
                </a:lnTo>
                <a:lnTo>
                  <a:pt x="11188" y="52070"/>
                </a:lnTo>
                <a:lnTo>
                  <a:pt x="11315" y="51600"/>
                </a:lnTo>
                <a:lnTo>
                  <a:pt x="11620" y="51409"/>
                </a:lnTo>
                <a:lnTo>
                  <a:pt x="11988" y="51346"/>
                </a:lnTo>
                <a:lnTo>
                  <a:pt x="12357" y="51358"/>
                </a:lnTo>
                <a:lnTo>
                  <a:pt x="12649" y="51676"/>
                </a:lnTo>
                <a:lnTo>
                  <a:pt x="12788" y="51346"/>
                </a:lnTo>
                <a:lnTo>
                  <a:pt x="12890" y="51206"/>
                </a:lnTo>
                <a:lnTo>
                  <a:pt x="13462" y="50812"/>
                </a:lnTo>
                <a:lnTo>
                  <a:pt x="13830" y="50876"/>
                </a:lnTo>
                <a:lnTo>
                  <a:pt x="14071" y="51130"/>
                </a:lnTo>
                <a:lnTo>
                  <a:pt x="14249" y="50952"/>
                </a:lnTo>
                <a:lnTo>
                  <a:pt x="13919" y="50812"/>
                </a:lnTo>
                <a:lnTo>
                  <a:pt x="13868" y="50253"/>
                </a:lnTo>
                <a:lnTo>
                  <a:pt x="13995" y="49987"/>
                </a:lnTo>
                <a:lnTo>
                  <a:pt x="14135" y="49568"/>
                </a:lnTo>
                <a:lnTo>
                  <a:pt x="14528" y="49364"/>
                </a:lnTo>
                <a:lnTo>
                  <a:pt x="14884" y="49466"/>
                </a:lnTo>
                <a:lnTo>
                  <a:pt x="14884" y="49288"/>
                </a:lnTo>
                <a:close/>
              </a:path>
              <a:path w="71120" h="52070">
                <a:moveTo>
                  <a:pt x="16167" y="50711"/>
                </a:moveTo>
                <a:lnTo>
                  <a:pt x="16065" y="50330"/>
                </a:lnTo>
                <a:lnTo>
                  <a:pt x="15938" y="49923"/>
                </a:lnTo>
                <a:lnTo>
                  <a:pt x="15468" y="49771"/>
                </a:lnTo>
                <a:lnTo>
                  <a:pt x="15100" y="49974"/>
                </a:lnTo>
                <a:lnTo>
                  <a:pt x="14681" y="50139"/>
                </a:lnTo>
                <a:lnTo>
                  <a:pt x="14465" y="50634"/>
                </a:lnTo>
                <a:lnTo>
                  <a:pt x="14617" y="51066"/>
                </a:lnTo>
                <a:lnTo>
                  <a:pt x="14770" y="51435"/>
                </a:lnTo>
                <a:lnTo>
                  <a:pt x="15201" y="51650"/>
                </a:lnTo>
                <a:lnTo>
                  <a:pt x="15608" y="51396"/>
                </a:lnTo>
                <a:lnTo>
                  <a:pt x="16027" y="51219"/>
                </a:lnTo>
                <a:lnTo>
                  <a:pt x="16167" y="50711"/>
                </a:lnTo>
                <a:close/>
              </a:path>
              <a:path w="71120" h="52070">
                <a:moveTo>
                  <a:pt x="17995" y="49860"/>
                </a:moveTo>
                <a:lnTo>
                  <a:pt x="17868" y="49441"/>
                </a:lnTo>
                <a:lnTo>
                  <a:pt x="17691" y="49034"/>
                </a:lnTo>
                <a:lnTo>
                  <a:pt x="17221" y="48844"/>
                </a:lnTo>
                <a:lnTo>
                  <a:pt x="16891" y="49098"/>
                </a:lnTo>
                <a:lnTo>
                  <a:pt x="16471" y="49276"/>
                </a:lnTo>
                <a:lnTo>
                  <a:pt x="16256" y="49720"/>
                </a:lnTo>
                <a:lnTo>
                  <a:pt x="16383" y="50165"/>
                </a:lnTo>
                <a:lnTo>
                  <a:pt x="16535" y="50558"/>
                </a:lnTo>
                <a:lnTo>
                  <a:pt x="17030" y="50711"/>
                </a:lnTo>
                <a:lnTo>
                  <a:pt x="17399" y="50507"/>
                </a:lnTo>
                <a:lnTo>
                  <a:pt x="17805" y="50355"/>
                </a:lnTo>
                <a:lnTo>
                  <a:pt x="17995" y="49860"/>
                </a:lnTo>
                <a:close/>
              </a:path>
              <a:path w="71120" h="52070">
                <a:moveTo>
                  <a:pt x="19748" y="48958"/>
                </a:moveTo>
                <a:lnTo>
                  <a:pt x="19659" y="48539"/>
                </a:lnTo>
                <a:lnTo>
                  <a:pt x="19481" y="48171"/>
                </a:lnTo>
                <a:lnTo>
                  <a:pt x="19024" y="47967"/>
                </a:lnTo>
                <a:lnTo>
                  <a:pt x="18618" y="48171"/>
                </a:lnTo>
                <a:lnTo>
                  <a:pt x="18262" y="48361"/>
                </a:lnTo>
                <a:lnTo>
                  <a:pt x="17983" y="48882"/>
                </a:lnTo>
                <a:lnTo>
                  <a:pt x="18199" y="49250"/>
                </a:lnTo>
                <a:lnTo>
                  <a:pt x="18364" y="49695"/>
                </a:lnTo>
                <a:lnTo>
                  <a:pt x="18796" y="49872"/>
                </a:lnTo>
                <a:lnTo>
                  <a:pt x="19164" y="49682"/>
                </a:lnTo>
                <a:lnTo>
                  <a:pt x="19532" y="49453"/>
                </a:lnTo>
                <a:lnTo>
                  <a:pt x="19748" y="48958"/>
                </a:lnTo>
                <a:close/>
              </a:path>
              <a:path w="71120" h="52070">
                <a:moveTo>
                  <a:pt x="21551" y="48107"/>
                </a:moveTo>
                <a:lnTo>
                  <a:pt x="21399" y="47675"/>
                </a:lnTo>
                <a:lnTo>
                  <a:pt x="21297" y="47294"/>
                </a:lnTo>
                <a:lnTo>
                  <a:pt x="20777" y="47091"/>
                </a:lnTo>
                <a:lnTo>
                  <a:pt x="20434" y="47307"/>
                </a:lnTo>
                <a:lnTo>
                  <a:pt x="20066" y="47485"/>
                </a:lnTo>
                <a:lnTo>
                  <a:pt x="19837" y="47993"/>
                </a:lnTo>
                <a:lnTo>
                  <a:pt x="19977" y="48374"/>
                </a:lnTo>
                <a:lnTo>
                  <a:pt x="20142" y="48793"/>
                </a:lnTo>
                <a:lnTo>
                  <a:pt x="20535" y="48958"/>
                </a:lnTo>
                <a:lnTo>
                  <a:pt x="20955" y="48755"/>
                </a:lnTo>
                <a:lnTo>
                  <a:pt x="21386" y="48526"/>
                </a:lnTo>
                <a:lnTo>
                  <a:pt x="21551" y="48107"/>
                </a:lnTo>
                <a:close/>
              </a:path>
              <a:path w="71120" h="52070">
                <a:moveTo>
                  <a:pt x="23380" y="47167"/>
                </a:moveTo>
                <a:lnTo>
                  <a:pt x="23177" y="46774"/>
                </a:lnTo>
                <a:lnTo>
                  <a:pt x="23063" y="46367"/>
                </a:lnTo>
                <a:lnTo>
                  <a:pt x="22567" y="46189"/>
                </a:lnTo>
                <a:lnTo>
                  <a:pt x="22212" y="46443"/>
                </a:lnTo>
                <a:lnTo>
                  <a:pt x="21805" y="46583"/>
                </a:lnTo>
                <a:lnTo>
                  <a:pt x="21590" y="47117"/>
                </a:lnTo>
                <a:lnTo>
                  <a:pt x="21767" y="47510"/>
                </a:lnTo>
                <a:lnTo>
                  <a:pt x="21920" y="47891"/>
                </a:lnTo>
                <a:lnTo>
                  <a:pt x="22390" y="48069"/>
                </a:lnTo>
                <a:lnTo>
                  <a:pt x="22758" y="47866"/>
                </a:lnTo>
                <a:lnTo>
                  <a:pt x="23164" y="47701"/>
                </a:lnTo>
                <a:lnTo>
                  <a:pt x="23380" y="47167"/>
                </a:lnTo>
                <a:close/>
              </a:path>
              <a:path w="71120" h="52070">
                <a:moveTo>
                  <a:pt x="23964" y="21412"/>
                </a:moveTo>
                <a:lnTo>
                  <a:pt x="23749" y="21082"/>
                </a:lnTo>
                <a:lnTo>
                  <a:pt x="23558" y="20637"/>
                </a:lnTo>
                <a:lnTo>
                  <a:pt x="23101" y="20561"/>
                </a:lnTo>
                <a:lnTo>
                  <a:pt x="22694" y="20828"/>
                </a:lnTo>
                <a:lnTo>
                  <a:pt x="22352" y="21043"/>
                </a:lnTo>
                <a:lnTo>
                  <a:pt x="22199" y="21590"/>
                </a:lnTo>
                <a:lnTo>
                  <a:pt x="22402" y="21971"/>
                </a:lnTo>
                <a:lnTo>
                  <a:pt x="22618" y="22339"/>
                </a:lnTo>
                <a:lnTo>
                  <a:pt x="23101" y="22364"/>
                </a:lnTo>
                <a:lnTo>
                  <a:pt x="23482" y="22174"/>
                </a:lnTo>
                <a:lnTo>
                  <a:pt x="23799" y="21894"/>
                </a:lnTo>
                <a:lnTo>
                  <a:pt x="23964" y="21412"/>
                </a:lnTo>
                <a:close/>
              </a:path>
              <a:path w="71120" h="52070">
                <a:moveTo>
                  <a:pt x="25133" y="46278"/>
                </a:moveTo>
                <a:lnTo>
                  <a:pt x="24980" y="45872"/>
                </a:lnTo>
                <a:lnTo>
                  <a:pt x="24828" y="45478"/>
                </a:lnTo>
                <a:lnTo>
                  <a:pt x="24358" y="45339"/>
                </a:lnTo>
                <a:lnTo>
                  <a:pt x="23990" y="45516"/>
                </a:lnTo>
                <a:lnTo>
                  <a:pt x="23583" y="45720"/>
                </a:lnTo>
                <a:lnTo>
                  <a:pt x="23355" y="46202"/>
                </a:lnTo>
                <a:lnTo>
                  <a:pt x="23520" y="46634"/>
                </a:lnTo>
                <a:lnTo>
                  <a:pt x="23698" y="47002"/>
                </a:lnTo>
                <a:lnTo>
                  <a:pt x="24155" y="47167"/>
                </a:lnTo>
                <a:lnTo>
                  <a:pt x="24536" y="46990"/>
                </a:lnTo>
                <a:lnTo>
                  <a:pt x="24904" y="46812"/>
                </a:lnTo>
                <a:lnTo>
                  <a:pt x="25133" y="46278"/>
                </a:lnTo>
                <a:close/>
              </a:path>
              <a:path w="71120" h="52070">
                <a:moveTo>
                  <a:pt x="25641" y="20307"/>
                </a:moveTo>
                <a:lnTo>
                  <a:pt x="25425" y="19939"/>
                </a:lnTo>
                <a:lnTo>
                  <a:pt x="25260" y="19558"/>
                </a:lnTo>
                <a:lnTo>
                  <a:pt x="24726" y="19431"/>
                </a:lnTo>
                <a:lnTo>
                  <a:pt x="24371" y="19710"/>
                </a:lnTo>
                <a:lnTo>
                  <a:pt x="24003" y="19977"/>
                </a:lnTo>
                <a:lnTo>
                  <a:pt x="23863" y="20485"/>
                </a:lnTo>
                <a:lnTo>
                  <a:pt x="24079" y="20815"/>
                </a:lnTo>
                <a:lnTo>
                  <a:pt x="24295" y="21183"/>
                </a:lnTo>
                <a:lnTo>
                  <a:pt x="24777" y="21285"/>
                </a:lnTo>
                <a:lnTo>
                  <a:pt x="25107" y="21056"/>
                </a:lnTo>
                <a:lnTo>
                  <a:pt x="25501" y="20777"/>
                </a:lnTo>
                <a:lnTo>
                  <a:pt x="25641" y="20307"/>
                </a:lnTo>
                <a:close/>
              </a:path>
              <a:path w="71120" h="52070">
                <a:moveTo>
                  <a:pt x="26873" y="45440"/>
                </a:moveTo>
                <a:lnTo>
                  <a:pt x="26758" y="44996"/>
                </a:lnTo>
                <a:lnTo>
                  <a:pt x="26631" y="44602"/>
                </a:lnTo>
                <a:lnTo>
                  <a:pt x="26162" y="44424"/>
                </a:lnTo>
                <a:lnTo>
                  <a:pt x="25361" y="44869"/>
                </a:lnTo>
                <a:lnTo>
                  <a:pt x="25120" y="45351"/>
                </a:lnTo>
                <a:lnTo>
                  <a:pt x="25323" y="45707"/>
                </a:lnTo>
                <a:lnTo>
                  <a:pt x="25501" y="46126"/>
                </a:lnTo>
                <a:lnTo>
                  <a:pt x="25920" y="46329"/>
                </a:lnTo>
                <a:lnTo>
                  <a:pt x="26339" y="46126"/>
                </a:lnTo>
                <a:lnTo>
                  <a:pt x="26670" y="45935"/>
                </a:lnTo>
                <a:lnTo>
                  <a:pt x="26873" y="45440"/>
                </a:lnTo>
                <a:close/>
              </a:path>
              <a:path w="71120" h="52070">
                <a:moveTo>
                  <a:pt x="27330" y="19177"/>
                </a:moveTo>
                <a:lnTo>
                  <a:pt x="27139" y="18796"/>
                </a:lnTo>
                <a:lnTo>
                  <a:pt x="26885" y="18389"/>
                </a:lnTo>
                <a:lnTo>
                  <a:pt x="26466" y="18364"/>
                </a:lnTo>
                <a:lnTo>
                  <a:pt x="26060" y="18554"/>
                </a:lnTo>
                <a:lnTo>
                  <a:pt x="25704" y="18821"/>
                </a:lnTo>
                <a:lnTo>
                  <a:pt x="25552" y="19342"/>
                </a:lnTo>
                <a:lnTo>
                  <a:pt x="25730" y="19710"/>
                </a:lnTo>
                <a:lnTo>
                  <a:pt x="25958" y="20104"/>
                </a:lnTo>
                <a:lnTo>
                  <a:pt x="26428" y="20205"/>
                </a:lnTo>
                <a:lnTo>
                  <a:pt x="26835" y="19913"/>
                </a:lnTo>
                <a:lnTo>
                  <a:pt x="27203" y="19685"/>
                </a:lnTo>
                <a:lnTo>
                  <a:pt x="27330" y="19177"/>
                </a:lnTo>
                <a:close/>
              </a:path>
              <a:path w="71120" h="52070">
                <a:moveTo>
                  <a:pt x="28676" y="44564"/>
                </a:moveTo>
                <a:lnTo>
                  <a:pt x="28524" y="44145"/>
                </a:lnTo>
                <a:lnTo>
                  <a:pt x="28435" y="43751"/>
                </a:lnTo>
                <a:lnTo>
                  <a:pt x="27978" y="43535"/>
                </a:lnTo>
                <a:lnTo>
                  <a:pt x="27559" y="43764"/>
                </a:lnTo>
                <a:lnTo>
                  <a:pt x="27152" y="43942"/>
                </a:lnTo>
                <a:lnTo>
                  <a:pt x="26974" y="44437"/>
                </a:lnTo>
                <a:lnTo>
                  <a:pt x="27114" y="44869"/>
                </a:lnTo>
                <a:lnTo>
                  <a:pt x="27305" y="45275"/>
                </a:lnTo>
                <a:lnTo>
                  <a:pt x="27711" y="45440"/>
                </a:lnTo>
                <a:lnTo>
                  <a:pt x="28092" y="45224"/>
                </a:lnTo>
                <a:lnTo>
                  <a:pt x="28524" y="45008"/>
                </a:lnTo>
                <a:lnTo>
                  <a:pt x="28676" y="44564"/>
                </a:lnTo>
                <a:close/>
              </a:path>
              <a:path w="71120" h="52070">
                <a:moveTo>
                  <a:pt x="28956" y="18008"/>
                </a:moveTo>
                <a:lnTo>
                  <a:pt x="28816" y="17678"/>
                </a:lnTo>
                <a:lnTo>
                  <a:pt x="28575" y="17233"/>
                </a:lnTo>
                <a:lnTo>
                  <a:pt x="28130" y="17183"/>
                </a:lnTo>
                <a:lnTo>
                  <a:pt x="27381" y="17678"/>
                </a:lnTo>
                <a:lnTo>
                  <a:pt x="27228" y="18211"/>
                </a:lnTo>
                <a:lnTo>
                  <a:pt x="27457" y="18567"/>
                </a:lnTo>
                <a:lnTo>
                  <a:pt x="27635" y="18923"/>
                </a:lnTo>
                <a:lnTo>
                  <a:pt x="28105" y="19062"/>
                </a:lnTo>
                <a:lnTo>
                  <a:pt x="28829" y="18554"/>
                </a:lnTo>
                <a:lnTo>
                  <a:pt x="28956" y="18008"/>
                </a:lnTo>
                <a:close/>
              </a:path>
              <a:path w="71120" h="52070">
                <a:moveTo>
                  <a:pt x="30518" y="43637"/>
                </a:moveTo>
                <a:lnTo>
                  <a:pt x="30302" y="43281"/>
                </a:lnTo>
                <a:lnTo>
                  <a:pt x="30187" y="42849"/>
                </a:lnTo>
                <a:lnTo>
                  <a:pt x="29705" y="42710"/>
                </a:lnTo>
                <a:lnTo>
                  <a:pt x="29349" y="42900"/>
                </a:lnTo>
                <a:lnTo>
                  <a:pt x="28943" y="43065"/>
                </a:lnTo>
                <a:lnTo>
                  <a:pt x="28740" y="43599"/>
                </a:lnTo>
                <a:lnTo>
                  <a:pt x="28905" y="43967"/>
                </a:lnTo>
                <a:lnTo>
                  <a:pt x="29032" y="44399"/>
                </a:lnTo>
                <a:lnTo>
                  <a:pt x="29502" y="44500"/>
                </a:lnTo>
                <a:lnTo>
                  <a:pt x="29895" y="44323"/>
                </a:lnTo>
                <a:lnTo>
                  <a:pt x="30251" y="44119"/>
                </a:lnTo>
                <a:lnTo>
                  <a:pt x="30518" y="43637"/>
                </a:lnTo>
                <a:close/>
              </a:path>
              <a:path w="71120" h="52070">
                <a:moveTo>
                  <a:pt x="30670" y="16916"/>
                </a:moveTo>
                <a:lnTo>
                  <a:pt x="30467" y="16535"/>
                </a:lnTo>
                <a:lnTo>
                  <a:pt x="30238" y="16167"/>
                </a:lnTo>
                <a:lnTo>
                  <a:pt x="29781" y="16014"/>
                </a:lnTo>
                <a:lnTo>
                  <a:pt x="29400" y="16319"/>
                </a:lnTo>
                <a:lnTo>
                  <a:pt x="29044" y="16598"/>
                </a:lnTo>
                <a:lnTo>
                  <a:pt x="28905" y="17043"/>
                </a:lnTo>
                <a:lnTo>
                  <a:pt x="29133" y="17424"/>
                </a:lnTo>
                <a:lnTo>
                  <a:pt x="29337" y="17818"/>
                </a:lnTo>
                <a:lnTo>
                  <a:pt x="29794" y="17919"/>
                </a:lnTo>
                <a:lnTo>
                  <a:pt x="30492" y="17424"/>
                </a:lnTo>
                <a:lnTo>
                  <a:pt x="30670" y="16916"/>
                </a:lnTo>
                <a:close/>
              </a:path>
              <a:path w="71120" h="52070">
                <a:moveTo>
                  <a:pt x="32283" y="42760"/>
                </a:moveTo>
                <a:lnTo>
                  <a:pt x="32105" y="42379"/>
                </a:lnTo>
                <a:lnTo>
                  <a:pt x="31927" y="41948"/>
                </a:lnTo>
                <a:lnTo>
                  <a:pt x="31483" y="41833"/>
                </a:lnTo>
                <a:lnTo>
                  <a:pt x="31140" y="41998"/>
                </a:lnTo>
                <a:lnTo>
                  <a:pt x="30746" y="42202"/>
                </a:lnTo>
                <a:lnTo>
                  <a:pt x="30492" y="42646"/>
                </a:lnTo>
                <a:lnTo>
                  <a:pt x="30645" y="43053"/>
                </a:lnTo>
                <a:lnTo>
                  <a:pt x="30848" y="43497"/>
                </a:lnTo>
                <a:lnTo>
                  <a:pt x="31254" y="43688"/>
                </a:lnTo>
                <a:lnTo>
                  <a:pt x="31673" y="43459"/>
                </a:lnTo>
                <a:lnTo>
                  <a:pt x="32042" y="43294"/>
                </a:lnTo>
                <a:lnTo>
                  <a:pt x="32283" y="42760"/>
                </a:lnTo>
                <a:close/>
              </a:path>
              <a:path w="71120" h="52070">
                <a:moveTo>
                  <a:pt x="32334" y="15760"/>
                </a:moveTo>
                <a:lnTo>
                  <a:pt x="31927" y="14973"/>
                </a:lnTo>
                <a:lnTo>
                  <a:pt x="31508" y="14922"/>
                </a:lnTo>
                <a:lnTo>
                  <a:pt x="31051" y="15189"/>
                </a:lnTo>
                <a:lnTo>
                  <a:pt x="30695" y="15379"/>
                </a:lnTo>
                <a:lnTo>
                  <a:pt x="30556" y="15938"/>
                </a:lnTo>
                <a:lnTo>
                  <a:pt x="30772" y="16344"/>
                </a:lnTo>
                <a:lnTo>
                  <a:pt x="30988" y="16675"/>
                </a:lnTo>
                <a:lnTo>
                  <a:pt x="31470" y="16764"/>
                </a:lnTo>
                <a:lnTo>
                  <a:pt x="31826" y="16548"/>
                </a:lnTo>
                <a:lnTo>
                  <a:pt x="32219" y="16256"/>
                </a:lnTo>
                <a:lnTo>
                  <a:pt x="32334" y="15760"/>
                </a:lnTo>
                <a:close/>
              </a:path>
              <a:path w="71120" h="52070">
                <a:moveTo>
                  <a:pt x="33972" y="14592"/>
                </a:moveTo>
                <a:lnTo>
                  <a:pt x="33820" y="14236"/>
                </a:lnTo>
                <a:lnTo>
                  <a:pt x="33553" y="13881"/>
                </a:lnTo>
                <a:lnTo>
                  <a:pt x="33108" y="13804"/>
                </a:lnTo>
                <a:lnTo>
                  <a:pt x="32727" y="14046"/>
                </a:lnTo>
                <a:lnTo>
                  <a:pt x="32410" y="14312"/>
                </a:lnTo>
                <a:lnTo>
                  <a:pt x="32194" y="14795"/>
                </a:lnTo>
                <a:lnTo>
                  <a:pt x="32461" y="15176"/>
                </a:lnTo>
                <a:lnTo>
                  <a:pt x="32651" y="15494"/>
                </a:lnTo>
                <a:lnTo>
                  <a:pt x="33108" y="15646"/>
                </a:lnTo>
                <a:lnTo>
                  <a:pt x="33489" y="15405"/>
                </a:lnTo>
                <a:lnTo>
                  <a:pt x="33870" y="15138"/>
                </a:lnTo>
                <a:lnTo>
                  <a:pt x="33972" y="14592"/>
                </a:lnTo>
                <a:close/>
              </a:path>
              <a:path w="71120" h="52070">
                <a:moveTo>
                  <a:pt x="34074" y="41910"/>
                </a:moveTo>
                <a:lnTo>
                  <a:pt x="33883" y="41465"/>
                </a:lnTo>
                <a:lnTo>
                  <a:pt x="33756" y="41071"/>
                </a:lnTo>
                <a:lnTo>
                  <a:pt x="33299" y="40894"/>
                </a:lnTo>
                <a:lnTo>
                  <a:pt x="32524" y="41313"/>
                </a:lnTo>
                <a:lnTo>
                  <a:pt x="32283" y="41783"/>
                </a:lnTo>
                <a:lnTo>
                  <a:pt x="32435" y="42202"/>
                </a:lnTo>
                <a:lnTo>
                  <a:pt x="32600" y="42583"/>
                </a:lnTo>
                <a:lnTo>
                  <a:pt x="33058" y="42748"/>
                </a:lnTo>
                <a:lnTo>
                  <a:pt x="33401" y="42570"/>
                </a:lnTo>
                <a:lnTo>
                  <a:pt x="33858" y="42379"/>
                </a:lnTo>
                <a:lnTo>
                  <a:pt x="34074" y="41910"/>
                </a:lnTo>
                <a:close/>
              </a:path>
              <a:path w="71120" h="52070">
                <a:moveTo>
                  <a:pt x="35687" y="13512"/>
                </a:moveTo>
                <a:lnTo>
                  <a:pt x="35458" y="13106"/>
                </a:lnTo>
                <a:lnTo>
                  <a:pt x="35242" y="12738"/>
                </a:lnTo>
                <a:lnTo>
                  <a:pt x="34798" y="12636"/>
                </a:lnTo>
                <a:lnTo>
                  <a:pt x="34404" y="12903"/>
                </a:lnTo>
                <a:lnTo>
                  <a:pt x="34048" y="13131"/>
                </a:lnTo>
                <a:lnTo>
                  <a:pt x="33909" y="13703"/>
                </a:lnTo>
                <a:lnTo>
                  <a:pt x="34137" y="14020"/>
                </a:lnTo>
                <a:lnTo>
                  <a:pt x="34340" y="14427"/>
                </a:lnTo>
                <a:lnTo>
                  <a:pt x="34759" y="14541"/>
                </a:lnTo>
                <a:lnTo>
                  <a:pt x="35166" y="14300"/>
                </a:lnTo>
                <a:lnTo>
                  <a:pt x="35534" y="13982"/>
                </a:lnTo>
                <a:lnTo>
                  <a:pt x="35687" y="13512"/>
                </a:lnTo>
                <a:close/>
              </a:path>
              <a:path w="71120" h="52070">
                <a:moveTo>
                  <a:pt x="35814" y="40995"/>
                </a:moveTo>
                <a:lnTo>
                  <a:pt x="35661" y="40589"/>
                </a:lnTo>
                <a:lnTo>
                  <a:pt x="35560" y="40195"/>
                </a:lnTo>
                <a:lnTo>
                  <a:pt x="35077" y="40017"/>
                </a:lnTo>
                <a:lnTo>
                  <a:pt x="34671" y="40195"/>
                </a:lnTo>
                <a:lnTo>
                  <a:pt x="34239" y="40398"/>
                </a:lnTo>
                <a:lnTo>
                  <a:pt x="34061" y="40906"/>
                </a:lnTo>
                <a:lnTo>
                  <a:pt x="34239" y="41300"/>
                </a:lnTo>
                <a:lnTo>
                  <a:pt x="34417" y="41744"/>
                </a:lnTo>
                <a:lnTo>
                  <a:pt x="34836" y="41922"/>
                </a:lnTo>
                <a:lnTo>
                  <a:pt x="35255" y="41732"/>
                </a:lnTo>
                <a:lnTo>
                  <a:pt x="35636" y="41465"/>
                </a:lnTo>
                <a:lnTo>
                  <a:pt x="35814" y="40995"/>
                </a:lnTo>
                <a:close/>
              </a:path>
              <a:path w="71120" h="52070">
                <a:moveTo>
                  <a:pt x="37325" y="12344"/>
                </a:moveTo>
                <a:lnTo>
                  <a:pt x="37134" y="11976"/>
                </a:lnTo>
                <a:lnTo>
                  <a:pt x="36957" y="11569"/>
                </a:lnTo>
                <a:lnTo>
                  <a:pt x="36423" y="11493"/>
                </a:lnTo>
                <a:lnTo>
                  <a:pt x="36093" y="11772"/>
                </a:lnTo>
                <a:lnTo>
                  <a:pt x="35687" y="12014"/>
                </a:lnTo>
                <a:lnTo>
                  <a:pt x="35572" y="12560"/>
                </a:lnTo>
                <a:lnTo>
                  <a:pt x="35763" y="12928"/>
                </a:lnTo>
                <a:lnTo>
                  <a:pt x="36004" y="13246"/>
                </a:lnTo>
                <a:lnTo>
                  <a:pt x="36487" y="13360"/>
                </a:lnTo>
                <a:lnTo>
                  <a:pt x="36830" y="13144"/>
                </a:lnTo>
                <a:lnTo>
                  <a:pt x="37211" y="12839"/>
                </a:lnTo>
                <a:lnTo>
                  <a:pt x="37325" y="12344"/>
                </a:lnTo>
                <a:close/>
              </a:path>
              <a:path w="71120" h="52070">
                <a:moveTo>
                  <a:pt x="37655" y="40132"/>
                </a:moveTo>
                <a:lnTo>
                  <a:pt x="37465" y="39725"/>
                </a:lnTo>
                <a:lnTo>
                  <a:pt x="37287" y="39243"/>
                </a:lnTo>
                <a:lnTo>
                  <a:pt x="36893" y="39154"/>
                </a:lnTo>
                <a:lnTo>
                  <a:pt x="36474" y="39357"/>
                </a:lnTo>
                <a:lnTo>
                  <a:pt x="36093" y="39509"/>
                </a:lnTo>
                <a:lnTo>
                  <a:pt x="35852" y="39992"/>
                </a:lnTo>
                <a:lnTo>
                  <a:pt x="36042" y="40436"/>
                </a:lnTo>
                <a:lnTo>
                  <a:pt x="36195" y="40843"/>
                </a:lnTo>
                <a:lnTo>
                  <a:pt x="36601" y="40982"/>
                </a:lnTo>
                <a:lnTo>
                  <a:pt x="37058" y="40805"/>
                </a:lnTo>
                <a:lnTo>
                  <a:pt x="37452" y="40576"/>
                </a:lnTo>
                <a:lnTo>
                  <a:pt x="37655" y="40132"/>
                </a:lnTo>
                <a:close/>
              </a:path>
              <a:path w="71120" h="52070">
                <a:moveTo>
                  <a:pt x="39001" y="11214"/>
                </a:moveTo>
                <a:lnTo>
                  <a:pt x="38811" y="10858"/>
                </a:lnTo>
                <a:lnTo>
                  <a:pt x="38582" y="10490"/>
                </a:lnTo>
                <a:lnTo>
                  <a:pt x="38138" y="10414"/>
                </a:lnTo>
                <a:lnTo>
                  <a:pt x="37769" y="10629"/>
                </a:lnTo>
                <a:lnTo>
                  <a:pt x="37401" y="10909"/>
                </a:lnTo>
                <a:lnTo>
                  <a:pt x="37261" y="11404"/>
                </a:lnTo>
                <a:lnTo>
                  <a:pt x="37477" y="11760"/>
                </a:lnTo>
                <a:lnTo>
                  <a:pt x="37680" y="12141"/>
                </a:lnTo>
                <a:lnTo>
                  <a:pt x="38188" y="12217"/>
                </a:lnTo>
                <a:lnTo>
                  <a:pt x="38481" y="12026"/>
                </a:lnTo>
                <a:lnTo>
                  <a:pt x="38900" y="11747"/>
                </a:lnTo>
                <a:lnTo>
                  <a:pt x="39001" y="11214"/>
                </a:lnTo>
                <a:close/>
              </a:path>
              <a:path w="71120" h="52070">
                <a:moveTo>
                  <a:pt x="39433" y="39230"/>
                </a:moveTo>
                <a:lnTo>
                  <a:pt x="39243" y="38823"/>
                </a:lnTo>
                <a:lnTo>
                  <a:pt x="39090" y="38442"/>
                </a:lnTo>
                <a:lnTo>
                  <a:pt x="38646" y="38277"/>
                </a:lnTo>
                <a:lnTo>
                  <a:pt x="38252" y="38430"/>
                </a:lnTo>
                <a:lnTo>
                  <a:pt x="37858" y="38620"/>
                </a:lnTo>
                <a:lnTo>
                  <a:pt x="37642" y="39128"/>
                </a:lnTo>
                <a:lnTo>
                  <a:pt x="37795" y="39522"/>
                </a:lnTo>
                <a:lnTo>
                  <a:pt x="37947" y="39954"/>
                </a:lnTo>
                <a:lnTo>
                  <a:pt x="38379" y="40106"/>
                </a:lnTo>
                <a:lnTo>
                  <a:pt x="38836" y="39941"/>
                </a:lnTo>
                <a:lnTo>
                  <a:pt x="39217" y="39738"/>
                </a:lnTo>
                <a:lnTo>
                  <a:pt x="39433" y="39230"/>
                </a:lnTo>
                <a:close/>
              </a:path>
              <a:path w="71120" h="52070">
                <a:moveTo>
                  <a:pt x="40690" y="10134"/>
                </a:moveTo>
                <a:lnTo>
                  <a:pt x="40487" y="9715"/>
                </a:lnTo>
                <a:lnTo>
                  <a:pt x="40284" y="9372"/>
                </a:lnTo>
                <a:lnTo>
                  <a:pt x="39827" y="9220"/>
                </a:lnTo>
                <a:lnTo>
                  <a:pt x="39433" y="9486"/>
                </a:lnTo>
                <a:lnTo>
                  <a:pt x="39065" y="9753"/>
                </a:lnTo>
                <a:lnTo>
                  <a:pt x="38900" y="10287"/>
                </a:lnTo>
                <a:lnTo>
                  <a:pt x="39103" y="10617"/>
                </a:lnTo>
                <a:lnTo>
                  <a:pt x="39319" y="10998"/>
                </a:lnTo>
                <a:lnTo>
                  <a:pt x="39789" y="11125"/>
                </a:lnTo>
                <a:lnTo>
                  <a:pt x="40182" y="10858"/>
                </a:lnTo>
                <a:lnTo>
                  <a:pt x="40551" y="10604"/>
                </a:lnTo>
                <a:lnTo>
                  <a:pt x="40690" y="10134"/>
                </a:lnTo>
                <a:close/>
              </a:path>
              <a:path w="71120" h="52070">
                <a:moveTo>
                  <a:pt x="41224" y="38354"/>
                </a:moveTo>
                <a:lnTo>
                  <a:pt x="41008" y="37934"/>
                </a:lnTo>
                <a:lnTo>
                  <a:pt x="40906" y="37452"/>
                </a:lnTo>
                <a:lnTo>
                  <a:pt x="40424" y="37376"/>
                </a:lnTo>
                <a:lnTo>
                  <a:pt x="40043" y="37579"/>
                </a:lnTo>
                <a:lnTo>
                  <a:pt x="39636" y="37782"/>
                </a:lnTo>
                <a:lnTo>
                  <a:pt x="39408" y="38239"/>
                </a:lnTo>
                <a:lnTo>
                  <a:pt x="39585" y="38658"/>
                </a:lnTo>
                <a:lnTo>
                  <a:pt x="39763" y="39103"/>
                </a:lnTo>
                <a:lnTo>
                  <a:pt x="40157" y="39230"/>
                </a:lnTo>
                <a:lnTo>
                  <a:pt x="40589" y="39052"/>
                </a:lnTo>
                <a:lnTo>
                  <a:pt x="40982" y="38862"/>
                </a:lnTo>
                <a:lnTo>
                  <a:pt x="41224" y="38354"/>
                </a:lnTo>
                <a:close/>
              </a:path>
              <a:path w="71120" h="52070">
                <a:moveTo>
                  <a:pt x="42367" y="8966"/>
                </a:moveTo>
                <a:lnTo>
                  <a:pt x="42151" y="8610"/>
                </a:lnTo>
                <a:lnTo>
                  <a:pt x="41960" y="8191"/>
                </a:lnTo>
                <a:lnTo>
                  <a:pt x="41478" y="8077"/>
                </a:lnTo>
                <a:lnTo>
                  <a:pt x="41135" y="8394"/>
                </a:lnTo>
                <a:lnTo>
                  <a:pt x="40716" y="8661"/>
                </a:lnTo>
                <a:lnTo>
                  <a:pt x="40576" y="9131"/>
                </a:lnTo>
                <a:lnTo>
                  <a:pt x="40779" y="9486"/>
                </a:lnTo>
                <a:lnTo>
                  <a:pt x="40995" y="9906"/>
                </a:lnTo>
                <a:lnTo>
                  <a:pt x="41465" y="9982"/>
                </a:lnTo>
                <a:lnTo>
                  <a:pt x="41821" y="9753"/>
                </a:lnTo>
                <a:lnTo>
                  <a:pt x="42214" y="9486"/>
                </a:lnTo>
                <a:lnTo>
                  <a:pt x="42367" y="8966"/>
                </a:lnTo>
                <a:close/>
              </a:path>
              <a:path w="71120" h="52070">
                <a:moveTo>
                  <a:pt x="43002" y="37503"/>
                </a:moveTo>
                <a:lnTo>
                  <a:pt x="42837" y="37045"/>
                </a:lnTo>
                <a:lnTo>
                  <a:pt x="42722" y="36626"/>
                </a:lnTo>
                <a:lnTo>
                  <a:pt x="42227" y="36449"/>
                </a:lnTo>
                <a:lnTo>
                  <a:pt x="41821" y="36690"/>
                </a:lnTo>
                <a:lnTo>
                  <a:pt x="41452" y="36893"/>
                </a:lnTo>
                <a:lnTo>
                  <a:pt x="41211" y="37376"/>
                </a:lnTo>
                <a:lnTo>
                  <a:pt x="41389" y="37769"/>
                </a:lnTo>
                <a:lnTo>
                  <a:pt x="41541" y="38176"/>
                </a:lnTo>
                <a:lnTo>
                  <a:pt x="41973" y="38354"/>
                </a:lnTo>
                <a:lnTo>
                  <a:pt x="42379" y="38138"/>
                </a:lnTo>
                <a:lnTo>
                  <a:pt x="42722" y="37973"/>
                </a:lnTo>
                <a:lnTo>
                  <a:pt x="43002" y="37503"/>
                </a:lnTo>
                <a:close/>
              </a:path>
              <a:path w="71120" h="52070">
                <a:moveTo>
                  <a:pt x="44005" y="7861"/>
                </a:moveTo>
                <a:lnTo>
                  <a:pt x="43815" y="7454"/>
                </a:lnTo>
                <a:lnTo>
                  <a:pt x="43624" y="7137"/>
                </a:lnTo>
                <a:lnTo>
                  <a:pt x="43141" y="7023"/>
                </a:lnTo>
                <a:lnTo>
                  <a:pt x="42786" y="7264"/>
                </a:lnTo>
                <a:lnTo>
                  <a:pt x="42367" y="7518"/>
                </a:lnTo>
                <a:lnTo>
                  <a:pt x="42278" y="8001"/>
                </a:lnTo>
                <a:lnTo>
                  <a:pt x="42481" y="8356"/>
                </a:lnTo>
                <a:lnTo>
                  <a:pt x="42710" y="8724"/>
                </a:lnTo>
                <a:lnTo>
                  <a:pt x="43141" y="8877"/>
                </a:lnTo>
                <a:lnTo>
                  <a:pt x="43522" y="8597"/>
                </a:lnTo>
                <a:lnTo>
                  <a:pt x="43891" y="8343"/>
                </a:lnTo>
                <a:lnTo>
                  <a:pt x="44005" y="7861"/>
                </a:lnTo>
                <a:close/>
              </a:path>
              <a:path w="71120" h="52070">
                <a:moveTo>
                  <a:pt x="44754" y="36588"/>
                </a:moveTo>
                <a:lnTo>
                  <a:pt x="44602" y="36169"/>
                </a:lnTo>
                <a:lnTo>
                  <a:pt x="44450" y="35814"/>
                </a:lnTo>
                <a:lnTo>
                  <a:pt x="44030" y="35585"/>
                </a:lnTo>
                <a:lnTo>
                  <a:pt x="43586" y="35750"/>
                </a:lnTo>
                <a:lnTo>
                  <a:pt x="43230" y="35941"/>
                </a:lnTo>
                <a:lnTo>
                  <a:pt x="42976" y="36474"/>
                </a:lnTo>
                <a:lnTo>
                  <a:pt x="43154" y="36880"/>
                </a:lnTo>
                <a:lnTo>
                  <a:pt x="43332" y="37236"/>
                </a:lnTo>
                <a:lnTo>
                  <a:pt x="43776" y="37465"/>
                </a:lnTo>
                <a:lnTo>
                  <a:pt x="44132" y="37223"/>
                </a:lnTo>
                <a:lnTo>
                  <a:pt x="44538" y="37058"/>
                </a:lnTo>
                <a:lnTo>
                  <a:pt x="44754" y="36588"/>
                </a:lnTo>
                <a:close/>
              </a:path>
              <a:path w="71120" h="52070">
                <a:moveTo>
                  <a:pt x="45681" y="6718"/>
                </a:moveTo>
                <a:lnTo>
                  <a:pt x="45466" y="6350"/>
                </a:lnTo>
                <a:lnTo>
                  <a:pt x="45288" y="6007"/>
                </a:lnTo>
                <a:lnTo>
                  <a:pt x="44805" y="5854"/>
                </a:lnTo>
                <a:lnTo>
                  <a:pt x="44069" y="6350"/>
                </a:lnTo>
                <a:lnTo>
                  <a:pt x="43916" y="6921"/>
                </a:lnTo>
                <a:lnTo>
                  <a:pt x="44132" y="7264"/>
                </a:lnTo>
                <a:lnTo>
                  <a:pt x="44335" y="7607"/>
                </a:lnTo>
                <a:lnTo>
                  <a:pt x="44831" y="7759"/>
                </a:lnTo>
                <a:lnTo>
                  <a:pt x="45161" y="7454"/>
                </a:lnTo>
                <a:lnTo>
                  <a:pt x="45580" y="7239"/>
                </a:lnTo>
                <a:lnTo>
                  <a:pt x="45681" y="6718"/>
                </a:lnTo>
                <a:close/>
              </a:path>
              <a:path w="71120" h="52070">
                <a:moveTo>
                  <a:pt x="46532" y="35725"/>
                </a:moveTo>
                <a:lnTo>
                  <a:pt x="46393" y="35267"/>
                </a:lnTo>
                <a:lnTo>
                  <a:pt x="46228" y="34899"/>
                </a:lnTo>
                <a:lnTo>
                  <a:pt x="45783" y="34709"/>
                </a:lnTo>
                <a:lnTo>
                  <a:pt x="45427" y="34963"/>
                </a:lnTo>
                <a:lnTo>
                  <a:pt x="44983" y="35115"/>
                </a:lnTo>
                <a:lnTo>
                  <a:pt x="44792" y="35623"/>
                </a:lnTo>
                <a:lnTo>
                  <a:pt x="44970" y="36017"/>
                </a:lnTo>
                <a:lnTo>
                  <a:pt x="45110" y="36385"/>
                </a:lnTo>
                <a:lnTo>
                  <a:pt x="45516" y="36576"/>
                </a:lnTo>
                <a:lnTo>
                  <a:pt x="45910" y="36347"/>
                </a:lnTo>
                <a:lnTo>
                  <a:pt x="46342" y="36195"/>
                </a:lnTo>
                <a:lnTo>
                  <a:pt x="46532" y="35725"/>
                </a:lnTo>
                <a:close/>
              </a:path>
              <a:path w="71120" h="52070">
                <a:moveTo>
                  <a:pt x="48310" y="34823"/>
                </a:moveTo>
                <a:lnTo>
                  <a:pt x="48183" y="34404"/>
                </a:lnTo>
                <a:lnTo>
                  <a:pt x="48018" y="33997"/>
                </a:lnTo>
                <a:lnTo>
                  <a:pt x="47574" y="33832"/>
                </a:lnTo>
                <a:lnTo>
                  <a:pt x="47180" y="34036"/>
                </a:lnTo>
                <a:lnTo>
                  <a:pt x="46799" y="34226"/>
                </a:lnTo>
                <a:lnTo>
                  <a:pt x="46532" y="34759"/>
                </a:lnTo>
                <a:lnTo>
                  <a:pt x="46710" y="35102"/>
                </a:lnTo>
                <a:lnTo>
                  <a:pt x="46875" y="35496"/>
                </a:lnTo>
                <a:lnTo>
                  <a:pt x="47307" y="35725"/>
                </a:lnTo>
                <a:lnTo>
                  <a:pt x="47713" y="35509"/>
                </a:lnTo>
                <a:lnTo>
                  <a:pt x="48120" y="35318"/>
                </a:lnTo>
                <a:lnTo>
                  <a:pt x="48310" y="34823"/>
                </a:lnTo>
                <a:close/>
              </a:path>
              <a:path w="71120" h="52070">
                <a:moveTo>
                  <a:pt x="50114" y="33921"/>
                </a:moveTo>
                <a:lnTo>
                  <a:pt x="49923" y="33515"/>
                </a:lnTo>
                <a:lnTo>
                  <a:pt x="49860" y="33096"/>
                </a:lnTo>
                <a:lnTo>
                  <a:pt x="49364" y="32918"/>
                </a:lnTo>
                <a:lnTo>
                  <a:pt x="48983" y="33147"/>
                </a:lnTo>
                <a:lnTo>
                  <a:pt x="48539" y="33362"/>
                </a:lnTo>
                <a:lnTo>
                  <a:pt x="48348" y="33807"/>
                </a:lnTo>
                <a:lnTo>
                  <a:pt x="48539" y="34239"/>
                </a:lnTo>
                <a:lnTo>
                  <a:pt x="48704" y="34620"/>
                </a:lnTo>
                <a:lnTo>
                  <a:pt x="49098" y="34798"/>
                </a:lnTo>
                <a:lnTo>
                  <a:pt x="49504" y="34582"/>
                </a:lnTo>
                <a:lnTo>
                  <a:pt x="49872" y="34417"/>
                </a:lnTo>
                <a:lnTo>
                  <a:pt x="50114" y="33921"/>
                </a:lnTo>
                <a:close/>
              </a:path>
              <a:path w="71120" h="52070">
                <a:moveTo>
                  <a:pt x="51892" y="33032"/>
                </a:moveTo>
                <a:lnTo>
                  <a:pt x="51752" y="32677"/>
                </a:lnTo>
                <a:lnTo>
                  <a:pt x="51587" y="32219"/>
                </a:lnTo>
                <a:lnTo>
                  <a:pt x="51104" y="32042"/>
                </a:lnTo>
                <a:lnTo>
                  <a:pt x="50736" y="32245"/>
                </a:lnTo>
                <a:lnTo>
                  <a:pt x="50368" y="32410"/>
                </a:lnTo>
                <a:lnTo>
                  <a:pt x="50152" y="32943"/>
                </a:lnTo>
                <a:lnTo>
                  <a:pt x="50304" y="33324"/>
                </a:lnTo>
                <a:lnTo>
                  <a:pt x="50444" y="33743"/>
                </a:lnTo>
                <a:lnTo>
                  <a:pt x="50888" y="33934"/>
                </a:lnTo>
                <a:lnTo>
                  <a:pt x="51320" y="33743"/>
                </a:lnTo>
                <a:lnTo>
                  <a:pt x="51701" y="33553"/>
                </a:lnTo>
                <a:lnTo>
                  <a:pt x="51892" y="33032"/>
                </a:lnTo>
                <a:close/>
              </a:path>
              <a:path w="71120" h="52070">
                <a:moveTo>
                  <a:pt x="53619" y="32156"/>
                </a:moveTo>
                <a:lnTo>
                  <a:pt x="53543" y="31737"/>
                </a:lnTo>
                <a:lnTo>
                  <a:pt x="53378" y="31369"/>
                </a:lnTo>
                <a:lnTo>
                  <a:pt x="52920" y="31178"/>
                </a:lnTo>
                <a:lnTo>
                  <a:pt x="52552" y="31381"/>
                </a:lnTo>
                <a:lnTo>
                  <a:pt x="52146" y="31572"/>
                </a:lnTo>
                <a:lnTo>
                  <a:pt x="51904" y="32080"/>
                </a:lnTo>
                <a:lnTo>
                  <a:pt x="52057" y="32486"/>
                </a:lnTo>
                <a:lnTo>
                  <a:pt x="52235" y="32854"/>
                </a:lnTo>
                <a:lnTo>
                  <a:pt x="52654" y="33007"/>
                </a:lnTo>
                <a:lnTo>
                  <a:pt x="53047" y="32829"/>
                </a:lnTo>
                <a:lnTo>
                  <a:pt x="53467" y="32613"/>
                </a:lnTo>
                <a:lnTo>
                  <a:pt x="53619" y="32156"/>
                </a:lnTo>
                <a:close/>
              </a:path>
              <a:path w="71120" h="52070">
                <a:moveTo>
                  <a:pt x="55460" y="31242"/>
                </a:moveTo>
                <a:lnTo>
                  <a:pt x="55333" y="30861"/>
                </a:lnTo>
                <a:lnTo>
                  <a:pt x="55130" y="30429"/>
                </a:lnTo>
                <a:lnTo>
                  <a:pt x="54737" y="30251"/>
                </a:lnTo>
                <a:lnTo>
                  <a:pt x="54343" y="30530"/>
                </a:lnTo>
                <a:lnTo>
                  <a:pt x="53924" y="30721"/>
                </a:lnTo>
                <a:lnTo>
                  <a:pt x="53721" y="31165"/>
                </a:lnTo>
                <a:lnTo>
                  <a:pt x="53860" y="31559"/>
                </a:lnTo>
                <a:lnTo>
                  <a:pt x="54038" y="31965"/>
                </a:lnTo>
                <a:lnTo>
                  <a:pt x="54470" y="32105"/>
                </a:lnTo>
                <a:lnTo>
                  <a:pt x="54851" y="31953"/>
                </a:lnTo>
                <a:lnTo>
                  <a:pt x="55245" y="31762"/>
                </a:lnTo>
                <a:lnTo>
                  <a:pt x="55460" y="31242"/>
                </a:lnTo>
                <a:close/>
              </a:path>
              <a:path w="71120" h="52070">
                <a:moveTo>
                  <a:pt x="57238" y="30403"/>
                </a:moveTo>
                <a:lnTo>
                  <a:pt x="57099" y="30010"/>
                </a:lnTo>
                <a:lnTo>
                  <a:pt x="56934" y="29578"/>
                </a:lnTo>
                <a:lnTo>
                  <a:pt x="56489" y="29425"/>
                </a:lnTo>
                <a:lnTo>
                  <a:pt x="56095" y="29603"/>
                </a:lnTo>
                <a:lnTo>
                  <a:pt x="55689" y="29806"/>
                </a:lnTo>
                <a:lnTo>
                  <a:pt x="55511" y="30276"/>
                </a:lnTo>
                <a:lnTo>
                  <a:pt x="55664" y="30683"/>
                </a:lnTo>
                <a:lnTo>
                  <a:pt x="55829" y="31076"/>
                </a:lnTo>
                <a:lnTo>
                  <a:pt x="56286" y="31292"/>
                </a:lnTo>
                <a:lnTo>
                  <a:pt x="56642" y="31076"/>
                </a:lnTo>
                <a:lnTo>
                  <a:pt x="57035" y="30886"/>
                </a:lnTo>
                <a:lnTo>
                  <a:pt x="57238" y="30403"/>
                </a:lnTo>
                <a:close/>
              </a:path>
              <a:path w="71120" h="52070">
                <a:moveTo>
                  <a:pt x="70599" y="14389"/>
                </a:moveTo>
                <a:lnTo>
                  <a:pt x="70345" y="13995"/>
                </a:lnTo>
                <a:lnTo>
                  <a:pt x="70142" y="13652"/>
                </a:lnTo>
                <a:lnTo>
                  <a:pt x="69710" y="13512"/>
                </a:lnTo>
                <a:lnTo>
                  <a:pt x="69684" y="13385"/>
                </a:lnTo>
                <a:lnTo>
                  <a:pt x="69964" y="13144"/>
                </a:lnTo>
                <a:lnTo>
                  <a:pt x="70358" y="12903"/>
                </a:lnTo>
                <a:lnTo>
                  <a:pt x="70523" y="12369"/>
                </a:lnTo>
                <a:lnTo>
                  <a:pt x="70294" y="12014"/>
                </a:lnTo>
                <a:lnTo>
                  <a:pt x="70116" y="11607"/>
                </a:lnTo>
                <a:lnTo>
                  <a:pt x="69634" y="11518"/>
                </a:lnTo>
                <a:lnTo>
                  <a:pt x="69507" y="11455"/>
                </a:lnTo>
                <a:lnTo>
                  <a:pt x="69456" y="11328"/>
                </a:lnTo>
                <a:lnTo>
                  <a:pt x="69621" y="11214"/>
                </a:lnTo>
                <a:lnTo>
                  <a:pt x="69977" y="10972"/>
                </a:lnTo>
                <a:lnTo>
                  <a:pt x="70167" y="10464"/>
                </a:lnTo>
                <a:lnTo>
                  <a:pt x="69938" y="10134"/>
                </a:lnTo>
                <a:lnTo>
                  <a:pt x="69773" y="9740"/>
                </a:lnTo>
                <a:lnTo>
                  <a:pt x="69380" y="9664"/>
                </a:lnTo>
                <a:lnTo>
                  <a:pt x="69380" y="13360"/>
                </a:lnTo>
                <a:lnTo>
                  <a:pt x="69342" y="13741"/>
                </a:lnTo>
                <a:lnTo>
                  <a:pt x="69253" y="15646"/>
                </a:lnTo>
                <a:lnTo>
                  <a:pt x="69100" y="15760"/>
                </a:lnTo>
                <a:lnTo>
                  <a:pt x="69253" y="15646"/>
                </a:lnTo>
                <a:lnTo>
                  <a:pt x="69253" y="13804"/>
                </a:lnTo>
                <a:lnTo>
                  <a:pt x="69342" y="13360"/>
                </a:lnTo>
                <a:lnTo>
                  <a:pt x="69202" y="13322"/>
                </a:lnTo>
                <a:lnTo>
                  <a:pt x="69380" y="13360"/>
                </a:lnTo>
                <a:lnTo>
                  <a:pt x="69380" y="9664"/>
                </a:lnTo>
                <a:lnTo>
                  <a:pt x="69253" y="9652"/>
                </a:lnTo>
                <a:lnTo>
                  <a:pt x="69253" y="11798"/>
                </a:lnTo>
                <a:lnTo>
                  <a:pt x="69176" y="15227"/>
                </a:lnTo>
                <a:lnTo>
                  <a:pt x="68986" y="15087"/>
                </a:lnTo>
                <a:lnTo>
                  <a:pt x="68986" y="17195"/>
                </a:lnTo>
                <a:lnTo>
                  <a:pt x="68694" y="16916"/>
                </a:lnTo>
                <a:lnTo>
                  <a:pt x="68707" y="16738"/>
                </a:lnTo>
                <a:lnTo>
                  <a:pt x="68783" y="16865"/>
                </a:lnTo>
                <a:lnTo>
                  <a:pt x="68986" y="17195"/>
                </a:lnTo>
                <a:lnTo>
                  <a:pt x="68986" y="15087"/>
                </a:lnTo>
                <a:lnTo>
                  <a:pt x="68910" y="14757"/>
                </a:lnTo>
                <a:lnTo>
                  <a:pt x="69176" y="15227"/>
                </a:lnTo>
                <a:lnTo>
                  <a:pt x="69176" y="11861"/>
                </a:lnTo>
                <a:lnTo>
                  <a:pt x="69100" y="13258"/>
                </a:lnTo>
                <a:lnTo>
                  <a:pt x="68884" y="13106"/>
                </a:lnTo>
                <a:lnTo>
                  <a:pt x="68884" y="12852"/>
                </a:lnTo>
                <a:lnTo>
                  <a:pt x="69100" y="13258"/>
                </a:lnTo>
                <a:lnTo>
                  <a:pt x="69100" y="11925"/>
                </a:lnTo>
                <a:lnTo>
                  <a:pt x="69253" y="11798"/>
                </a:lnTo>
                <a:lnTo>
                  <a:pt x="69253" y="9652"/>
                </a:lnTo>
                <a:lnTo>
                  <a:pt x="69088" y="9779"/>
                </a:lnTo>
                <a:lnTo>
                  <a:pt x="69088" y="11442"/>
                </a:lnTo>
                <a:lnTo>
                  <a:pt x="68948" y="11417"/>
                </a:lnTo>
                <a:lnTo>
                  <a:pt x="69088" y="11442"/>
                </a:lnTo>
                <a:lnTo>
                  <a:pt x="69088" y="9779"/>
                </a:lnTo>
                <a:lnTo>
                  <a:pt x="68948" y="9893"/>
                </a:lnTo>
                <a:lnTo>
                  <a:pt x="68732" y="10007"/>
                </a:lnTo>
                <a:lnTo>
                  <a:pt x="68732" y="11277"/>
                </a:lnTo>
                <a:lnTo>
                  <a:pt x="68580" y="10960"/>
                </a:lnTo>
                <a:lnTo>
                  <a:pt x="68732" y="11277"/>
                </a:lnTo>
                <a:lnTo>
                  <a:pt x="68732" y="10007"/>
                </a:lnTo>
                <a:lnTo>
                  <a:pt x="69049" y="9804"/>
                </a:lnTo>
                <a:lnTo>
                  <a:pt x="69049" y="9677"/>
                </a:lnTo>
                <a:lnTo>
                  <a:pt x="69049" y="9550"/>
                </a:lnTo>
                <a:lnTo>
                  <a:pt x="68618" y="9677"/>
                </a:lnTo>
                <a:lnTo>
                  <a:pt x="68440" y="9626"/>
                </a:lnTo>
                <a:lnTo>
                  <a:pt x="68440" y="19100"/>
                </a:lnTo>
                <a:lnTo>
                  <a:pt x="68262" y="18821"/>
                </a:lnTo>
                <a:lnTo>
                  <a:pt x="68440" y="19100"/>
                </a:lnTo>
                <a:lnTo>
                  <a:pt x="68440" y="9626"/>
                </a:lnTo>
                <a:lnTo>
                  <a:pt x="68186" y="9550"/>
                </a:lnTo>
                <a:lnTo>
                  <a:pt x="68046" y="9220"/>
                </a:lnTo>
                <a:lnTo>
                  <a:pt x="68224" y="9486"/>
                </a:lnTo>
                <a:lnTo>
                  <a:pt x="68668" y="9601"/>
                </a:lnTo>
                <a:lnTo>
                  <a:pt x="69062" y="9410"/>
                </a:lnTo>
                <a:lnTo>
                  <a:pt x="69392" y="9105"/>
                </a:lnTo>
                <a:lnTo>
                  <a:pt x="69557" y="8597"/>
                </a:lnTo>
                <a:lnTo>
                  <a:pt x="69354" y="8229"/>
                </a:lnTo>
                <a:lnTo>
                  <a:pt x="69189" y="7886"/>
                </a:lnTo>
                <a:lnTo>
                  <a:pt x="68694" y="7759"/>
                </a:lnTo>
                <a:lnTo>
                  <a:pt x="68389" y="8001"/>
                </a:lnTo>
                <a:lnTo>
                  <a:pt x="68237" y="7772"/>
                </a:lnTo>
                <a:lnTo>
                  <a:pt x="67983" y="7861"/>
                </a:lnTo>
                <a:lnTo>
                  <a:pt x="68249" y="7658"/>
                </a:lnTo>
                <a:lnTo>
                  <a:pt x="68643" y="7429"/>
                </a:lnTo>
                <a:lnTo>
                  <a:pt x="68783" y="6908"/>
                </a:lnTo>
                <a:lnTo>
                  <a:pt x="68567" y="6565"/>
                </a:lnTo>
                <a:lnTo>
                  <a:pt x="68376" y="6146"/>
                </a:lnTo>
                <a:lnTo>
                  <a:pt x="67894" y="6096"/>
                </a:lnTo>
                <a:lnTo>
                  <a:pt x="67843" y="21145"/>
                </a:lnTo>
                <a:lnTo>
                  <a:pt x="67627" y="20980"/>
                </a:lnTo>
                <a:lnTo>
                  <a:pt x="67449" y="20472"/>
                </a:lnTo>
                <a:lnTo>
                  <a:pt x="67652" y="20764"/>
                </a:lnTo>
                <a:lnTo>
                  <a:pt x="67843" y="21145"/>
                </a:lnTo>
                <a:lnTo>
                  <a:pt x="67843" y="6134"/>
                </a:lnTo>
                <a:lnTo>
                  <a:pt x="67716" y="6223"/>
                </a:lnTo>
                <a:lnTo>
                  <a:pt x="67716" y="7899"/>
                </a:lnTo>
                <a:lnTo>
                  <a:pt x="67424" y="7899"/>
                </a:lnTo>
                <a:lnTo>
                  <a:pt x="67144" y="7391"/>
                </a:lnTo>
                <a:lnTo>
                  <a:pt x="67144" y="16789"/>
                </a:lnTo>
                <a:lnTo>
                  <a:pt x="66865" y="17830"/>
                </a:lnTo>
                <a:lnTo>
                  <a:pt x="66865" y="22872"/>
                </a:lnTo>
                <a:lnTo>
                  <a:pt x="66624" y="22758"/>
                </a:lnTo>
                <a:lnTo>
                  <a:pt x="66649" y="22517"/>
                </a:lnTo>
                <a:lnTo>
                  <a:pt x="66865" y="22872"/>
                </a:lnTo>
                <a:lnTo>
                  <a:pt x="66865" y="17830"/>
                </a:lnTo>
                <a:lnTo>
                  <a:pt x="66560" y="18948"/>
                </a:lnTo>
                <a:lnTo>
                  <a:pt x="66014" y="19329"/>
                </a:lnTo>
                <a:lnTo>
                  <a:pt x="66014" y="23012"/>
                </a:lnTo>
                <a:lnTo>
                  <a:pt x="65836" y="23126"/>
                </a:lnTo>
                <a:lnTo>
                  <a:pt x="66014" y="23012"/>
                </a:lnTo>
                <a:lnTo>
                  <a:pt x="66014" y="19329"/>
                </a:lnTo>
                <a:lnTo>
                  <a:pt x="65252" y="19837"/>
                </a:lnTo>
                <a:lnTo>
                  <a:pt x="64071" y="19583"/>
                </a:lnTo>
                <a:lnTo>
                  <a:pt x="62877" y="19215"/>
                </a:lnTo>
                <a:lnTo>
                  <a:pt x="62877" y="23393"/>
                </a:lnTo>
                <a:lnTo>
                  <a:pt x="62534" y="24536"/>
                </a:lnTo>
                <a:lnTo>
                  <a:pt x="61455" y="25171"/>
                </a:lnTo>
                <a:lnTo>
                  <a:pt x="60553" y="25806"/>
                </a:lnTo>
                <a:lnTo>
                  <a:pt x="60553" y="28092"/>
                </a:lnTo>
                <a:lnTo>
                  <a:pt x="60464" y="27940"/>
                </a:lnTo>
                <a:lnTo>
                  <a:pt x="60553" y="28092"/>
                </a:lnTo>
                <a:lnTo>
                  <a:pt x="60553" y="25806"/>
                </a:lnTo>
                <a:lnTo>
                  <a:pt x="60363" y="25933"/>
                </a:lnTo>
                <a:lnTo>
                  <a:pt x="59029" y="25679"/>
                </a:lnTo>
                <a:lnTo>
                  <a:pt x="58801" y="25247"/>
                </a:lnTo>
                <a:lnTo>
                  <a:pt x="58801" y="28968"/>
                </a:lnTo>
                <a:lnTo>
                  <a:pt x="58559" y="28524"/>
                </a:lnTo>
                <a:lnTo>
                  <a:pt x="58064" y="28448"/>
                </a:lnTo>
                <a:lnTo>
                  <a:pt x="57670" y="28676"/>
                </a:lnTo>
                <a:lnTo>
                  <a:pt x="57378" y="28854"/>
                </a:lnTo>
                <a:lnTo>
                  <a:pt x="57480" y="28727"/>
                </a:lnTo>
                <a:lnTo>
                  <a:pt x="57581" y="28600"/>
                </a:lnTo>
                <a:lnTo>
                  <a:pt x="57975" y="28473"/>
                </a:lnTo>
                <a:lnTo>
                  <a:pt x="58356" y="28346"/>
                </a:lnTo>
                <a:lnTo>
                  <a:pt x="58699" y="28600"/>
                </a:lnTo>
                <a:lnTo>
                  <a:pt x="58801" y="28968"/>
                </a:lnTo>
                <a:lnTo>
                  <a:pt x="58801" y="25247"/>
                </a:lnTo>
                <a:lnTo>
                  <a:pt x="57899" y="23520"/>
                </a:lnTo>
                <a:lnTo>
                  <a:pt x="58013" y="22758"/>
                </a:lnTo>
                <a:lnTo>
                  <a:pt x="58178" y="22123"/>
                </a:lnTo>
                <a:lnTo>
                  <a:pt x="58204" y="21996"/>
                </a:lnTo>
                <a:lnTo>
                  <a:pt x="58940" y="21488"/>
                </a:lnTo>
                <a:lnTo>
                  <a:pt x="60045" y="20726"/>
                </a:lnTo>
                <a:lnTo>
                  <a:pt x="60401" y="20472"/>
                </a:lnTo>
                <a:lnTo>
                  <a:pt x="61823" y="20853"/>
                </a:lnTo>
                <a:lnTo>
                  <a:pt x="62852" y="22758"/>
                </a:lnTo>
                <a:lnTo>
                  <a:pt x="62877" y="23393"/>
                </a:lnTo>
                <a:lnTo>
                  <a:pt x="62877" y="19215"/>
                </a:lnTo>
                <a:lnTo>
                  <a:pt x="62293" y="18186"/>
                </a:lnTo>
                <a:lnTo>
                  <a:pt x="62293" y="17805"/>
                </a:lnTo>
                <a:lnTo>
                  <a:pt x="62928" y="15392"/>
                </a:lnTo>
                <a:lnTo>
                  <a:pt x="63969" y="14757"/>
                </a:lnTo>
                <a:lnTo>
                  <a:pt x="64173" y="14630"/>
                </a:lnTo>
                <a:lnTo>
                  <a:pt x="66548" y="15138"/>
                </a:lnTo>
                <a:lnTo>
                  <a:pt x="67043" y="16027"/>
                </a:lnTo>
                <a:lnTo>
                  <a:pt x="67144" y="16789"/>
                </a:lnTo>
                <a:lnTo>
                  <a:pt x="67144" y="7391"/>
                </a:lnTo>
                <a:lnTo>
                  <a:pt x="67081" y="7264"/>
                </a:lnTo>
                <a:lnTo>
                  <a:pt x="67233" y="7442"/>
                </a:lnTo>
                <a:lnTo>
                  <a:pt x="67411" y="7823"/>
                </a:lnTo>
                <a:lnTo>
                  <a:pt x="67716" y="7899"/>
                </a:lnTo>
                <a:lnTo>
                  <a:pt x="67716" y="6223"/>
                </a:lnTo>
                <a:lnTo>
                  <a:pt x="67500" y="6350"/>
                </a:lnTo>
                <a:lnTo>
                  <a:pt x="67284" y="6121"/>
                </a:lnTo>
                <a:lnTo>
                  <a:pt x="66941" y="6375"/>
                </a:lnTo>
                <a:lnTo>
                  <a:pt x="66802" y="6375"/>
                </a:lnTo>
                <a:lnTo>
                  <a:pt x="67564" y="5880"/>
                </a:lnTo>
                <a:lnTo>
                  <a:pt x="67703" y="5397"/>
                </a:lnTo>
                <a:lnTo>
                  <a:pt x="67500" y="4991"/>
                </a:lnTo>
                <a:lnTo>
                  <a:pt x="67297" y="4610"/>
                </a:lnTo>
                <a:lnTo>
                  <a:pt x="66814" y="4508"/>
                </a:lnTo>
                <a:lnTo>
                  <a:pt x="66725" y="6375"/>
                </a:lnTo>
                <a:lnTo>
                  <a:pt x="66535" y="6375"/>
                </a:lnTo>
                <a:lnTo>
                  <a:pt x="66535" y="10185"/>
                </a:lnTo>
                <a:lnTo>
                  <a:pt x="66230" y="11328"/>
                </a:lnTo>
                <a:lnTo>
                  <a:pt x="64046" y="12852"/>
                </a:lnTo>
                <a:lnTo>
                  <a:pt x="62636" y="12471"/>
                </a:lnTo>
                <a:lnTo>
                  <a:pt x="62001" y="11201"/>
                </a:lnTo>
                <a:lnTo>
                  <a:pt x="61772" y="10820"/>
                </a:lnTo>
                <a:lnTo>
                  <a:pt x="61772" y="16154"/>
                </a:lnTo>
                <a:lnTo>
                  <a:pt x="61429" y="17297"/>
                </a:lnTo>
                <a:lnTo>
                  <a:pt x="60744" y="17805"/>
                </a:lnTo>
                <a:lnTo>
                  <a:pt x="60096" y="17678"/>
                </a:lnTo>
                <a:lnTo>
                  <a:pt x="59601" y="17500"/>
                </a:lnTo>
                <a:lnTo>
                  <a:pt x="59601" y="19583"/>
                </a:lnTo>
                <a:lnTo>
                  <a:pt x="59474" y="19964"/>
                </a:lnTo>
                <a:lnTo>
                  <a:pt x="58216" y="20726"/>
                </a:lnTo>
                <a:lnTo>
                  <a:pt x="57467" y="20599"/>
                </a:lnTo>
                <a:lnTo>
                  <a:pt x="57111" y="20091"/>
                </a:lnTo>
                <a:lnTo>
                  <a:pt x="56883" y="19583"/>
                </a:lnTo>
                <a:lnTo>
                  <a:pt x="56997" y="18694"/>
                </a:lnTo>
                <a:lnTo>
                  <a:pt x="57035" y="18567"/>
                </a:lnTo>
                <a:lnTo>
                  <a:pt x="57251" y="18440"/>
                </a:lnTo>
                <a:lnTo>
                  <a:pt x="57658" y="18186"/>
                </a:lnTo>
                <a:lnTo>
                  <a:pt x="58267" y="17678"/>
                </a:lnTo>
                <a:lnTo>
                  <a:pt x="59029" y="17932"/>
                </a:lnTo>
                <a:lnTo>
                  <a:pt x="59537" y="18821"/>
                </a:lnTo>
                <a:lnTo>
                  <a:pt x="59601" y="19583"/>
                </a:lnTo>
                <a:lnTo>
                  <a:pt x="59601" y="17500"/>
                </a:lnTo>
                <a:lnTo>
                  <a:pt x="59397" y="17424"/>
                </a:lnTo>
                <a:lnTo>
                  <a:pt x="59093" y="16916"/>
                </a:lnTo>
                <a:lnTo>
                  <a:pt x="59118" y="16408"/>
                </a:lnTo>
                <a:lnTo>
                  <a:pt x="59143" y="16281"/>
                </a:lnTo>
                <a:lnTo>
                  <a:pt x="59232" y="15900"/>
                </a:lnTo>
                <a:lnTo>
                  <a:pt x="59385" y="15265"/>
                </a:lnTo>
                <a:lnTo>
                  <a:pt x="60134" y="14757"/>
                </a:lnTo>
                <a:lnTo>
                  <a:pt x="61455" y="15138"/>
                </a:lnTo>
                <a:lnTo>
                  <a:pt x="61709" y="15519"/>
                </a:lnTo>
                <a:lnTo>
                  <a:pt x="61772" y="16154"/>
                </a:lnTo>
                <a:lnTo>
                  <a:pt x="61772" y="10820"/>
                </a:lnTo>
                <a:lnTo>
                  <a:pt x="61544" y="10439"/>
                </a:lnTo>
                <a:lnTo>
                  <a:pt x="61645" y="9677"/>
                </a:lnTo>
                <a:lnTo>
                  <a:pt x="61785" y="9169"/>
                </a:lnTo>
                <a:lnTo>
                  <a:pt x="61887" y="8788"/>
                </a:lnTo>
                <a:lnTo>
                  <a:pt x="62090" y="8661"/>
                </a:lnTo>
                <a:lnTo>
                  <a:pt x="64071" y="7391"/>
                </a:lnTo>
                <a:lnTo>
                  <a:pt x="65455" y="7645"/>
                </a:lnTo>
                <a:lnTo>
                  <a:pt x="66433" y="9423"/>
                </a:lnTo>
                <a:lnTo>
                  <a:pt x="66535" y="10185"/>
                </a:lnTo>
                <a:lnTo>
                  <a:pt x="66535" y="6375"/>
                </a:lnTo>
                <a:lnTo>
                  <a:pt x="66725" y="6375"/>
                </a:lnTo>
                <a:lnTo>
                  <a:pt x="66725" y="4559"/>
                </a:lnTo>
                <a:lnTo>
                  <a:pt x="66459" y="4711"/>
                </a:lnTo>
                <a:lnTo>
                  <a:pt x="66306" y="4838"/>
                </a:lnTo>
                <a:lnTo>
                  <a:pt x="66167" y="4699"/>
                </a:lnTo>
                <a:lnTo>
                  <a:pt x="66167" y="5905"/>
                </a:lnTo>
                <a:lnTo>
                  <a:pt x="65989" y="5740"/>
                </a:lnTo>
                <a:lnTo>
                  <a:pt x="66167" y="5905"/>
                </a:lnTo>
                <a:lnTo>
                  <a:pt x="66167" y="4699"/>
                </a:lnTo>
                <a:lnTo>
                  <a:pt x="66294" y="4521"/>
                </a:lnTo>
                <a:lnTo>
                  <a:pt x="66446" y="4051"/>
                </a:lnTo>
                <a:lnTo>
                  <a:pt x="66027" y="3263"/>
                </a:lnTo>
                <a:lnTo>
                  <a:pt x="65963" y="4775"/>
                </a:lnTo>
                <a:lnTo>
                  <a:pt x="65798" y="4978"/>
                </a:lnTo>
                <a:lnTo>
                  <a:pt x="65341" y="5105"/>
                </a:lnTo>
                <a:lnTo>
                  <a:pt x="65544" y="5041"/>
                </a:lnTo>
                <a:lnTo>
                  <a:pt x="65925" y="4800"/>
                </a:lnTo>
                <a:lnTo>
                  <a:pt x="65963" y="3263"/>
                </a:lnTo>
                <a:lnTo>
                  <a:pt x="65570" y="3187"/>
                </a:lnTo>
                <a:lnTo>
                  <a:pt x="65189" y="3429"/>
                </a:lnTo>
                <a:lnTo>
                  <a:pt x="64897" y="3632"/>
                </a:lnTo>
                <a:lnTo>
                  <a:pt x="64897" y="4597"/>
                </a:lnTo>
                <a:lnTo>
                  <a:pt x="64770" y="4470"/>
                </a:lnTo>
                <a:lnTo>
                  <a:pt x="64897" y="4597"/>
                </a:lnTo>
                <a:lnTo>
                  <a:pt x="64897" y="3632"/>
                </a:lnTo>
                <a:lnTo>
                  <a:pt x="64846" y="3454"/>
                </a:lnTo>
                <a:lnTo>
                  <a:pt x="64985" y="2870"/>
                </a:lnTo>
                <a:lnTo>
                  <a:pt x="64782" y="2514"/>
                </a:lnTo>
                <a:lnTo>
                  <a:pt x="64693" y="2374"/>
                </a:lnTo>
                <a:lnTo>
                  <a:pt x="64693" y="3505"/>
                </a:lnTo>
                <a:lnTo>
                  <a:pt x="64452" y="3835"/>
                </a:lnTo>
                <a:lnTo>
                  <a:pt x="64008" y="3962"/>
                </a:lnTo>
                <a:lnTo>
                  <a:pt x="63842" y="3848"/>
                </a:lnTo>
                <a:lnTo>
                  <a:pt x="64109" y="3898"/>
                </a:lnTo>
                <a:lnTo>
                  <a:pt x="64477" y="3644"/>
                </a:lnTo>
                <a:lnTo>
                  <a:pt x="64693" y="3505"/>
                </a:lnTo>
                <a:lnTo>
                  <a:pt x="64693" y="2374"/>
                </a:lnTo>
                <a:lnTo>
                  <a:pt x="64566" y="2146"/>
                </a:lnTo>
                <a:lnTo>
                  <a:pt x="64084" y="2019"/>
                </a:lnTo>
                <a:lnTo>
                  <a:pt x="63741" y="2273"/>
                </a:lnTo>
                <a:lnTo>
                  <a:pt x="63538" y="2413"/>
                </a:lnTo>
                <a:lnTo>
                  <a:pt x="63538" y="3619"/>
                </a:lnTo>
                <a:lnTo>
                  <a:pt x="63334" y="3454"/>
                </a:lnTo>
                <a:lnTo>
                  <a:pt x="63296" y="3175"/>
                </a:lnTo>
                <a:lnTo>
                  <a:pt x="63461" y="3441"/>
                </a:lnTo>
                <a:lnTo>
                  <a:pt x="63538" y="3619"/>
                </a:lnTo>
                <a:lnTo>
                  <a:pt x="63538" y="2413"/>
                </a:lnTo>
                <a:lnTo>
                  <a:pt x="63360" y="2527"/>
                </a:lnTo>
                <a:lnTo>
                  <a:pt x="63385" y="2006"/>
                </a:lnTo>
                <a:lnTo>
                  <a:pt x="63207" y="1638"/>
                </a:lnTo>
                <a:lnTo>
                  <a:pt x="63119" y="1498"/>
                </a:lnTo>
                <a:lnTo>
                  <a:pt x="63119" y="2578"/>
                </a:lnTo>
                <a:lnTo>
                  <a:pt x="62979" y="2819"/>
                </a:lnTo>
                <a:lnTo>
                  <a:pt x="62509" y="3073"/>
                </a:lnTo>
                <a:lnTo>
                  <a:pt x="62293" y="2959"/>
                </a:lnTo>
                <a:lnTo>
                  <a:pt x="62471" y="2997"/>
                </a:lnTo>
                <a:lnTo>
                  <a:pt x="62839" y="2755"/>
                </a:lnTo>
                <a:lnTo>
                  <a:pt x="63119" y="2578"/>
                </a:lnTo>
                <a:lnTo>
                  <a:pt x="63119" y="1498"/>
                </a:lnTo>
                <a:lnTo>
                  <a:pt x="62966" y="1244"/>
                </a:lnTo>
                <a:lnTo>
                  <a:pt x="62560" y="1130"/>
                </a:lnTo>
                <a:lnTo>
                  <a:pt x="62179" y="1384"/>
                </a:lnTo>
                <a:lnTo>
                  <a:pt x="61963" y="1524"/>
                </a:lnTo>
                <a:lnTo>
                  <a:pt x="61963" y="2781"/>
                </a:lnTo>
                <a:lnTo>
                  <a:pt x="61810" y="2692"/>
                </a:lnTo>
                <a:lnTo>
                  <a:pt x="61772" y="2565"/>
                </a:lnTo>
                <a:lnTo>
                  <a:pt x="61696" y="2311"/>
                </a:lnTo>
                <a:lnTo>
                  <a:pt x="61849" y="2514"/>
                </a:lnTo>
                <a:lnTo>
                  <a:pt x="61963" y="2781"/>
                </a:lnTo>
                <a:lnTo>
                  <a:pt x="61963" y="1524"/>
                </a:lnTo>
                <a:lnTo>
                  <a:pt x="61760" y="1638"/>
                </a:lnTo>
                <a:lnTo>
                  <a:pt x="61569" y="1676"/>
                </a:lnTo>
                <a:lnTo>
                  <a:pt x="61683" y="1333"/>
                </a:lnTo>
                <a:lnTo>
                  <a:pt x="61468" y="927"/>
                </a:lnTo>
                <a:lnTo>
                  <a:pt x="61468" y="12852"/>
                </a:lnTo>
                <a:lnTo>
                  <a:pt x="61341" y="13360"/>
                </a:lnTo>
                <a:lnTo>
                  <a:pt x="60655" y="13868"/>
                </a:lnTo>
                <a:lnTo>
                  <a:pt x="60045" y="14249"/>
                </a:lnTo>
                <a:lnTo>
                  <a:pt x="59258" y="14122"/>
                </a:lnTo>
                <a:lnTo>
                  <a:pt x="58674" y="12979"/>
                </a:lnTo>
                <a:lnTo>
                  <a:pt x="58762" y="12344"/>
                </a:lnTo>
                <a:lnTo>
                  <a:pt x="58801" y="12217"/>
                </a:lnTo>
                <a:lnTo>
                  <a:pt x="58877" y="11963"/>
                </a:lnTo>
                <a:lnTo>
                  <a:pt x="60109" y="11201"/>
                </a:lnTo>
                <a:lnTo>
                  <a:pt x="60858" y="11328"/>
                </a:lnTo>
                <a:lnTo>
                  <a:pt x="61239" y="11963"/>
                </a:lnTo>
                <a:lnTo>
                  <a:pt x="61366" y="12217"/>
                </a:lnTo>
                <a:lnTo>
                  <a:pt x="61468" y="12852"/>
                </a:lnTo>
                <a:lnTo>
                  <a:pt x="61468" y="927"/>
                </a:lnTo>
                <a:lnTo>
                  <a:pt x="61429" y="1905"/>
                </a:lnTo>
                <a:lnTo>
                  <a:pt x="61366" y="2057"/>
                </a:lnTo>
                <a:lnTo>
                  <a:pt x="61226" y="2146"/>
                </a:lnTo>
                <a:lnTo>
                  <a:pt x="61226" y="5359"/>
                </a:lnTo>
                <a:lnTo>
                  <a:pt x="60883" y="6629"/>
                </a:lnTo>
                <a:lnTo>
                  <a:pt x="60528" y="7772"/>
                </a:lnTo>
                <a:lnTo>
                  <a:pt x="59296" y="8661"/>
                </a:lnTo>
                <a:lnTo>
                  <a:pt x="58813" y="8559"/>
                </a:lnTo>
                <a:lnTo>
                  <a:pt x="58813" y="10439"/>
                </a:lnTo>
                <a:lnTo>
                  <a:pt x="58686" y="10947"/>
                </a:lnTo>
                <a:lnTo>
                  <a:pt x="58445" y="11709"/>
                </a:lnTo>
                <a:lnTo>
                  <a:pt x="57759" y="12217"/>
                </a:lnTo>
                <a:lnTo>
                  <a:pt x="57073" y="12090"/>
                </a:lnTo>
                <a:lnTo>
                  <a:pt x="56426" y="11836"/>
                </a:lnTo>
                <a:lnTo>
                  <a:pt x="56172" y="11404"/>
                </a:lnTo>
                <a:lnTo>
                  <a:pt x="56172" y="19837"/>
                </a:lnTo>
                <a:lnTo>
                  <a:pt x="55943" y="20701"/>
                </a:lnTo>
                <a:lnTo>
                  <a:pt x="55943" y="24282"/>
                </a:lnTo>
                <a:lnTo>
                  <a:pt x="55714" y="25171"/>
                </a:lnTo>
                <a:lnTo>
                  <a:pt x="55333" y="26314"/>
                </a:lnTo>
                <a:lnTo>
                  <a:pt x="54076" y="27203"/>
                </a:lnTo>
                <a:lnTo>
                  <a:pt x="51727" y="26695"/>
                </a:lnTo>
                <a:lnTo>
                  <a:pt x="51473" y="26187"/>
                </a:lnTo>
                <a:lnTo>
                  <a:pt x="51142" y="25552"/>
                </a:lnTo>
                <a:lnTo>
                  <a:pt x="51155" y="25044"/>
                </a:lnTo>
                <a:lnTo>
                  <a:pt x="51409" y="24028"/>
                </a:lnTo>
                <a:lnTo>
                  <a:pt x="51574" y="23520"/>
                </a:lnTo>
                <a:lnTo>
                  <a:pt x="51663" y="23266"/>
                </a:lnTo>
                <a:lnTo>
                  <a:pt x="51790" y="22885"/>
                </a:lnTo>
                <a:lnTo>
                  <a:pt x="52984" y="22123"/>
                </a:lnTo>
                <a:lnTo>
                  <a:pt x="54241" y="22250"/>
                </a:lnTo>
                <a:lnTo>
                  <a:pt x="55410" y="22504"/>
                </a:lnTo>
                <a:lnTo>
                  <a:pt x="55880" y="23393"/>
                </a:lnTo>
                <a:lnTo>
                  <a:pt x="55943" y="24282"/>
                </a:lnTo>
                <a:lnTo>
                  <a:pt x="55943" y="20701"/>
                </a:lnTo>
                <a:lnTo>
                  <a:pt x="55867" y="20980"/>
                </a:lnTo>
                <a:lnTo>
                  <a:pt x="55143" y="21488"/>
                </a:lnTo>
                <a:lnTo>
                  <a:pt x="54521" y="21234"/>
                </a:lnTo>
                <a:lnTo>
                  <a:pt x="53797" y="21107"/>
                </a:lnTo>
                <a:lnTo>
                  <a:pt x="53479" y="20472"/>
                </a:lnTo>
                <a:lnTo>
                  <a:pt x="53594" y="19710"/>
                </a:lnTo>
                <a:lnTo>
                  <a:pt x="53670" y="19456"/>
                </a:lnTo>
                <a:lnTo>
                  <a:pt x="53809" y="18948"/>
                </a:lnTo>
                <a:lnTo>
                  <a:pt x="54521" y="18440"/>
                </a:lnTo>
                <a:lnTo>
                  <a:pt x="55232" y="18694"/>
                </a:lnTo>
                <a:lnTo>
                  <a:pt x="55930" y="18821"/>
                </a:lnTo>
                <a:lnTo>
                  <a:pt x="56070" y="19075"/>
                </a:lnTo>
                <a:lnTo>
                  <a:pt x="56172" y="19837"/>
                </a:lnTo>
                <a:lnTo>
                  <a:pt x="56172" y="11404"/>
                </a:lnTo>
                <a:lnTo>
                  <a:pt x="56248" y="10439"/>
                </a:lnTo>
                <a:lnTo>
                  <a:pt x="56375" y="9804"/>
                </a:lnTo>
                <a:lnTo>
                  <a:pt x="56400" y="9677"/>
                </a:lnTo>
                <a:lnTo>
                  <a:pt x="57137" y="9169"/>
                </a:lnTo>
                <a:lnTo>
                  <a:pt x="57823" y="9423"/>
                </a:lnTo>
                <a:lnTo>
                  <a:pt x="58445" y="9423"/>
                </a:lnTo>
                <a:lnTo>
                  <a:pt x="58737" y="9931"/>
                </a:lnTo>
                <a:lnTo>
                  <a:pt x="58813" y="10439"/>
                </a:lnTo>
                <a:lnTo>
                  <a:pt x="58813" y="8559"/>
                </a:lnTo>
                <a:lnTo>
                  <a:pt x="56908" y="8153"/>
                </a:lnTo>
                <a:lnTo>
                  <a:pt x="56286" y="7010"/>
                </a:lnTo>
                <a:lnTo>
                  <a:pt x="56413" y="6121"/>
                </a:lnTo>
                <a:lnTo>
                  <a:pt x="56807" y="4724"/>
                </a:lnTo>
                <a:lnTo>
                  <a:pt x="56921" y="4343"/>
                </a:lnTo>
                <a:lnTo>
                  <a:pt x="56959" y="4216"/>
                </a:lnTo>
                <a:lnTo>
                  <a:pt x="58178" y="3327"/>
                </a:lnTo>
                <a:lnTo>
                  <a:pt x="60591" y="3962"/>
                </a:lnTo>
                <a:lnTo>
                  <a:pt x="61125" y="4978"/>
                </a:lnTo>
                <a:lnTo>
                  <a:pt x="61226" y="5359"/>
                </a:lnTo>
                <a:lnTo>
                  <a:pt x="61226" y="2146"/>
                </a:lnTo>
                <a:lnTo>
                  <a:pt x="60934" y="2311"/>
                </a:lnTo>
                <a:lnTo>
                  <a:pt x="61188" y="2095"/>
                </a:lnTo>
                <a:lnTo>
                  <a:pt x="61429" y="1905"/>
                </a:lnTo>
                <a:lnTo>
                  <a:pt x="61429" y="838"/>
                </a:lnTo>
                <a:lnTo>
                  <a:pt x="61315" y="558"/>
                </a:lnTo>
                <a:lnTo>
                  <a:pt x="60794" y="469"/>
                </a:lnTo>
                <a:lnTo>
                  <a:pt x="60426" y="736"/>
                </a:lnTo>
                <a:lnTo>
                  <a:pt x="60223" y="889"/>
                </a:lnTo>
                <a:lnTo>
                  <a:pt x="60223" y="2070"/>
                </a:lnTo>
                <a:lnTo>
                  <a:pt x="60109" y="1930"/>
                </a:lnTo>
                <a:lnTo>
                  <a:pt x="60020" y="1803"/>
                </a:lnTo>
                <a:lnTo>
                  <a:pt x="60007" y="1663"/>
                </a:lnTo>
                <a:lnTo>
                  <a:pt x="60109" y="1816"/>
                </a:lnTo>
                <a:lnTo>
                  <a:pt x="60223" y="2070"/>
                </a:lnTo>
                <a:lnTo>
                  <a:pt x="60223" y="889"/>
                </a:lnTo>
                <a:lnTo>
                  <a:pt x="60083" y="977"/>
                </a:lnTo>
                <a:lnTo>
                  <a:pt x="59969" y="1257"/>
                </a:lnTo>
                <a:lnTo>
                  <a:pt x="59829" y="1295"/>
                </a:lnTo>
                <a:lnTo>
                  <a:pt x="59893" y="939"/>
                </a:lnTo>
                <a:lnTo>
                  <a:pt x="59690" y="635"/>
                </a:lnTo>
                <a:lnTo>
                  <a:pt x="59690" y="1485"/>
                </a:lnTo>
                <a:lnTo>
                  <a:pt x="59232" y="1930"/>
                </a:lnTo>
                <a:lnTo>
                  <a:pt x="58839" y="1930"/>
                </a:lnTo>
                <a:lnTo>
                  <a:pt x="58407" y="1803"/>
                </a:lnTo>
                <a:lnTo>
                  <a:pt x="58229" y="1549"/>
                </a:lnTo>
                <a:lnTo>
                  <a:pt x="58242" y="1282"/>
                </a:lnTo>
                <a:lnTo>
                  <a:pt x="58343" y="1447"/>
                </a:lnTo>
                <a:lnTo>
                  <a:pt x="58521" y="1803"/>
                </a:lnTo>
                <a:lnTo>
                  <a:pt x="58978" y="1917"/>
                </a:lnTo>
                <a:lnTo>
                  <a:pt x="59347" y="1689"/>
                </a:lnTo>
                <a:lnTo>
                  <a:pt x="59690" y="1485"/>
                </a:lnTo>
                <a:lnTo>
                  <a:pt x="59690" y="635"/>
                </a:lnTo>
                <a:lnTo>
                  <a:pt x="59474" y="203"/>
                </a:lnTo>
                <a:lnTo>
                  <a:pt x="58991" y="76"/>
                </a:lnTo>
                <a:lnTo>
                  <a:pt x="58610" y="330"/>
                </a:lnTo>
                <a:lnTo>
                  <a:pt x="58229" y="622"/>
                </a:lnTo>
                <a:lnTo>
                  <a:pt x="58140" y="990"/>
                </a:lnTo>
                <a:lnTo>
                  <a:pt x="57962" y="990"/>
                </a:lnTo>
                <a:lnTo>
                  <a:pt x="58013" y="850"/>
                </a:lnTo>
                <a:lnTo>
                  <a:pt x="57886" y="622"/>
                </a:lnTo>
                <a:lnTo>
                  <a:pt x="57886" y="1219"/>
                </a:lnTo>
                <a:lnTo>
                  <a:pt x="57861" y="1422"/>
                </a:lnTo>
                <a:lnTo>
                  <a:pt x="57492" y="1803"/>
                </a:lnTo>
                <a:lnTo>
                  <a:pt x="57162" y="1803"/>
                </a:lnTo>
                <a:lnTo>
                  <a:pt x="57505" y="1612"/>
                </a:lnTo>
                <a:lnTo>
                  <a:pt x="57848" y="1358"/>
                </a:lnTo>
                <a:lnTo>
                  <a:pt x="57886" y="1219"/>
                </a:lnTo>
                <a:lnTo>
                  <a:pt x="57886" y="622"/>
                </a:lnTo>
                <a:lnTo>
                  <a:pt x="57810" y="482"/>
                </a:lnTo>
                <a:lnTo>
                  <a:pt x="57632" y="101"/>
                </a:lnTo>
                <a:lnTo>
                  <a:pt x="57111" y="0"/>
                </a:lnTo>
                <a:lnTo>
                  <a:pt x="56769" y="292"/>
                </a:lnTo>
                <a:lnTo>
                  <a:pt x="56769" y="1803"/>
                </a:lnTo>
                <a:lnTo>
                  <a:pt x="56616" y="1803"/>
                </a:lnTo>
                <a:lnTo>
                  <a:pt x="56451" y="1549"/>
                </a:lnTo>
                <a:lnTo>
                  <a:pt x="56426" y="1422"/>
                </a:lnTo>
                <a:lnTo>
                  <a:pt x="56667" y="1790"/>
                </a:lnTo>
                <a:lnTo>
                  <a:pt x="56769" y="292"/>
                </a:lnTo>
                <a:lnTo>
                  <a:pt x="56400" y="482"/>
                </a:lnTo>
                <a:lnTo>
                  <a:pt x="56197" y="1003"/>
                </a:lnTo>
                <a:lnTo>
                  <a:pt x="55892" y="622"/>
                </a:lnTo>
                <a:lnTo>
                  <a:pt x="55867" y="1651"/>
                </a:lnTo>
                <a:lnTo>
                  <a:pt x="55740" y="1803"/>
                </a:lnTo>
                <a:lnTo>
                  <a:pt x="55486" y="1879"/>
                </a:lnTo>
                <a:lnTo>
                  <a:pt x="55486" y="11328"/>
                </a:lnTo>
                <a:lnTo>
                  <a:pt x="55270" y="12090"/>
                </a:lnTo>
                <a:lnTo>
                  <a:pt x="54013" y="12852"/>
                </a:lnTo>
                <a:lnTo>
                  <a:pt x="53644" y="12801"/>
                </a:lnTo>
                <a:lnTo>
                  <a:pt x="53644" y="17932"/>
                </a:lnTo>
                <a:lnTo>
                  <a:pt x="53441" y="18694"/>
                </a:lnTo>
                <a:lnTo>
                  <a:pt x="52184" y="19456"/>
                </a:lnTo>
                <a:lnTo>
                  <a:pt x="51409" y="19329"/>
                </a:lnTo>
                <a:lnTo>
                  <a:pt x="50914" y="18313"/>
                </a:lnTo>
                <a:lnTo>
                  <a:pt x="50977" y="17170"/>
                </a:lnTo>
                <a:lnTo>
                  <a:pt x="52222" y="16408"/>
                </a:lnTo>
                <a:lnTo>
                  <a:pt x="52959" y="16535"/>
                </a:lnTo>
                <a:lnTo>
                  <a:pt x="53365" y="17170"/>
                </a:lnTo>
                <a:lnTo>
                  <a:pt x="53555" y="17551"/>
                </a:lnTo>
                <a:lnTo>
                  <a:pt x="53644" y="17932"/>
                </a:lnTo>
                <a:lnTo>
                  <a:pt x="53644" y="12801"/>
                </a:lnTo>
                <a:lnTo>
                  <a:pt x="53251" y="12725"/>
                </a:lnTo>
                <a:lnTo>
                  <a:pt x="53225" y="14249"/>
                </a:lnTo>
                <a:lnTo>
                  <a:pt x="52882" y="15392"/>
                </a:lnTo>
                <a:lnTo>
                  <a:pt x="52247" y="15900"/>
                </a:lnTo>
                <a:lnTo>
                  <a:pt x="51498" y="15773"/>
                </a:lnTo>
                <a:lnTo>
                  <a:pt x="50812" y="15519"/>
                </a:lnTo>
                <a:lnTo>
                  <a:pt x="50736" y="15392"/>
                </a:lnTo>
                <a:lnTo>
                  <a:pt x="50736" y="20726"/>
                </a:lnTo>
                <a:lnTo>
                  <a:pt x="50431" y="21869"/>
                </a:lnTo>
                <a:lnTo>
                  <a:pt x="49314" y="22504"/>
                </a:lnTo>
                <a:lnTo>
                  <a:pt x="48247" y="23266"/>
                </a:lnTo>
                <a:lnTo>
                  <a:pt x="46863" y="23012"/>
                </a:lnTo>
                <a:lnTo>
                  <a:pt x="46266" y="21869"/>
                </a:lnTo>
                <a:lnTo>
                  <a:pt x="45745" y="20853"/>
                </a:lnTo>
                <a:lnTo>
                  <a:pt x="45847" y="20091"/>
                </a:lnTo>
                <a:lnTo>
                  <a:pt x="46088" y="19202"/>
                </a:lnTo>
                <a:lnTo>
                  <a:pt x="47840" y="18186"/>
                </a:lnTo>
                <a:lnTo>
                  <a:pt x="48272" y="17932"/>
                </a:lnTo>
                <a:lnTo>
                  <a:pt x="49644" y="18186"/>
                </a:lnTo>
                <a:lnTo>
                  <a:pt x="50634" y="19964"/>
                </a:lnTo>
                <a:lnTo>
                  <a:pt x="50736" y="20726"/>
                </a:lnTo>
                <a:lnTo>
                  <a:pt x="50736" y="15392"/>
                </a:lnTo>
                <a:lnTo>
                  <a:pt x="50533" y="15011"/>
                </a:lnTo>
                <a:lnTo>
                  <a:pt x="50622" y="14122"/>
                </a:lnTo>
                <a:lnTo>
                  <a:pt x="50838" y="13360"/>
                </a:lnTo>
                <a:lnTo>
                  <a:pt x="51587" y="12852"/>
                </a:lnTo>
                <a:lnTo>
                  <a:pt x="52247" y="12979"/>
                </a:lnTo>
                <a:lnTo>
                  <a:pt x="52920" y="13233"/>
                </a:lnTo>
                <a:lnTo>
                  <a:pt x="53174" y="13614"/>
                </a:lnTo>
                <a:lnTo>
                  <a:pt x="53225" y="14249"/>
                </a:lnTo>
                <a:lnTo>
                  <a:pt x="53225" y="12687"/>
                </a:lnTo>
                <a:lnTo>
                  <a:pt x="52882" y="12090"/>
                </a:lnTo>
                <a:lnTo>
                  <a:pt x="52654" y="11582"/>
                </a:lnTo>
                <a:lnTo>
                  <a:pt x="52743" y="10947"/>
                </a:lnTo>
                <a:lnTo>
                  <a:pt x="52781" y="10820"/>
                </a:lnTo>
                <a:lnTo>
                  <a:pt x="52819" y="10693"/>
                </a:lnTo>
                <a:lnTo>
                  <a:pt x="53352" y="10312"/>
                </a:lnTo>
                <a:lnTo>
                  <a:pt x="53708" y="10058"/>
                </a:lnTo>
                <a:lnTo>
                  <a:pt x="54051" y="9804"/>
                </a:lnTo>
                <a:lnTo>
                  <a:pt x="54838" y="9931"/>
                </a:lnTo>
                <a:lnTo>
                  <a:pt x="55372" y="10947"/>
                </a:lnTo>
                <a:lnTo>
                  <a:pt x="55486" y="11328"/>
                </a:lnTo>
                <a:lnTo>
                  <a:pt x="55486" y="1879"/>
                </a:lnTo>
                <a:lnTo>
                  <a:pt x="55638" y="1803"/>
                </a:lnTo>
                <a:lnTo>
                  <a:pt x="55867" y="1651"/>
                </a:lnTo>
                <a:lnTo>
                  <a:pt x="55867" y="571"/>
                </a:lnTo>
                <a:lnTo>
                  <a:pt x="55727" y="228"/>
                </a:lnTo>
                <a:lnTo>
                  <a:pt x="55270" y="152"/>
                </a:lnTo>
                <a:lnTo>
                  <a:pt x="55105" y="254"/>
                </a:lnTo>
                <a:lnTo>
                  <a:pt x="55105" y="1993"/>
                </a:lnTo>
                <a:lnTo>
                  <a:pt x="54864" y="2057"/>
                </a:lnTo>
                <a:lnTo>
                  <a:pt x="54622" y="1803"/>
                </a:lnTo>
                <a:lnTo>
                  <a:pt x="54571" y="1651"/>
                </a:lnTo>
                <a:lnTo>
                  <a:pt x="54762" y="1930"/>
                </a:lnTo>
                <a:lnTo>
                  <a:pt x="55105" y="1993"/>
                </a:lnTo>
                <a:lnTo>
                  <a:pt x="55105" y="254"/>
                </a:lnTo>
                <a:lnTo>
                  <a:pt x="54864" y="381"/>
                </a:lnTo>
                <a:lnTo>
                  <a:pt x="54521" y="660"/>
                </a:lnTo>
                <a:lnTo>
                  <a:pt x="54368" y="1168"/>
                </a:lnTo>
                <a:lnTo>
                  <a:pt x="54419" y="1295"/>
                </a:lnTo>
                <a:lnTo>
                  <a:pt x="54229" y="1295"/>
                </a:lnTo>
                <a:lnTo>
                  <a:pt x="54203" y="1422"/>
                </a:lnTo>
                <a:lnTo>
                  <a:pt x="54063" y="1079"/>
                </a:lnTo>
                <a:lnTo>
                  <a:pt x="54038" y="2057"/>
                </a:lnTo>
                <a:lnTo>
                  <a:pt x="53949" y="2184"/>
                </a:lnTo>
                <a:lnTo>
                  <a:pt x="53543" y="2438"/>
                </a:lnTo>
                <a:lnTo>
                  <a:pt x="53149" y="2565"/>
                </a:lnTo>
                <a:lnTo>
                  <a:pt x="52717" y="2311"/>
                </a:lnTo>
                <a:lnTo>
                  <a:pt x="52641" y="1955"/>
                </a:lnTo>
                <a:lnTo>
                  <a:pt x="52908" y="2374"/>
                </a:lnTo>
                <a:lnTo>
                  <a:pt x="53403" y="2476"/>
                </a:lnTo>
                <a:lnTo>
                  <a:pt x="53759" y="2222"/>
                </a:lnTo>
                <a:lnTo>
                  <a:pt x="54038" y="2057"/>
                </a:lnTo>
                <a:lnTo>
                  <a:pt x="54038" y="1041"/>
                </a:lnTo>
                <a:lnTo>
                  <a:pt x="53860" y="711"/>
                </a:lnTo>
                <a:lnTo>
                  <a:pt x="53390" y="647"/>
                </a:lnTo>
                <a:lnTo>
                  <a:pt x="52641" y="1104"/>
                </a:lnTo>
                <a:lnTo>
                  <a:pt x="52463" y="1651"/>
                </a:lnTo>
                <a:lnTo>
                  <a:pt x="52565" y="1841"/>
                </a:lnTo>
                <a:lnTo>
                  <a:pt x="52374" y="1930"/>
                </a:lnTo>
                <a:lnTo>
                  <a:pt x="52374" y="2565"/>
                </a:lnTo>
                <a:lnTo>
                  <a:pt x="52374" y="1930"/>
                </a:lnTo>
                <a:lnTo>
                  <a:pt x="52247" y="1803"/>
                </a:lnTo>
                <a:lnTo>
                  <a:pt x="52019" y="1485"/>
                </a:lnTo>
                <a:lnTo>
                  <a:pt x="51612" y="1346"/>
                </a:lnTo>
                <a:lnTo>
                  <a:pt x="51206" y="1587"/>
                </a:lnTo>
                <a:lnTo>
                  <a:pt x="50850" y="1879"/>
                </a:lnTo>
                <a:lnTo>
                  <a:pt x="50673" y="2336"/>
                </a:lnTo>
                <a:lnTo>
                  <a:pt x="50863" y="2692"/>
                </a:lnTo>
                <a:lnTo>
                  <a:pt x="51092" y="3098"/>
                </a:lnTo>
                <a:lnTo>
                  <a:pt x="51562" y="3187"/>
                </a:lnTo>
                <a:lnTo>
                  <a:pt x="51943" y="2959"/>
                </a:lnTo>
                <a:lnTo>
                  <a:pt x="52273" y="2755"/>
                </a:lnTo>
                <a:lnTo>
                  <a:pt x="51409" y="3327"/>
                </a:lnTo>
                <a:lnTo>
                  <a:pt x="50965" y="3073"/>
                </a:lnTo>
                <a:lnTo>
                  <a:pt x="50863" y="2692"/>
                </a:lnTo>
                <a:lnTo>
                  <a:pt x="50482" y="2921"/>
                </a:lnTo>
                <a:lnTo>
                  <a:pt x="50190" y="2489"/>
                </a:lnTo>
                <a:lnTo>
                  <a:pt x="49758" y="2362"/>
                </a:lnTo>
                <a:lnTo>
                  <a:pt x="49034" y="2857"/>
                </a:lnTo>
                <a:lnTo>
                  <a:pt x="48869" y="3378"/>
                </a:lnTo>
                <a:lnTo>
                  <a:pt x="49060" y="3746"/>
                </a:lnTo>
                <a:lnTo>
                  <a:pt x="49250" y="4127"/>
                </a:lnTo>
                <a:lnTo>
                  <a:pt x="49707" y="4229"/>
                </a:lnTo>
                <a:lnTo>
                  <a:pt x="50114" y="3962"/>
                </a:lnTo>
                <a:lnTo>
                  <a:pt x="50457" y="3746"/>
                </a:lnTo>
                <a:lnTo>
                  <a:pt x="50558" y="3429"/>
                </a:lnTo>
                <a:lnTo>
                  <a:pt x="50457" y="3835"/>
                </a:lnTo>
                <a:lnTo>
                  <a:pt x="50114" y="3962"/>
                </a:lnTo>
                <a:lnTo>
                  <a:pt x="49707" y="4343"/>
                </a:lnTo>
                <a:lnTo>
                  <a:pt x="49263" y="4216"/>
                </a:lnTo>
                <a:lnTo>
                  <a:pt x="49047" y="3835"/>
                </a:lnTo>
                <a:lnTo>
                  <a:pt x="48933" y="4851"/>
                </a:lnTo>
                <a:lnTo>
                  <a:pt x="48933" y="3911"/>
                </a:lnTo>
                <a:lnTo>
                  <a:pt x="48856" y="4140"/>
                </a:lnTo>
                <a:lnTo>
                  <a:pt x="48628" y="3746"/>
                </a:lnTo>
                <a:lnTo>
                  <a:pt x="48183" y="3619"/>
                </a:lnTo>
                <a:lnTo>
                  <a:pt x="47790" y="3873"/>
                </a:lnTo>
                <a:lnTo>
                  <a:pt x="47421" y="4076"/>
                </a:lnTo>
                <a:lnTo>
                  <a:pt x="47269" y="4622"/>
                </a:lnTo>
                <a:lnTo>
                  <a:pt x="47485" y="4991"/>
                </a:lnTo>
                <a:lnTo>
                  <a:pt x="47713" y="5346"/>
                </a:lnTo>
                <a:lnTo>
                  <a:pt x="48133" y="5461"/>
                </a:lnTo>
                <a:lnTo>
                  <a:pt x="48526" y="5194"/>
                </a:lnTo>
                <a:lnTo>
                  <a:pt x="48717" y="5067"/>
                </a:lnTo>
                <a:lnTo>
                  <a:pt x="48272" y="5486"/>
                </a:lnTo>
                <a:lnTo>
                  <a:pt x="47802" y="5486"/>
                </a:lnTo>
                <a:lnTo>
                  <a:pt x="47548" y="5105"/>
                </a:lnTo>
                <a:lnTo>
                  <a:pt x="47345" y="5359"/>
                </a:lnTo>
                <a:lnTo>
                  <a:pt x="46951" y="4813"/>
                </a:lnTo>
                <a:lnTo>
                  <a:pt x="46482" y="4724"/>
                </a:lnTo>
                <a:lnTo>
                  <a:pt x="46101" y="4978"/>
                </a:lnTo>
                <a:lnTo>
                  <a:pt x="45745" y="5257"/>
                </a:lnTo>
                <a:lnTo>
                  <a:pt x="45605" y="5740"/>
                </a:lnTo>
                <a:lnTo>
                  <a:pt x="45821" y="6146"/>
                </a:lnTo>
                <a:lnTo>
                  <a:pt x="46037" y="6502"/>
                </a:lnTo>
                <a:lnTo>
                  <a:pt x="46494" y="6565"/>
                </a:lnTo>
                <a:lnTo>
                  <a:pt x="46837" y="6375"/>
                </a:lnTo>
                <a:lnTo>
                  <a:pt x="47231" y="6121"/>
                </a:lnTo>
                <a:lnTo>
                  <a:pt x="47358" y="5575"/>
                </a:lnTo>
                <a:lnTo>
                  <a:pt x="47548" y="5740"/>
                </a:lnTo>
                <a:lnTo>
                  <a:pt x="47548" y="6248"/>
                </a:lnTo>
                <a:lnTo>
                  <a:pt x="47180" y="6629"/>
                </a:lnTo>
                <a:lnTo>
                  <a:pt x="49631" y="6629"/>
                </a:lnTo>
                <a:lnTo>
                  <a:pt x="49758" y="6121"/>
                </a:lnTo>
                <a:lnTo>
                  <a:pt x="50711" y="5486"/>
                </a:lnTo>
                <a:lnTo>
                  <a:pt x="51930" y="4724"/>
                </a:lnTo>
                <a:lnTo>
                  <a:pt x="53327" y="4978"/>
                </a:lnTo>
                <a:lnTo>
                  <a:pt x="54317" y="6883"/>
                </a:lnTo>
                <a:lnTo>
                  <a:pt x="54394" y="7645"/>
                </a:lnTo>
                <a:lnTo>
                  <a:pt x="54076" y="8661"/>
                </a:lnTo>
                <a:lnTo>
                  <a:pt x="51879" y="10058"/>
                </a:lnTo>
                <a:lnTo>
                  <a:pt x="50546" y="9804"/>
                </a:lnTo>
                <a:lnTo>
                  <a:pt x="50012" y="8763"/>
                </a:lnTo>
                <a:lnTo>
                  <a:pt x="50012" y="12852"/>
                </a:lnTo>
                <a:lnTo>
                  <a:pt x="49364" y="15138"/>
                </a:lnTo>
                <a:lnTo>
                  <a:pt x="48094" y="16027"/>
                </a:lnTo>
                <a:lnTo>
                  <a:pt x="45758" y="15519"/>
                </a:lnTo>
                <a:lnTo>
                  <a:pt x="45110" y="14376"/>
                </a:lnTo>
                <a:lnTo>
                  <a:pt x="45072" y="14122"/>
                </a:lnTo>
                <a:lnTo>
                  <a:pt x="45631" y="12090"/>
                </a:lnTo>
                <a:lnTo>
                  <a:pt x="45770" y="11582"/>
                </a:lnTo>
                <a:lnTo>
                  <a:pt x="47053" y="10820"/>
                </a:lnTo>
                <a:lnTo>
                  <a:pt x="49415" y="11328"/>
                </a:lnTo>
                <a:lnTo>
                  <a:pt x="49949" y="12344"/>
                </a:lnTo>
                <a:lnTo>
                  <a:pt x="50012" y="12852"/>
                </a:lnTo>
                <a:lnTo>
                  <a:pt x="50012" y="8763"/>
                </a:lnTo>
                <a:lnTo>
                  <a:pt x="49898" y="8534"/>
                </a:lnTo>
                <a:lnTo>
                  <a:pt x="49441" y="7772"/>
                </a:lnTo>
                <a:lnTo>
                  <a:pt x="49555" y="6883"/>
                </a:lnTo>
                <a:lnTo>
                  <a:pt x="46951" y="6883"/>
                </a:lnTo>
                <a:lnTo>
                  <a:pt x="46469" y="6883"/>
                </a:lnTo>
                <a:lnTo>
                  <a:pt x="45986" y="6883"/>
                </a:lnTo>
                <a:lnTo>
                  <a:pt x="45935" y="7010"/>
                </a:lnTo>
                <a:lnTo>
                  <a:pt x="46215" y="7137"/>
                </a:lnTo>
                <a:lnTo>
                  <a:pt x="46177" y="7899"/>
                </a:lnTo>
                <a:lnTo>
                  <a:pt x="45770" y="8407"/>
                </a:lnTo>
                <a:lnTo>
                  <a:pt x="45326" y="8534"/>
                </a:lnTo>
                <a:lnTo>
                  <a:pt x="44996" y="8280"/>
                </a:lnTo>
                <a:lnTo>
                  <a:pt x="44754" y="8661"/>
                </a:lnTo>
                <a:lnTo>
                  <a:pt x="45123" y="8915"/>
                </a:lnTo>
                <a:lnTo>
                  <a:pt x="45199" y="9423"/>
                </a:lnTo>
                <a:lnTo>
                  <a:pt x="45021" y="9677"/>
                </a:lnTo>
                <a:lnTo>
                  <a:pt x="44843" y="10058"/>
                </a:lnTo>
                <a:lnTo>
                  <a:pt x="44399" y="10312"/>
                </a:lnTo>
                <a:lnTo>
                  <a:pt x="44043" y="10058"/>
                </a:lnTo>
                <a:lnTo>
                  <a:pt x="44005" y="10185"/>
                </a:lnTo>
                <a:lnTo>
                  <a:pt x="43878" y="10439"/>
                </a:lnTo>
                <a:lnTo>
                  <a:pt x="44284" y="10566"/>
                </a:lnTo>
                <a:lnTo>
                  <a:pt x="44361" y="11328"/>
                </a:lnTo>
                <a:lnTo>
                  <a:pt x="44132" y="11836"/>
                </a:lnTo>
                <a:lnTo>
                  <a:pt x="43726" y="12090"/>
                </a:lnTo>
                <a:lnTo>
                  <a:pt x="43307" y="11963"/>
                </a:lnTo>
                <a:lnTo>
                  <a:pt x="43192" y="12344"/>
                </a:lnTo>
                <a:lnTo>
                  <a:pt x="43573" y="12471"/>
                </a:lnTo>
                <a:lnTo>
                  <a:pt x="43662" y="12598"/>
                </a:lnTo>
                <a:lnTo>
                  <a:pt x="43789" y="13233"/>
                </a:lnTo>
                <a:lnTo>
                  <a:pt x="43662" y="13741"/>
                </a:lnTo>
                <a:lnTo>
                  <a:pt x="43281" y="14122"/>
                </a:lnTo>
                <a:lnTo>
                  <a:pt x="42824" y="13995"/>
                </a:lnTo>
                <a:lnTo>
                  <a:pt x="42786" y="14376"/>
                </a:lnTo>
                <a:lnTo>
                  <a:pt x="43205" y="14376"/>
                </a:lnTo>
                <a:lnTo>
                  <a:pt x="43307" y="14503"/>
                </a:lnTo>
                <a:lnTo>
                  <a:pt x="43421" y="15646"/>
                </a:lnTo>
                <a:lnTo>
                  <a:pt x="43014" y="16027"/>
                </a:lnTo>
                <a:lnTo>
                  <a:pt x="42646" y="16027"/>
                </a:lnTo>
                <a:lnTo>
                  <a:pt x="42621" y="16408"/>
                </a:lnTo>
                <a:lnTo>
                  <a:pt x="43027" y="16281"/>
                </a:lnTo>
                <a:lnTo>
                  <a:pt x="43256" y="16535"/>
                </a:lnTo>
                <a:lnTo>
                  <a:pt x="43307" y="17678"/>
                </a:lnTo>
                <a:lnTo>
                  <a:pt x="43065" y="17932"/>
                </a:lnTo>
                <a:lnTo>
                  <a:pt x="42672" y="17932"/>
                </a:lnTo>
                <a:lnTo>
                  <a:pt x="42684" y="18313"/>
                </a:lnTo>
                <a:lnTo>
                  <a:pt x="43154" y="18186"/>
                </a:lnTo>
                <a:lnTo>
                  <a:pt x="43484" y="18440"/>
                </a:lnTo>
                <a:lnTo>
                  <a:pt x="43599" y="19456"/>
                </a:lnTo>
                <a:lnTo>
                  <a:pt x="43370" y="19710"/>
                </a:lnTo>
                <a:lnTo>
                  <a:pt x="42964" y="19964"/>
                </a:lnTo>
                <a:lnTo>
                  <a:pt x="43027" y="20218"/>
                </a:lnTo>
                <a:lnTo>
                  <a:pt x="43434" y="20091"/>
                </a:lnTo>
                <a:lnTo>
                  <a:pt x="43827" y="20345"/>
                </a:lnTo>
                <a:lnTo>
                  <a:pt x="43929" y="20599"/>
                </a:lnTo>
                <a:lnTo>
                  <a:pt x="44018" y="21361"/>
                </a:lnTo>
                <a:lnTo>
                  <a:pt x="43916" y="21615"/>
                </a:lnTo>
                <a:lnTo>
                  <a:pt x="43522" y="21742"/>
                </a:lnTo>
                <a:lnTo>
                  <a:pt x="43662" y="22123"/>
                </a:lnTo>
                <a:lnTo>
                  <a:pt x="44094" y="21869"/>
                </a:lnTo>
                <a:lnTo>
                  <a:pt x="44475" y="21996"/>
                </a:lnTo>
                <a:lnTo>
                  <a:pt x="44704" y="22504"/>
                </a:lnTo>
                <a:lnTo>
                  <a:pt x="44792" y="22885"/>
                </a:lnTo>
                <a:lnTo>
                  <a:pt x="44691" y="23266"/>
                </a:lnTo>
                <a:lnTo>
                  <a:pt x="44335" y="23393"/>
                </a:lnTo>
                <a:lnTo>
                  <a:pt x="44526" y="23774"/>
                </a:lnTo>
                <a:lnTo>
                  <a:pt x="44856" y="23520"/>
                </a:lnTo>
                <a:lnTo>
                  <a:pt x="45351" y="23520"/>
                </a:lnTo>
                <a:lnTo>
                  <a:pt x="45580" y="24028"/>
                </a:lnTo>
                <a:lnTo>
                  <a:pt x="45681" y="24155"/>
                </a:lnTo>
                <a:lnTo>
                  <a:pt x="45720" y="24790"/>
                </a:lnTo>
                <a:lnTo>
                  <a:pt x="45554" y="24917"/>
                </a:lnTo>
                <a:lnTo>
                  <a:pt x="45478" y="25171"/>
                </a:lnTo>
                <a:lnTo>
                  <a:pt x="45593" y="25298"/>
                </a:lnTo>
                <a:lnTo>
                  <a:pt x="45986" y="25044"/>
                </a:lnTo>
                <a:lnTo>
                  <a:pt x="46443" y="25044"/>
                </a:lnTo>
                <a:lnTo>
                  <a:pt x="46647" y="25298"/>
                </a:lnTo>
                <a:lnTo>
                  <a:pt x="46799" y="25425"/>
                </a:lnTo>
                <a:lnTo>
                  <a:pt x="46837" y="26187"/>
                </a:lnTo>
                <a:lnTo>
                  <a:pt x="46634" y="26441"/>
                </a:lnTo>
                <a:lnTo>
                  <a:pt x="46901" y="26695"/>
                </a:lnTo>
                <a:lnTo>
                  <a:pt x="47180" y="26314"/>
                </a:lnTo>
                <a:lnTo>
                  <a:pt x="47637" y="26187"/>
                </a:lnTo>
                <a:lnTo>
                  <a:pt x="48272" y="26695"/>
                </a:lnTo>
                <a:lnTo>
                  <a:pt x="48171" y="27584"/>
                </a:lnTo>
                <a:lnTo>
                  <a:pt x="48348" y="27711"/>
                </a:lnTo>
                <a:lnTo>
                  <a:pt x="48602" y="27457"/>
                </a:lnTo>
                <a:lnTo>
                  <a:pt x="49072" y="27203"/>
                </a:lnTo>
                <a:lnTo>
                  <a:pt x="49441" y="27457"/>
                </a:lnTo>
                <a:lnTo>
                  <a:pt x="49784" y="27584"/>
                </a:lnTo>
                <a:lnTo>
                  <a:pt x="49809" y="28219"/>
                </a:lnTo>
                <a:lnTo>
                  <a:pt x="49682" y="28473"/>
                </a:lnTo>
                <a:lnTo>
                  <a:pt x="49898" y="28473"/>
                </a:lnTo>
                <a:lnTo>
                  <a:pt x="49987" y="28600"/>
                </a:lnTo>
                <a:lnTo>
                  <a:pt x="50165" y="28219"/>
                </a:lnTo>
                <a:lnTo>
                  <a:pt x="50609" y="27965"/>
                </a:lnTo>
                <a:lnTo>
                  <a:pt x="50977" y="28092"/>
                </a:lnTo>
                <a:lnTo>
                  <a:pt x="51333" y="28346"/>
                </a:lnTo>
                <a:lnTo>
                  <a:pt x="51384" y="29108"/>
                </a:lnTo>
                <a:lnTo>
                  <a:pt x="51714" y="29235"/>
                </a:lnTo>
                <a:lnTo>
                  <a:pt x="51816" y="28854"/>
                </a:lnTo>
                <a:lnTo>
                  <a:pt x="52247" y="28473"/>
                </a:lnTo>
                <a:lnTo>
                  <a:pt x="53060" y="28727"/>
                </a:lnTo>
                <a:lnTo>
                  <a:pt x="53174" y="29489"/>
                </a:lnTo>
                <a:lnTo>
                  <a:pt x="53301" y="29489"/>
                </a:lnTo>
                <a:lnTo>
                  <a:pt x="53568" y="29616"/>
                </a:lnTo>
                <a:lnTo>
                  <a:pt x="53632" y="29108"/>
                </a:lnTo>
                <a:lnTo>
                  <a:pt x="53962" y="28854"/>
                </a:lnTo>
                <a:lnTo>
                  <a:pt x="54813" y="28854"/>
                </a:lnTo>
                <a:lnTo>
                  <a:pt x="54978" y="29108"/>
                </a:lnTo>
                <a:lnTo>
                  <a:pt x="55041" y="29616"/>
                </a:lnTo>
                <a:lnTo>
                  <a:pt x="55410" y="29616"/>
                </a:lnTo>
                <a:lnTo>
                  <a:pt x="55372" y="29235"/>
                </a:lnTo>
                <a:lnTo>
                  <a:pt x="55778" y="28854"/>
                </a:lnTo>
                <a:lnTo>
                  <a:pt x="56146" y="28727"/>
                </a:lnTo>
                <a:lnTo>
                  <a:pt x="56591" y="28727"/>
                </a:lnTo>
                <a:lnTo>
                  <a:pt x="56908" y="29108"/>
                </a:lnTo>
                <a:lnTo>
                  <a:pt x="56972" y="29489"/>
                </a:lnTo>
                <a:lnTo>
                  <a:pt x="57213" y="29489"/>
                </a:lnTo>
                <a:lnTo>
                  <a:pt x="57378" y="29781"/>
                </a:lnTo>
                <a:lnTo>
                  <a:pt x="57594" y="30175"/>
                </a:lnTo>
                <a:lnTo>
                  <a:pt x="58064" y="30289"/>
                </a:lnTo>
                <a:lnTo>
                  <a:pt x="58458" y="30010"/>
                </a:lnTo>
                <a:lnTo>
                  <a:pt x="58826" y="29730"/>
                </a:lnTo>
                <a:lnTo>
                  <a:pt x="58966" y="29248"/>
                </a:lnTo>
                <a:lnTo>
                  <a:pt x="58813" y="28981"/>
                </a:lnTo>
                <a:lnTo>
                  <a:pt x="59029" y="28981"/>
                </a:lnTo>
                <a:lnTo>
                  <a:pt x="59067" y="28778"/>
                </a:lnTo>
                <a:lnTo>
                  <a:pt x="59182" y="29006"/>
                </a:lnTo>
                <a:lnTo>
                  <a:pt x="59423" y="29413"/>
                </a:lnTo>
                <a:lnTo>
                  <a:pt x="59905" y="29514"/>
                </a:lnTo>
                <a:lnTo>
                  <a:pt x="60261" y="29286"/>
                </a:lnTo>
                <a:lnTo>
                  <a:pt x="60629" y="29006"/>
                </a:lnTo>
                <a:lnTo>
                  <a:pt x="60769" y="28498"/>
                </a:lnTo>
                <a:lnTo>
                  <a:pt x="60693" y="28346"/>
                </a:lnTo>
                <a:lnTo>
                  <a:pt x="60871" y="28219"/>
                </a:lnTo>
                <a:lnTo>
                  <a:pt x="60909" y="28079"/>
                </a:lnTo>
                <a:lnTo>
                  <a:pt x="61214" y="28575"/>
                </a:lnTo>
                <a:lnTo>
                  <a:pt x="61671" y="28689"/>
                </a:lnTo>
                <a:lnTo>
                  <a:pt x="62039" y="28435"/>
                </a:lnTo>
                <a:lnTo>
                  <a:pt x="62395" y="28206"/>
                </a:lnTo>
                <a:lnTo>
                  <a:pt x="62534" y="27711"/>
                </a:lnTo>
                <a:lnTo>
                  <a:pt x="62382" y="27432"/>
                </a:lnTo>
                <a:lnTo>
                  <a:pt x="62560" y="27203"/>
                </a:lnTo>
                <a:lnTo>
                  <a:pt x="62826" y="27482"/>
                </a:lnTo>
                <a:lnTo>
                  <a:pt x="63284" y="27647"/>
                </a:lnTo>
                <a:lnTo>
                  <a:pt x="63703" y="27343"/>
                </a:lnTo>
                <a:lnTo>
                  <a:pt x="64084" y="27114"/>
                </a:lnTo>
                <a:lnTo>
                  <a:pt x="64223" y="26619"/>
                </a:lnTo>
                <a:lnTo>
                  <a:pt x="63995" y="26212"/>
                </a:lnTo>
                <a:lnTo>
                  <a:pt x="64173" y="26060"/>
                </a:lnTo>
                <a:lnTo>
                  <a:pt x="64147" y="25806"/>
                </a:lnTo>
                <a:lnTo>
                  <a:pt x="64414" y="26149"/>
                </a:lnTo>
                <a:lnTo>
                  <a:pt x="64846" y="26263"/>
                </a:lnTo>
                <a:lnTo>
                  <a:pt x="65189" y="26009"/>
                </a:lnTo>
                <a:lnTo>
                  <a:pt x="65608" y="25781"/>
                </a:lnTo>
                <a:lnTo>
                  <a:pt x="65747" y="25260"/>
                </a:lnTo>
                <a:lnTo>
                  <a:pt x="65570" y="24892"/>
                </a:lnTo>
                <a:lnTo>
                  <a:pt x="65468" y="24739"/>
                </a:lnTo>
                <a:lnTo>
                  <a:pt x="65620" y="24663"/>
                </a:lnTo>
                <a:lnTo>
                  <a:pt x="65709" y="24536"/>
                </a:lnTo>
                <a:lnTo>
                  <a:pt x="65392" y="24282"/>
                </a:lnTo>
                <a:lnTo>
                  <a:pt x="65392" y="23977"/>
                </a:lnTo>
                <a:lnTo>
                  <a:pt x="65557" y="24269"/>
                </a:lnTo>
                <a:lnTo>
                  <a:pt x="65709" y="24536"/>
                </a:lnTo>
                <a:lnTo>
                  <a:pt x="66205" y="24739"/>
                </a:lnTo>
                <a:lnTo>
                  <a:pt x="66611" y="24523"/>
                </a:lnTo>
                <a:lnTo>
                  <a:pt x="66941" y="24218"/>
                </a:lnTo>
                <a:lnTo>
                  <a:pt x="67106" y="23723"/>
                </a:lnTo>
                <a:lnTo>
                  <a:pt x="66890" y="23393"/>
                </a:lnTo>
                <a:lnTo>
                  <a:pt x="66763" y="23164"/>
                </a:lnTo>
                <a:lnTo>
                  <a:pt x="66865" y="23012"/>
                </a:lnTo>
                <a:lnTo>
                  <a:pt x="67348" y="23075"/>
                </a:lnTo>
                <a:lnTo>
                  <a:pt x="67754" y="22821"/>
                </a:lnTo>
                <a:lnTo>
                  <a:pt x="68122" y="22580"/>
                </a:lnTo>
                <a:lnTo>
                  <a:pt x="68262" y="22110"/>
                </a:lnTo>
                <a:lnTo>
                  <a:pt x="68059" y="21678"/>
                </a:lnTo>
                <a:lnTo>
                  <a:pt x="67843" y="21348"/>
                </a:lnTo>
                <a:lnTo>
                  <a:pt x="67970" y="21234"/>
                </a:lnTo>
                <a:lnTo>
                  <a:pt x="68300" y="21259"/>
                </a:lnTo>
                <a:lnTo>
                  <a:pt x="68618" y="20967"/>
                </a:lnTo>
                <a:lnTo>
                  <a:pt x="68986" y="20713"/>
                </a:lnTo>
                <a:lnTo>
                  <a:pt x="69189" y="20205"/>
                </a:lnTo>
                <a:lnTo>
                  <a:pt x="68948" y="19862"/>
                </a:lnTo>
                <a:lnTo>
                  <a:pt x="68846" y="19469"/>
                </a:lnTo>
                <a:lnTo>
                  <a:pt x="68694" y="19443"/>
                </a:lnTo>
                <a:lnTo>
                  <a:pt x="68745" y="19304"/>
                </a:lnTo>
                <a:lnTo>
                  <a:pt x="68999" y="19329"/>
                </a:lnTo>
                <a:lnTo>
                  <a:pt x="69367" y="19100"/>
                </a:lnTo>
                <a:lnTo>
                  <a:pt x="69748" y="18859"/>
                </a:lnTo>
                <a:lnTo>
                  <a:pt x="69888" y="18338"/>
                </a:lnTo>
                <a:lnTo>
                  <a:pt x="69672" y="17945"/>
                </a:lnTo>
                <a:lnTo>
                  <a:pt x="69494" y="17564"/>
                </a:lnTo>
                <a:lnTo>
                  <a:pt x="69265" y="17538"/>
                </a:lnTo>
                <a:lnTo>
                  <a:pt x="69303" y="17322"/>
                </a:lnTo>
                <a:lnTo>
                  <a:pt x="69481" y="17360"/>
                </a:lnTo>
                <a:lnTo>
                  <a:pt x="69837" y="17081"/>
                </a:lnTo>
                <a:lnTo>
                  <a:pt x="70256" y="16865"/>
                </a:lnTo>
                <a:lnTo>
                  <a:pt x="70358" y="16319"/>
                </a:lnTo>
                <a:lnTo>
                  <a:pt x="70192" y="15976"/>
                </a:lnTo>
                <a:lnTo>
                  <a:pt x="69964" y="15608"/>
                </a:lnTo>
                <a:lnTo>
                  <a:pt x="69621" y="15519"/>
                </a:lnTo>
                <a:lnTo>
                  <a:pt x="69646" y="15379"/>
                </a:lnTo>
                <a:lnTo>
                  <a:pt x="70040" y="15125"/>
                </a:lnTo>
                <a:lnTo>
                  <a:pt x="70446" y="14909"/>
                </a:lnTo>
                <a:lnTo>
                  <a:pt x="70599" y="14389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5019560" y="4489589"/>
            <a:ext cx="170180" cy="154305"/>
          </a:xfrm>
          <a:custGeom>
            <a:avLst/>
            <a:gdLst/>
            <a:ahLst/>
            <a:cxnLst/>
            <a:rect l="l" t="t" r="r" b="b"/>
            <a:pathLst>
              <a:path w="170179" h="154304">
                <a:moveTo>
                  <a:pt x="18491" y="89293"/>
                </a:moveTo>
                <a:lnTo>
                  <a:pt x="17640" y="92379"/>
                </a:lnTo>
                <a:lnTo>
                  <a:pt x="17348" y="95808"/>
                </a:lnTo>
                <a:lnTo>
                  <a:pt x="17932" y="95923"/>
                </a:lnTo>
                <a:lnTo>
                  <a:pt x="18491" y="89293"/>
                </a:lnTo>
                <a:close/>
              </a:path>
              <a:path w="170179" h="154304">
                <a:moveTo>
                  <a:pt x="19710" y="143446"/>
                </a:moveTo>
                <a:lnTo>
                  <a:pt x="19583" y="143078"/>
                </a:lnTo>
                <a:lnTo>
                  <a:pt x="19431" y="142659"/>
                </a:lnTo>
                <a:lnTo>
                  <a:pt x="18973" y="142468"/>
                </a:lnTo>
                <a:lnTo>
                  <a:pt x="18846" y="142532"/>
                </a:lnTo>
                <a:lnTo>
                  <a:pt x="18757" y="142354"/>
                </a:lnTo>
                <a:lnTo>
                  <a:pt x="18910" y="141986"/>
                </a:lnTo>
                <a:lnTo>
                  <a:pt x="18770" y="141541"/>
                </a:lnTo>
                <a:lnTo>
                  <a:pt x="18618" y="141135"/>
                </a:lnTo>
                <a:lnTo>
                  <a:pt x="18173" y="141020"/>
                </a:lnTo>
                <a:lnTo>
                  <a:pt x="17360" y="141401"/>
                </a:lnTo>
                <a:lnTo>
                  <a:pt x="17208" y="141884"/>
                </a:lnTo>
                <a:lnTo>
                  <a:pt x="17322" y="142278"/>
                </a:lnTo>
                <a:lnTo>
                  <a:pt x="17500" y="142735"/>
                </a:lnTo>
                <a:lnTo>
                  <a:pt x="17945" y="142900"/>
                </a:lnTo>
                <a:lnTo>
                  <a:pt x="18161" y="142773"/>
                </a:lnTo>
                <a:lnTo>
                  <a:pt x="18224" y="142913"/>
                </a:lnTo>
                <a:lnTo>
                  <a:pt x="17983" y="143395"/>
                </a:lnTo>
                <a:lnTo>
                  <a:pt x="18110" y="143789"/>
                </a:lnTo>
                <a:lnTo>
                  <a:pt x="18300" y="144195"/>
                </a:lnTo>
                <a:lnTo>
                  <a:pt x="18440" y="144272"/>
                </a:lnTo>
                <a:lnTo>
                  <a:pt x="18427" y="144487"/>
                </a:lnTo>
                <a:lnTo>
                  <a:pt x="17983" y="144703"/>
                </a:lnTo>
                <a:lnTo>
                  <a:pt x="17767" y="145161"/>
                </a:lnTo>
                <a:lnTo>
                  <a:pt x="17894" y="145554"/>
                </a:lnTo>
                <a:lnTo>
                  <a:pt x="17767" y="145796"/>
                </a:lnTo>
                <a:lnTo>
                  <a:pt x="17589" y="145732"/>
                </a:lnTo>
                <a:lnTo>
                  <a:pt x="17221" y="145948"/>
                </a:lnTo>
                <a:lnTo>
                  <a:pt x="16827" y="146151"/>
                </a:lnTo>
                <a:lnTo>
                  <a:pt x="16586" y="146608"/>
                </a:lnTo>
                <a:lnTo>
                  <a:pt x="16675" y="146900"/>
                </a:lnTo>
                <a:lnTo>
                  <a:pt x="16471" y="147066"/>
                </a:lnTo>
                <a:lnTo>
                  <a:pt x="16192" y="146926"/>
                </a:lnTo>
                <a:lnTo>
                  <a:pt x="15786" y="147104"/>
                </a:lnTo>
                <a:lnTo>
                  <a:pt x="15392" y="147345"/>
                </a:lnTo>
                <a:lnTo>
                  <a:pt x="15201" y="147789"/>
                </a:lnTo>
                <a:lnTo>
                  <a:pt x="15354" y="148221"/>
                </a:lnTo>
                <a:lnTo>
                  <a:pt x="15417" y="148475"/>
                </a:lnTo>
                <a:lnTo>
                  <a:pt x="15062" y="148386"/>
                </a:lnTo>
                <a:lnTo>
                  <a:pt x="14693" y="148564"/>
                </a:lnTo>
                <a:lnTo>
                  <a:pt x="14287" y="148780"/>
                </a:lnTo>
                <a:lnTo>
                  <a:pt x="14084" y="149250"/>
                </a:lnTo>
                <a:lnTo>
                  <a:pt x="14236" y="149669"/>
                </a:lnTo>
                <a:lnTo>
                  <a:pt x="14389" y="150075"/>
                </a:lnTo>
                <a:lnTo>
                  <a:pt x="14744" y="150202"/>
                </a:lnTo>
                <a:lnTo>
                  <a:pt x="14478" y="150317"/>
                </a:lnTo>
                <a:lnTo>
                  <a:pt x="14084" y="150507"/>
                </a:lnTo>
                <a:lnTo>
                  <a:pt x="13868" y="151066"/>
                </a:lnTo>
                <a:lnTo>
                  <a:pt x="14008" y="151422"/>
                </a:lnTo>
                <a:lnTo>
                  <a:pt x="14198" y="151841"/>
                </a:lnTo>
                <a:lnTo>
                  <a:pt x="14617" y="151980"/>
                </a:lnTo>
                <a:lnTo>
                  <a:pt x="15062" y="151790"/>
                </a:lnTo>
                <a:lnTo>
                  <a:pt x="15379" y="151612"/>
                </a:lnTo>
                <a:lnTo>
                  <a:pt x="15595" y="151104"/>
                </a:lnTo>
                <a:lnTo>
                  <a:pt x="15468" y="150698"/>
                </a:lnTo>
                <a:lnTo>
                  <a:pt x="15303" y="150291"/>
                </a:lnTo>
                <a:lnTo>
                  <a:pt x="14922" y="150164"/>
                </a:lnTo>
                <a:lnTo>
                  <a:pt x="15189" y="150025"/>
                </a:lnTo>
                <a:lnTo>
                  <a:pt x="15595" y="149821"/>
                </a:lnTo>
                <a:lnTo>
                  <a:pt x="15849" y="149275"/>
                </a:lnTo>
                <a:lnTo>
                  <a:pt x="15671" y="148894"/>
                </a:lnTo>
                <a:lnTo>
                  <a:pt x="15595" y="148666"/>
                </a:lnTo>
                <a:lnTo>
                  <a:pt x="15913" y="148767"/>
                </a:lnTo>
                <a:lnTo>
                  <a:pt x="16319" y="148590"/>
                </a:lnTo>
                <a:lnTo>
                  <a:pt x="16751" y="148386"/>
                </a:lnTo>
                <a:lnTo>
                  <a:pt x="16941" y="147916"/>
                </a:lnTo>
                <a:lnTo>
                  <a:pt x="16840" y="147624"/>
                </a:lnTo>
                <a:lnTo>
                  <a:pt x="17043" y="147459"/>
                </a:lnTo>
                <a:lnTo>
                  <a:pt x="17348" y="147548"/>
                </a:lnTo>
                <a:lnTo>
                  <a:pt x="17754" y="147383"/>
                </a:lnTo>
                <a:lnTo>
                  <a:pt x="18110" y="147154"/>
                </a:lnTo>
                <a:lnTo>
                  <a:pt x="18338" y="146710"/>
                </a:lnTo>
                <a:lnTo>
                  <a:pt x="18173" y="146342"/>
                </a:lnTo>
                <a:lnTo>
                  <a:pt x="18351" y="146113"/>
                </a:lnTo>
                <a:lnTo>
                  <a:pt x="18503" y="146177"/>
                </a:lnTo>
                <a:lnTo>
                  <a:pt x="18872" y="145961"/>
                </a:lnTo>
                <a:lnTo>
                  <a:pt x="19329" y="145770"/>
                </a:lnTo>
                <a:lnTo>
                  <a:pt x="19519" y="145288"/>
                </a:lnTo>
                <a:lnTo>
                  <a:pt x="19342" y="144830"/>
                </a:lnTo>
                <a:lnTo>
                  <a:pt x="19202" y="144513"/>
                </a:lnTo>
                <a:lnTo>
                  <a:pt x="19075" y="144462"/>
                </a:lnTo>
                <a:lnTo>
                  <a:pt x="19113" y="144183"/>
                </a:lnTo>
                <a:lnTo>
                  <a:pt x="19507" y="143992"/>
                </a:lnTo>
                <a:lnTo>
                  <a:pt x="19710" y="143446"/>
                </a:lnTo>
                <a:close/>
              </a:path>
              <a:path w="170179" h="154304">
                <a:moveTo>
                  <a:pt x="21386" y="81407"/>
                </a:moveTo>
                <a:lnTo>
                  <a:pt x="19024" y="82702"/>
                </a:lnTo>
                <a:lnTo>
                  <a:pt x="18491" y="89293"/>
                </a:lnTo>
                <a:lnTo>
                  <a:pt x="20078" y="83540"/>
                </a:lnTo>
                <a:lnTo>
                  <a:pt x="21386" y="81407"/>
                </a:lnTo>
                <a:close/>
              </a:path>
              <a:path w="170179" h="154304">
                <a:moveTo>
                  <a:pt x="65239" y="129882"/>
                </a:moveTo>
                <a:lnTo>
                  <a:pt x="65011" y="129222"/>
                </a:lnTo>
                <a:lnTo>
                  <a:pt x="63220" y="130009"/>
                </a:lnTo>
                <a:lnTo>
                  <a:pt x="20459" y="151295"/>
                </a:lnTo>
                <a:lnTo>
                  <a:pt x="19316" y="151942"/>
                </a:lnTo>
                <a:lnTo>
                  <a:pt x="18834" y="151676"/>
                </a:lnTo>
                <a:lnTo>
                  <a:pt x="18491" y="151917"/>
                </a:lnTo>
                <a:lnTo>
                  <a:pt x="18034" y="152107"/>
                </a:lnTo>
                <a:lnTo>
                  <a:pt x="17856" y="152577"/>
                </a:lnTo>
                <a:lnTo>
                  <a:pt x="17894" y="152742"/>
                </a:lnTo>
                <a:lnTo>
                  <a:pt x="17767" y="152336"/>
                </a:lnTo>
                <a:lnTo>
                  <a:pt x="17348" y="152146"/>
                </a:lnTo>
                <a:lnTo>
                  <a:pt x="16522" y="152527"/>
                </a:lnTo>
                <a:lnTo>
                  <a:pt x="16217" y="151726"/>
                </a:lnTo>
                <a:lnTo>
                  <a:pt x="15760" y="151561"/>
                </a:lnTo>
                <a:lnTo>
                  <a:pt x="15354" y="151790"/>
                </a:lnTo>
                <a:lnTo>
                  <a:pt x="14986" y="152006"/>
                </a:lnTo>
                <a:lnTo>
                  <a:pt x="14770" y="152463"/>
                </a:lnTo>
                <a:lnTo>
                  <a:pt x="14897" y="152869"/>
                </a:lnTo>
                <a:lnTo>
                  <a:pt x="15087" y="153276"/>
                </a:lnTo>
                <a:lnTo>
                  <a:pt x="15532" y="153479"/>
                </a:lnTo>
                <a:lnTo>
                  <a:pt x="15887" y="153263"/>
                </a:lnTo>
                <a:lnTo>
                  <a:pt x="16306" y="153111"/>
                </a:lnTo>
                <a:lnTo>
                  <a:pt x="16484" y="153454"/>
                </a:lnTo>
                <a:lnTo>
                  <a:pt x="16637" y="153771"/>
                </a:lnTo>
                <a:lnTo>
                  <a:pt x="17094" y="154025"/>
                </a:lnTo>
                <a:lnTo>
                  <a:pt x="17475" y="153797"/>
                </a:lnTo>
                <a:lnTo>
                  <a:pt x="17856" y="153606"/>
                </a:lnTo>
                <a:lnTo>
                  <a:pt x="18034" y="153149"/>
                </a:lnTo>
                <a:lnTo>
                  <a:pt x="18173" y="153377"/>
                </a:lnTo>
                <a:lnTo>
                  <a:pt x="18592" y="153555"/>
                </a:lnTo>
                <a:lnTo>
                  <a:pt x="19024" y="153352"/>
                </a:lnTo>
                <a:lnTo>
                  <a:pt x="19367" y="153162"/>
                </a:lnTo>
                <a:lnTo>
                  <a:pt x="19608" y="152654"/>
                </a:lnTo>
                <a:lnTo>
                  <a:pt x="20675" y="151942"/>
                </a:lnTo>
                <a:lnTo>
                  <a:pt x="63423" y="130581"/>
                </a:lnTo>
                <a:lnTo>
                  <a:pt x="65239" y="129882"/>
                </a:lnTo>
                <a:close/>
              </a:path>
              <a:path w="170179" h="154304">
                <a:moveTo>
                  <a:pt x="169862" y="69710"/>
                </a:moveTo>
                <a:lnTo>
                  <a:pt x="169659" y="67805"/>
                </a:lnTo>
                <a:lnTo>
                  <a:pt x="168808" y="67805"/>
                </a:lnTo>
                <a:lnTo>
                  <a:pt x="168783" y="67678"/>
                </a:lnTo>
                <a:lnTo>
                  <a:pt x="169659" y="67551"/>
                </a:lnTo>
                <a:lnTo>
                  <a:pt x="169430" y="65646"/>
                </a:lnTo>
                <a:lnTo>
                  <a:pt x="169418" y="65519"/>
                </a:lnTo>
                <a:lnTo>
                  <a:pt x="168579" y="65646"/>
                </a:lnTo>
                <a:lnTo>
                  <a:pt x="168503" y="65392"/>
                </a:lnTo>
                <a:lnTo>
                  <a:pt x="169405" y="65265"/>
                </a:lnTo>
                <a:lnTo>
                  <a:pt x="169151" y="63487"/>
                </a:lnTo>
                <a:lnTo>
                  <a:pt x="169125" y="63360"/>
                </a:lnTo>
                <a:lnTo>
                  <a:pt x="168236" y="63487"/>
                </a:lnTo>
                <a:lnTo>
                  <a:pt x="168186" y="63360"/>
                </a:lnTo>
                <a:lnTo>
                  <a:pt x="169075" y="63106"/>
                </a:lnTo>
                <a:lnTo>
                  <a:pt x="168719" y="61328"/>
                </a:lnTo>
                <a:lnTo>
                  <a:pt x="168694" y="61201"/>
                </a:lnTo>
                <a:lnTo>
                  <a:pt x="167830" y="61328"/>
                </a:lnTo>
                <a:lnTo>
                  <a:pt x="167754" y="61201"/>
                </a:lnTo>
                <a:lnTo>
                  <a:pt x="168617" y="60947"/>
                </a:lnTo>
                <a:lnTo>
                  <a:pt x="168236" y="59296"/>
                </a:lnTo>
                <a:lnTo>
                  <a:pt x="168148" y="58915"/>
                </a:lnTo>
                <a:lnTo>
                  <a:pt x="167259" y="59296"/>
                </a:lnTo>
                <a:lnTo>
                  <a:pt x="167220" y="59042"/>
                </a:lnTo>
                <a:lnTo>
                  <a:pt x="168097" y="58788"/>
                </a:lnTo>
                <a:lnTo>
                  <a:pt x="167589" y="57137"/>
                </a:lnTo>
                <a:lnTo>
                  <a:pt x="167513" y="56883"/>
                </a:lnTo>
                <a:lnTo>
                  <a:pt x="166687" y="57137"/>
                </a:lnTo>
                <a:lnTo>
                  <a:pt x="166624" y="57010"/>
                </a:lnTo>
                <a:lnTo>
                  <a:pt x="167474" y="56629"/>
                </a:lnTo>
                <a:lnTo>
                  <a:pt x="166916" y="55105"/>
                </a:lnTo>
                <a:lnTo>
                  <a:pt x="166814" y="54851"/>
                </a:lnTo>
                <a:lnTo>
                  <a:pt x="165976" y="55105"/>
                </a:lnTo>
                <a:lnTo>
                  <a:pt x="165887" y="54978"/>
                </a:lnTo>
                <a:lnTo>
                  <a:pt x="166687" y="54597"/>
                </a:lnTo>
                <a:lnTo>
                  <a:pt x="166179" y="53200"/>
                </a:lnTo>
                <a:lnTo>
                  <a:pt x="165989" y="52692"/>
                </a:lnTo>
                <a:lnTo>
                  <a:pt x="165150" y="53200"/>
                </a:lnTo>
                <a:lnTo>
                  <a:pt x="165074" y="53073"/>
                </a:lnTo>
                <a:lnTo>
                  <a:pt x="165100" y="52946"/>
                </a:lnTo>
                <a:lnTo>
                  <a:pt x="165887" y="52438"/>
                </a:lnTo>
                <a:lnTo>
                  <a:pt x="165265" y="51168"/>
                </a:lnTo>
                <a:lnTo>
                  <a:pt x="165074" y="50787"/>
                </a:lnTo>
                <a:lnTo>
                  <a:pt x="164261" y="51168"/>
                </a:lnTo>
                <a:lnTo>
                  <a:pt x="164172" y="51041"/>
                </a:lnTo>
                <a:lnTo>
                  <a:pt x="164985" y="50406"/>
                </a:lnTo>
                <a:lnTo>
                  <a:pt x="164426" y="49390"/>
                </a:lnTo>
                <a:lnTo>
                  <a:pt x="164071" y="48755"/>
                </a:lnTo>
                <a:lnTo>
                  <a:pt x="163271" y="49390"/>
                </a:lnTo>
                <a:lnTo>
                  <a:pt x="163182" y="49136"/>
                </a:lnTo>
                <a:lnTo>
                  <a:pt x="163906" y="48628"/>
                </a:lnTo>
                <a:lnTo>
                  <a:pt x="163347" y="47485"/>
                </a:lnTo>
                <a:lnTo>
                  <a:pt x="163029" y="46850"/>
                </a:lnTo>
                <a:lnTo>
                  <a:pt x="162483" y="47307"/>
                </a:lnTo>
                <a:lnTo>
                  <a:pt x="162483" y="68897"/>
                </a:lnTo>
                <a:lnTo>
                  <a:pt x="162369" y="70408"/>
                </a:lnTo>
                <a:lnTo>
                  <a:pt x="162356" y="70535"/>
                </a:lnTo>
                <a:lnTo>
                  <a:pt x="161975" y="75742"/>
                </a:lnTo>
                <a:lnTo>
                  <a:pt x="161950" y="75996"/>
                </a:lnTo>
                <a:lnTo>
                  <a:pt x="161531" y="81851"/>
                </a:lnTo>
                <a:lnTo>
                  <a:pt x="161340" y="82359"/>
                </a:lnTo>
                <a:lnTo>
                  <a:pt x="161264" y="82511"/>
                </a:lnTo>
                <a:lnTo>
                  <a:pt x="161163" y="82753"/>
                </a:lnTo>
                <a:lnTo>
                  <a:pt x="159067" y="87312"/>
                </a:lnTo>
                <a:lnTo>
                  <a:pt x="158953" y="87579"/>
                </a:lnTo>
                <a:lnTo>
                  <a:pt x="156298" y="93383"/>
                </a:lnTo>
                <a:lnTo>
                  <a:pt x="156210" y="93573"/>
                </a:lnTo>
                <a:lnTo>
                  <a:pt x="155765" y="94551"/>
                </a:lnTo>
                <a:lnTo>
                  <a:pt x="152882" y="97282"/>
                </a:lnTo>
                <a:lnTo>
                  <a:pt x="152730" y="97142"/>
                </a:lnTo>
                <a:lnTo>
                  <a:pt x="152730" y="97421"/>
                </a:lnTo>
                <a:lnTo>
                  <a:pt x="148361" y="101561"/>
                </a:lnTo>
                <a:lnTo>
                  <a:pt x="148170" y="101193"/>
                </a:lnTo>
                <a:lnTo>
                  <a:pt x="148170" y="101752"/>
                </a:lnTo>
                <a:lnTo>
                  <a:pt x="145719" y="104076"/>
                </a:lnTo>
                <a:lnTo>
                  <a:pt x="144284" y="104597"/>
                </a:lnTo>
                <a:lnTo>
                  <a:pt x="144056" y="104152"/>
                </a:lnTo>
                <a:lnTo>
                  <a:pt x="144056" y="104686"/>
                </a:lnTo>
                <a:lnTo>
                  <a:pt x="140487" y="105981"/>
                </a:lnTo>
                <a:lnTo>
                  <a:pt x="140258" y="104940"/>
                </a:lnTo>
                <a:lnTo>
                  <a:pt x="140258" y="106057"/>
                </a:lnTo>
                <a:lnTo>
                  <a:pt x="135801" y="107683"/>
                </a:lnTo>
                <a:lnTo>
                  <a:pt x="135610" y="106819"/>
                </a:lnTo>
                <a:lnTo>
                  <a:pt x="135610" y="107746"/>
                </a:lnTo>
                <a:lnTo>
                  <a:pt x="133134" y="108648"/>
                </a:lnTo>
                <a:lnTo>
                  <a:pt x="129794" y="108356"/>
                </a:lnTo>
                <a:lnTo>
                  <a:pt x="131470" y="88874"/>
                </a:lnTo>
                <a:lnTo>
                  <a:pt x="135610" y="107746"/>
                </a:lnTo>
                <a:lnTo>
                  <a:pt x="135610" y="106819"/>
                </a:lnTo>
                <a:lnTo>
                  <a:pt x="131686" y="88874"/>
                </a:lnTo>
                <a:lnTo>
                  <a:pt x="131635" y="88620"/>
                </a:lnTo>
                <a:lnTo>
                  <a:pt x="131584" y="87477"/>
                </a:lnTo>
                <a:lnTo>
                  <a:pt x="132143" y="81127"/>
                </a:lnTo>
                <a:lnTo>
                  <a:pt x="136829" y="90398"/>
                </a:lnTo>
                <a:lnTo>
                  <a:pt x="140258" y="106057"/>
                </a:lnTo>
                <a:lnTo>
                  <a:pt x="140258" y="104940"/>
                </a:lnTo>
                <a:lnTo>
                  <a:pt x="137236" y="91160"/>
                </a:lnTo>
                <a:lnTo>
                  <a:pt x="144056" y="104686"/>
                </a:lnTo>
                <a:lnTo>
                  <a:pt x="144056" y="104152"/>
                </a:lnTo>
                <a:lnTo>
                  <a:pt x="137515" y="91160"/>
                </a:lnTo>
                <a:lnTo>
                  <a:pt x="137058" y="90271"/>
                </a:lnTo>
                <a:lnTo>
                  <a:pt x="136893" y="89509"/>
                </a:lnTo>
                <a:lnTo>
                  <a:pt x="136639" y="88366"/>
                </a:lnTo>
                <a:lnTo>
                  <a:pt x="136639" y="89509"/>
                </a:lnTo>
                <a:lnTo>
                  <a:pt x="132397" y="81127"/>
                </a:lnTo>
                <a:lnTo>
                  <a:pt x="132207" y="80746"/>
                </a:lnTo>
                <a:lnTo>
                  <a:pt x="132181" y="80238"/>
                </a:lnTo>
                <a:lnTo>
                  <a:pt x="132422" y="77444"/>
                </a:lnTo>
                <a:lnTo>
                  <a:pt x="134391" y="79349"/>
                </a:lnTo>
                <a:lnTo>
                  <a:pt x="136639" y="89509"/>
                </a:lnTo>
                <a:lnTo>
                  <a:pt x="136639" y="88366"/>
                </a:lnTo>
                <a:lnTo>
                  <a:pt x="134696" y="79603"/>
                </a:lnTo>
                <a:lnTo>
                  <a:pt x="139306" y="84175"/>
                </a:lnTo>
                <a:lnTo>
                  <a:pt x="148170" y="101752"/>
                </a:lnTo>
                <a:lnTo>
                  <a:pt x="148170" y="101193"/>
                </a:lnTo>
                <a:lnTo>
                  <a:pt x="139814" y="84683"/>
                </a:lnTo>
                <a:lnTo>
                  <a:pt x="152730" y="97421"/>
                </a:lnTo>
                <a:lnTo>
                  <a:pt x="152730" y="97142"/>
                </a:lnTo>
                <a:lnTo>
                  <a:pt x="140169" y="84683"/>
                </a:lnTo>
                <a:lnTo>
                  <a:pt x="139522" y="84048"/>
                </a:lnTo>
                <a:lnTo>
                  <a:pt x="139268" y="83540"/>
                </a:lnTo>
                <a:lnTo>
                  <a:pt x="139001" y="83019"/>
                </a:lnTo>
                <a:lnTo>
                  <a:pt x="139001" y="83540"/>
                </a:lnTo>
                <a:lnTo>
                  <a:pt x="134975" y="79603"/>
                </a:lnTo>
                <a:lnTo>
                  <a:pt x="134581" y="79222"/>
                </a:lnTo>
                <a:lnTo>
                  <a:pt x="134505" y="78841"/>
                </a:lnTo>
                <a:lnTo>
                  <a:pt x="134302" y="77851"/>
                </a:lnTo>
                <a:lnTo>
                  <a:pt x="134302" y="78841"/>
                </a:lnTo>
                <a:lnTo>
                  <a:pt x="132778" y="77444"/>
                </a:lnTo>
                <a:lnTo>
                  <a:pt x="132499" y="77190"/>
                </a:lnTo>
                <a:lnTo>
                  <a:pt x="132524" y="76809"/>
                </a:lnTo>
                <a:lnTo>
                  <a:pt x="132626" y="75412"/>
                </a:lnTo>
                <a:lnTo>
                  <a:pt x="133667" y="75920"/>
                </a:lnTo>
                <a:lnTo>
                  <a:pt x="134302" y="78841"/>
                </a:lnTo>
                <a:lnTo>
                  <a:pt x="134302" y="77851"/>
                </a:lnTo>
                <a:lnTo>
                  <a:pt x="133934" y="76047"/>
                </a:lnTo>
                <a:lnTo>
                  <a:pt x="135610" y="76809"/>
                </a:lnTo>
                <a:lnTo>
                  <a:pt x="139001" y="83540"/>
                </a:lnTo>
                <a:lnTo>
                  <a:pt x="139001" y="83019"/>
                </a:lnTo>
                <a:lnTo>
                  <a:pt x="135953" y="77063"/>
                </a:lnTo>
                <a:lnTo>
                  <a:pt x="142405" y="79984"/>
                </a:lnTo>
                <a:lnTo>
                  <a:pt x="156210" y="93573"/>
                </a:lnTo>
                <a:lnTo>
                  <a:pt x="156210" y="93306"/>
                </a:lnTo>
                <a:lnTo>
                  <a:pt x="143027" y="80238"/>
                </a:lnTo>
                <a:lnTo>
                  <a:pt x="158953" y="87579"/>
                </a:lnTo>
                <a:lnTo>
                  <a:pt x="158953" y="87261"/>
                </a:lnTo>
                <a:lnTo>
                  <a:pt x="143637" y="80238"/>
                </a:lnTo>
                <a:lnTo>
                  <a:pt x="142519" y="79730"/>
                </a:lnTo>
                <a:lnTo>
                  <a:pt x="142265" y="79476"/>
                </a:lnTo>
                <a:lnTo>
                  <a:pt x="141884" y="79108"/>
                </a:lnTo>
                <a:lnTo>
                  <a:pt x="141884" y="79476"/>
                </a:lnTo>
                <a:lnTo>
                  <a:pt x="136639" y="77063"/>
                </a:lnTo>
                <a:lnTo>
                  <a:pt x="135801" y="76682"/>
                </a:lnTo>
                <a:lnTo>
                  <a:pt x="135674" y="76428"/>
                </a:lnTo>
                <a:lnTo>
                  <a:pt x="135420" y="75933"/>
                </a:lnTo>
                <a:lnTo>
                  <a:pt x="135420" y="76428"/>
                </a:lnTo>
                <a:lnTo>
                  <a:pt x="134493" y="76047"/>
                </a:lnTo>
                <a:lnTo>
                  <a:pt x="133870" y="75793"/>
                </a:lnTo>
                <a:lnTo>
                  <a:pt x="133845" y="75666"/>
                </a:lnTo>
                <a:lnTo>
                  <a:pt x="133616" y="74714"/>
                </a:lnTo>
                <a:lnTo>
                  <a:pt x="133616" y="75666"/>
                </a:lnTo>
                <a:lnTo>
                  <a:pt x="133146" y="75412"/>
                </a:lnTo>
                <a:lnTo>
                  <a:pt x="132676" y="75158"/>
                </a:lnTo>
                <a:lnTo>
                  <a:pt x="132689" y="75031"/>
                </a:lnTo>
                <a:lnTo>
                  <a:pt x="133362" y="74536"/>
                </a:lnTo>
                <a:lnTo>
                  <a:pt x="133616" y="75666"/>
                </a:lnTo>
                <a:lnTo>
                  <a:pt x="133616" y="74714"/>
                </a:lnTo>
                <a:lnTo>
                  <a:pt x="133489" y="74180"/>
                </a:lnTo>
                <a:lnTo>
                  <a:pt x="134353" y="74269"/>
                </a:lnTo>
                <a:lnTo>
                  <a:pt x="135420" y="76428"/>
                </a:lnTo>
                <a:lnTo>
                  <a:pt x="135420" y="75933"/>
                </a:lnTo>
                <a:lnTo>
                  <a:pt x="134569" y="74269"/>
                </a:lnTo>
                <a:lnTo>
                  <a:pt x="136715" y="74269"/>
                </a:lnTo>
                <a:lnTo>
                  <a:pt x="141884" y="79476"/>
                </a:lnTo>
                <a:lnTo>
                  <a:pt x="141884" y="79108"/>
                </a:lnTo>
                <a:lnTo>
                  <a:pt x="137109" y="74396"/>
                </a:lnTo>
                <a:lnTo>
                  <a:pt x="144056" y="74777"/>
                </a:lnTo>
                <a:lnTo>
                  <a:pt x="161163" y="82753"/>
                </a:lnTo>
                <a:lnTo>
                  <a:pt x="161163" y="82473"/>
                </a:lnTo>
                <a:lnTo>
                  <a:pt x="144729" y="74904"/>
                </a:lnTo>
                <a:lnTo>
                  <a:pt x="161950" y="75996"/>
                </a:lnTo>
                <a:lnTo>
                  <a:pt x="161950" y="75742"/>
                </a:lnTo>
                <a:lnTo>
                  <a:pt x="148310" y="74904"/>
                </a:lnTo>
                <a:lnTo>
                  <a:pt x="144119" y="74650"/>
                </a:lnTo>
                <a:lnTo>
                  <a:pt x="143852" y="74523"/>
                </a:lnTo>
                <a:lnTo>
                  <a:pt x="143421" y="74320"/>
                </a:lnTo>
                <a:lnTo>
                  <a:pt x="143421" y="74523"/>
                </a:lnTo>
                <a:lnTo>
                  <a:pt x="141224" y="74396"/>
                </a:lnTo>
                <a:lnTo>
                  <a:pt x="139026" y="74269"/>
                </a:lnTo>
                <a:lnTo>
                  <a:pt x="136829" y="74142"/>
                </a:lnTo>
                <a:lnTo>
                  <a:pt x="136474" y="73787"/>
                </a:lnTo>
                <a:lnTo>
                  <a:pt x="136474" y="74142"/>
                </a:lnTo>
                <a:lnTo>
                  <a:pt x="134416" y="74015"/>
                </a:lnTo>
                <a:lnTo>
                  <a:pt x="134353" y="73888"/>
                </a:lnTo>
                <a:lnTo>
                  <a:pt x="134137" y="73444"/>
                </a:lnTo>
                <a:lnTo>
                  <a:pt x="134137" y="73888"/>
                </a:lnTo>
                <a:lnTo>
                  <a:pt x="133565" y="73888"/>
                </a:lnTo>
                <a:lnTo>
                  <a:pt x="133756" y="73177"/>
                </a:lnTo>
                <a:lnTo>
                  <a:pt x="134137" y="73888"/>
                </a:lnTo>
                <a:lnTo>
                  <a:pt x="134137" y="73444"/>
                </a:lnTo>
                <a:lnTo>
                  <a:pt x="133845" y="72821"/>
                </a:lnTo>
                <a:lnTo>
                  <a:pt x="133908" y="72580"/>
                </a:lnTo>
                <a:lnTo>
                  <a:pt x="134239" y="72491"/>
                </a:lnTo>
                <a:lnTo>
                  <a:pt x="134721" y="72364"/>
                </a:lnTo>
                <a:lnTo>
                  <a:pt x="136474" y="74142"/>
                </a:lnTo>
                <a:lnTo>
                  <a:pt x="136474" y="73787"/>
                </a:lnTo>
                <a:lnTo>
                  <a:pt x="135077" y="72364"/>
                </a:lnTo>
                <a:lnTo>
                  <a:pt x="134950" y="72237"/>
                </a:lnTo>
                <a:lnTo>
                  <a:pt x="135369" y="72110"/>
                </a:lnTo>
                <a:lnTo>
                  <a:pt x="137058" y="71602"/>
                </a:lnTo>
                <a:lnTo>
                  <a:pt x="143421" y="74523"/>
                </a:lnTo>
                <a:lnTo>
                  <a:pt x="143421" y="74320"/>
                </a:lnTo>
                <a:lnTo>
                  <a:pt x="137668" y="71602"/>
                </a:lnTo>
                <a:lnTo>
                  <a:pt x="137401" y="71475"/>
                </a:lnTo>
                <a:lnTo>
                  <a:pt x="137820" y="71348"/>
                </a:lnTo>
                <a:lnTo>
                  <a:pt x="144094" y="69443"/>
                </a:lnTo>
                <a:lnTo>
                  <a:pt x="162356" y="70535"/>
                </a:lnTo>
                <a:lnTo>
                  <a:pt x="162356" y="70408"/>
                </a:lnTo>
                <a:lnTo>
                  <a:pt x="148463" y="69443"/>
                </a:lnTo>
                <a:lnTo>
                  <a:pt x="144754" y="69189"/>
                </a:lnTo>
                <a:lnTo>
                  <a:pt x="145161" y="69062"/>
                </a:lnTo>
                <a:lnTo>
                  <a:pt x="161442" y="63893"/>
                </a:lnTo>
                <a:lnTo>
                  <a:pt x="162394" y="67119"/>
                </a:lnTo>
                <a:lnTo>
                  <a:pt x="162483" y="68897"/>
                </a:lnTo>
                <a:lnTo>
                  <a:pt x="162483" y="47307"/>
                </a:lnTo>
                <a:lnTo>
                  <a:pt x="162267" y="47485"/>
                </a:lnTo>
                <a:lnTo>
                  <a:pt x="162140" y="47231"/>
                </a:lnTo>
                <a:lnTo>
                  <a:pt x="162864" y="46723"/>
                </a:lnTo>
                <a:lnTo>
                  <a:pt x="162140" y="45580"/>
                </a:lnTo>
                <a:lnTo>
                  <a:pt x="161823" y="45072"/>
                </a:lnTo>
                <a:lnTo>
                  <a:pt x="161366" y="45415"/>
                </a:lnTo>
                <a:lnTo>
                  <a:pt x="161366" y="63639"/>
                </a:lnTo>
                <a:lnTo>
                  <a:pt x="144094" y="69062"/>
                </a:lnTo>
                <a:lnTo>
                  <a:pt x="143421" y="69037"/>
                </a:lnTo>
                <a:lnTo>
                  <a:pt x="143421" y="69316"/>
                </a:lnTo>
                <a:lnTo>
                  <a:pt x="137071" y="71348"/>
                </a:lnTo>
                <a:lnTo>
                  <a:pt x="136715" y="71196"/>
                </a:lnTo>
                <a:lnTo>
                  <a:pt x="136715" y="71475"/>
                </a:lnTo>
                <a:lnTo>
                  <a:pt x="134747" y="72110"/>
                </a:lnTo>
                <a:lnTo>
                  <a:pt x="134518" y="71894"/>
                </a:lnTo>
                <a:lnTo>
                  <a:pt x="134518" y="72110"/>
                </a:lnTo>
                <a:lnTo>
                  <a:pt x="133972" y="72351"/>
                </a:lnTo>
                <a:lnTo>
                  <a:pt x="134124" y="71780"/>
                </a:lnTo>
                <a:lnTo>
                  <a:pt x="134518" y="72110"/>
                </a:lnTo>
                <a:lnTo>
                  <a:pt x="134518" y="71894"/>
                </a:lnTo>
                <a:lnTo>
                  <a:pt x="133845" y="71221"/>
                </a:lnTo>
                <a:lnTo>
                  <a:pt x="133756" y="71069"/>
                </a:lnTo>
                <a:lnTo>
                  <a:pt x="133883" y="70967"/>
                </a:lnTo>
                <a:lnTo>
                  <a:pt x="134518" y="70459"/>
                </a:lnTo>
                <a:lnTo>
                  <a:pt x="136715" y="71475"/>
                </a:lnTo>
                <a:lnTo>
                  <a:pt x="136715" y="71196"/>
                </a:lnTo>
                <a:lnTo>
                  <a:pt x="135089" y="70459"/>
                </a:lnTo>
                <a:lnTo>
                  <a:pt x="134797" y="70332"/>
                </a:lnTo>
                <a:lnTo>
                  <a:pt x="134950" y="70205"/>
                </a:lnTo>
                <a:lnTo>
                  <a:pt x="136525" y="68808"/>
                </a:lnTo>
                <a:lnTo>
                  <a:pt x="143421" y="69316"/>
                </a:lnTo>
                <a:lnTo>
                  <a:pt x="143421" y="69037"/>
                </a:lnTo>
                <a:lnTo>
                  <a:pt x="139255" y="68808"/>
                </a:lnTo>
                <a:lnTo>
                  <a:pt x="136829" y="68681"/>
                </a:lnTo>
                <a:lnTo>
                  <a:pt x="142227" y="64490"/>
                </a:lnTo>
                <a:lnTo>
                  <a:pt x="142557" y="64236"/>
                </a:lnTo>
                <a:lnTo>
                  <a:pt x="143764" y="63855"/>
                </a:lnTo>
                <a:lnTo>
                  <a:pt x="159931" y="58737"/>
                </a:lnTo>
                <a:lnTo>
                  <a:pt x="161366" y="63639"/>
                </a:lnTo>
                <a:lnTo>
                  <a:pt x="161366" y="45415"/>
                </a:lnTo>
                <a:lnTo>
                  <a:pt x="161124" y="45580"/>
                </a:lnTo>
                <a:lnTo>
                  <a:pt x="161036" y="45453"/>
                </a:lnTo>
                <a:lnTo>
                  <a:pt x="161683" y="44818"/>
                </a:lnTo>
                <a:lnTo>
                  <a:pt x="161061" y="43929"/>
                </a:lnTo>
                <a:lnTo>
                  <a:pt x="160604" y="43294"/>
                </a:lnTo>
                <a:lnTo>
                  <a:pt x="159893" y="43929"/>
                </a:lnTo>
                <a:lnTo>
                  <a:pt x="159867" y="58496"/>
                </a:lnTo>
                <a:lnTo>
                  <a:pt x="143116" y="63855"/>
                </a:lnTo>
                <a:lnTo>
                  <a:pt x="157530" y="52616"/>
                </a:lnTo>
                <a:lnTo>
                  <a:pt x="158534" y="53911"/>
                </a:lnTo>
                <a:lnTo>
                  <a:pt x="159867" y="58496"/>
                </a:lnTo>
                <a:lnTo>
                  <a:pt x="159867" y="43903"/>
                </a:lnTo>
                <a:lnTo>
                  <a:pt x="160439" y="43167"/>
                </a:lnTo>
                <a:lnTo>
                  <a:pt x="159766" y="42278"/>
                </a:lnTo>
                <a:lnTo>
                  <a:pt x="159270" y="41643"/>
                </a:lnTo>
                <a:lnTo>
                  <a:pt x="158623" y="42278"/>
                </a:lnTo>
                <a:lnTo>
                  <a:pt x="158572" y="42151"/>
                </a:lnTo>
                <a:lnTo>
                  <a:pt x="159143" y="41516"/>
                </a:lnTo>
                <a:lnTo>
                  <a:pt x="158508" y="40754"/>
                </a:lnTo>
                <a:lnTo>
                  <a:pt x="157873" y="39992"/>
                </a:lnTo>
                <a:lnTo>
                  <a:pt x="157416" y="40551"/>
                </a:lnTo>
                <a:lnTo>
                  <a:pt x="157416" y="52476"/>
                </a:lnTo>
                <a:lnTo>
                  <a:pt x="142481" y="63982"/>
                </a:lnTo>
                <a:lnTo>
                  <a:pt x="141909" y="64173"/>
                </a:lnTo>
                <a:lnTo>
                  <a:pt x="141909" y="64490"/>
                </a:lnTo>
                <a:lnTo>
                  <a:pt x="136474" y="68681"/>
                </a:lnTo>
                <a:lnTo>
                  <a:pt x="136194" y="68656"/>
                </a:lnTo>
                <a:lnTo>
                  <a:pt x="136194" y="68808"/>
                </a:lnTo>
                <a:lnTo>
                  <a:pt x="134467" y="70205"/>
                </a:lnTo>
                <a:lnTo>
                  <a:pt x="134289" y="70129"/>
                </a:lnTo>
                <a:lnTo>
                  <a:pt x="134289" y="70332"/>
                </a:lnTo>
                <a:lnTo>
                  <a:pt x="133667" y="70878"/>
                </a:lnTo>
                <a:lnTo>
                  <a:pt x="133146" y="69850"/>
                </a:lnTo>
                <a:lnTo>
                  <a:pt x="134289" y="70332"/>
                </a:lnTo>
                <a:lnTo>
                  <a:pt x="134289" y="70129"/>
                </a:lnTo>
                <a:lnTo>
                  <a:pt x="133578" y="69824"/>
                </a:lnTo>
                <a:lnTo>
                  <a:pt x="133273" y="69697"/>
                </a:lnTo>
                <a:lnTo>
                  <a:pt x="133438" y="69443"/>
                </a:lnTo>
                <a:lnTo>
                  <a:pt x="133832" y="68808"/>
                </a:lnTo>
                <a:lnTo>
                  <a:pt x="136194" y="68808"/>
                </a:lnTo>
                <a:lnTo>
                  <a:pt x="136194" y="68656"/>
                </a:lnTo>
                <a:lnTo>
                  <a:pt x="133997" y="68427"/>
                </a:lnTo>
                <a:lnTo>
                  <a:pt x="135191" y="66649"/>
                </a:lnTo>
                <a:lnTo>
                  <a:pt x="135267" y="66522"/>
                </a:lnTo>
                <a:lnTo>
                  <a:pt x="136105" y="66268"/>
                </a:lnTo>
                <a:lnTo>
                  <a:pt x="141909" y="64490"/>
                </a:lnTo>
                <a:lnTo>
                  <a:pt x="141909" y="64173"/>
                </a:lnTo>
                <a:lnTo>
                  <a:pt x="135483" y="66268"/>
                </a:lnTo>
                <a:lnTo>
                  <a:pt x="139280" y="60426"/>
                </a:lnTo>
                <a:lnTo>
                  <a:pt x="139611" y="59918"/>
                </a:lnTo>
                <a:lnTo>
                  <a:pt x="140436" y="59283"/>
                </a:lnTo>
                <a:lnTo>
                  <a:pt x="154343" y="48475"/>
                </a:lnTo>
                <a:lnTo>
                  <a:pt x="157416" y="52476"/>
                </a:lnTo>
                <a:lnTo>
                  <a:pt x="157416" y="40551"/>
                </a:lnTo>
                <a:lnTo>
                  <a:pt x="157238" y="40754"/>
                </a:lnTo>
                <a:lnTo>
                  <a:pt x="157238" y="40373"/>
                </a:lnTo>
                <a:lnTo>
                  <a:pt x="157594" y="39992"/>
                </a:lnTo>
                <a:lnTo>
                  <a:pt x="157480" y="39611"/>
                </a:lnTo>
                <a:lnTo>
                  <a:pt x="157124" y="39230"/>
                </a:lnTo>
                <a:lnTo>
                  <a:pt x="156413" y="38468"/>
                </a:lnTo>
                <a:lnTo>
                  <a:pt x="155778" y="39230"/>
                </a:lnTo>
                <a:lnTo>
                  <a:pt x="155765" y="39103"/>
                </a:lnTo>
                <a:lnTo>
                  <a:pt x="155638" y="39103"/>
                </a:lnTo>
                <a:lnTo>
                  <a:pt x="156248" y="38341"/>
                </a:lnTo>
                <a:lnTo>
                  <a:pt x="155562" y="37706"/>
                </a:lnTo>
                <a:lnTo>
                  <a:pt x="154876" y="37071"/>
                </a:lnTo>
                <a:lnTo>
                  <a:pt x="154292" y="37706"/>
                </a:lnTo>
                <a:lnTo>
                  <a:pt x="154216" y="48323"/>
                </a:lnTo>
                <a:lnTo>
                  <a:pt x="139966" y="59283"/>
                </a:lnTo>
                <a:lnTo>
                  <a:pt x="150380" y="43345"/>
                </a:lnTo>
                <a:lnTo>
                  <a:pt x="154216" y="48323"/>
                </a:lnTo>
                <a:lnTo>
                  <a:pt x="154216" y="37706"/>
                </a:lnTo>
                <a:lnTo>
                  <a:pt x="154660" y="36817"/>
                </a:lnTo>
                <a:lnTo>
                  <a:pt x="154216" y="36436"/>
                </a:lnTo>
                <a:lnTo>
                  <a:pt x="153327" y="35674"/>
                </a:lnTo>
                <a:lnTo>
                  <a:pt x="152730" y="36436"/>
                </a:lnTo>
                <a:lnTo>
                  <a:pt x="152679" y="36182"/>
                </a:lnTo>
                <a:lnTo>
                  <a:pt x="153111" y="35547"/>
                </a:lnTo>
                <a:lnTo>
                  <a:pt x="152603" y="35166"/>
                </a:lnTo>
                <a:lnTo>
                  <a:pt x="151574" y="34404"/>
                </a:lnTo>
                <a:lnTo>
                  <a:pt x="151117" y="35166"/>
                </a:lnTo>
                <a:lnTo>
                  <a:pt x="150964" y="35166"/>
                </a:lnTo>
                <a:lnTo>
                  <a:pt x="151434" y="34277"/>
                </a:lnTo>
                <a:lnTo>
                  <a:pt x="151041" y="34023"/>
                </a:lnTo>
                <a:lnTo>
                  <a:pt x="150241" y="33515"/>
                </a:lnTo>
                <a:lnTo>
                  <a:pt x="150241" y="43167"/>
                </a:lnTo>
                <a:lnTo>
                  <a:pt x="139407" y="59791"/>
                </a:lnTo>
                <a:lnTo>
                  <a:pt x="139014" y="60096"/>
                </a:lnTo>
                <a:lnTo>
                  <a:pt x="139014" y="60426"/>
                </a:lnTo>
                <a:lnTo>
                  <a:pt x="135102" y="66268"/>
                </a:lnTo>
                <a:lnTo>
                  <a:pt x="134937" y="66332"/>
                </a:lnTo>
                <a:lnTo>
                  <a:pt x="134937" y="66649"/>
                </a:lnTo>
                <a:lnTo>
                  <a:pt x="133718" y="68427"/>
                </a:lnTo>
                <a:lnTo>
                  <a:pt x="133565" y="68427"/>
                </a:lnTo>
                <a:lnTo>
                  <a:pt x="133565" y="68681"/>
                </a:lnTo>
                <a:lnTo>
                  <a:pt x="133032" y="69443"/>
                </a:lnTo>
                <a:lnTo>
                  <a:pt x="132562" y="68681"/>
                </a:lnTo>
                <a:lnTo>
                  <a:pt x="133565" y="68681"/>
                </a:lnTo>
                <a:lnTo>
                  <a:pt x="133565" y="68427"/>
                </a:lnTo>
                <a:lnTo>
                  <a:pt x="132435" y="68427"/>
                </a:lnTo>
                <a:lnTo>
                  <a:pt x="132410" y="75412"/>
                </a:lnTo>
                <a:lnTo>
                  <a:pt x="132295" y="76809"/>
                </a:lnTo>
                <a:lnTo>
                  <a:pt x="132105" y="76657"/>
                </a:lnTo>
                <a:lnTo>
                  <a:pt x="132105" y="78714"/>
                </a:lnTo>
                <a:lnTo>
                  <a:pt x="131978" y="80238"/>
                </a:lnTo>
                <a:lnTo>
                  <a:pt x="131902" y="80086"/>
                </a:lnTo>
                <a:lnTo>
                  <a:pt x="131902" y="80746"/>
                </a:lnTo>
                <a:lnTo>
                  <a:pt x="131381" y="87477"/>
                </a:lnTo>
                <a:lnTo>
                  <a:pt x="131254" y="86893"/>
                </a:lnTo>
                <a:lnTo>
                  <a:pt x="131254" y="88874"/>
                </a:lnTo>
                <a:lnTo>
                  <a:pt x="129565" y="108331"/>
                </a:lnTo>
                <a:lnTo>
                  <a:pt x="126085" y="108013"/>
                </a:lnTo>
                <a:lnTo>
                  <a:pt x="124942" y="107911"/>
                </a:lnTo>
                <a:lnTo>
                  <a:pt x="126580" y="88620"/>
                </a:lnTo>
                <a:lnTo>
                  <a:pt x="126682" y="87858"/>
                </a:lnTo>
                <a:lnTo>
                  <a:pt x="126949" y="87223"/>
                </a:lnTo>
                <a:lnTo>
                  <a:pt x="129679" y="80746"/>
                </a:lnTo>
                <a:lnTo>
                  <a:pt x="131178" y="87477"/>
                </a:lnTo>
                <a:lnTo>
                  <a:pt x="131254" y="88874"/>
                </a:lnTo>
                <a:lnTo>
                  <a:pt x="131254" y="86893"/>
                </a:lnTo>
                <a:lnTo>
                  <a:pt x="129921" y="80746"/>
                </a:lnTo>
                <a:lnTo>
                  <a:pt x="130035" y="79857"/>
                </a:lnTo>
                <a:lnTo>
                  <a:pt x="130657" y="78206"/>
                </a:lnTo>
                <a:lnTo>
                  <a:pt x="131787" y="80365"/>
                </a:lnTo>
                <a:lnTo>
                  <a:pt x="131902" y="80746"/>
                </a:lnTo>
                <a:lnTo>
                  <a:pt x="131902" y="80086"/>
                </a:lnTo>
                <a:lnTo>
                  <a:pt x="130962" y="78206"/>
                </a:lnTo>
                <a:lnTo>
                  <a:pt x="130835" y="77952"/>
                </a:lnTo>
                <a:lnTo>
                  <a:pt x="130873" y="77571"/>
                </a:lnTo>
                <a:lnTo>
                  <a:pt x="131394" y="76301"/>
                </a:lnTo>
                <a:lnTo>
                  <a:pt x="131991" y="76936"/>
                </a:lnTo>
                <a:lnTo>
                  <a:pt x="132105" y="78714"/>
                </a:lnTo>
                <a:lnTo>
                  <a:pt x="132105" y="76657"/>
                </a:lnTo>
                <a:lnTo>
                  <a:pt x="131673" y="76301"/>
                </a:lnTo>
                <a:lnTo>
                  <a:pt x="131622" y="75920"/>
                </a:lnTo>
                <a:lnTo>
                  <a:pt x="131775" y="75539"/>
                </a:lnTo>
                <a:lnTo>
                  <a:pt x="132156" y="75298"/>
                </a:lnTo>
                <a:lnTo>
                  <a:pt x="132410" y="75412"/>
                </a:lnTo>
                <a:lnTo>
                  <a:pt x="132410" y="68389"/>
                </a:lnTo>
                <a:lnTo>
                  <a:pt x="132626" y="67411"/>
                </a:lnTo>
                <a:lnTo>
                  <a:pt x="132651" y="67284"/>
                </a:lnTo>
                <a:lnTo>
                  <a:pt x="133565" y="67030"/>
                </a:lnTo>
                <a:lnTo>
                  <a:pt x="134937" y="66649"/>
                </a:lnTo>
                <a:lnTo>
                  <a:pt x="134937" y="66332"/>
                </a:lnTo>
                <a:lnTo>
                  <a:pt x="132689" y="67030"/>
                </a:lnTo>
                <a:lnTo>
                  <a:pt x="133299" y="64998"/>
                </a:lnTo>
                <a:lnTo>
                  <a:pt x="133375" y="64744"/>
                </a:lnTo>
                <a:lnTo>
                  <a:pt x="133870" y="64363"/>
                </a:lnTo>
                <a:lnTo>
                  <a:pt x="139014" y="60426"/>
                </a:lnTo>
                <a:lnTo>
                  <a:pt x="139014" y="60096"/>
                </a:lnTo>
                <a:lnTo>
                  <a:pt x="133489" y="64363"/>
                </a:lnTo>
                <a:lnTo>
                  <a:pt x="135318" y="57505"/>
                </a:lnTo>
                <a:lnTo>
                  <a:pt x="135483" y="56870"/>
                </a:lnTo>
                <a:lnTo>
                  <a:pt x="135902" y="56235"/>
                </a:lnTo>
                <a:lnTo>
                  <a:pt x="146138" y="40589"/>
                </a:lnTo>
                <a:lnTo>
                  <a:pt x="149923" y="42735"/>
                </a:lnTo>
                <a:lnTo>
                  <a:pt x="150241" y="43167"/>
                </a:lnTo>
                <a:lnTo>
                  <a:pt x="150241" y="33515"/>
                </a:lnTo>
                <a:lnTo>
                  <a:pt x="149860" y="33261"/>
                </a:lnTo>
                <a:lnTo>
                  <a:pt x="149428" y="34023"/>
                </a:lnTo>
                <a:lnTo>
                  <a:pt x="149352" y="33769"/>
                </a:lnTo>
                <a:lnTo>
                  <a:pt x="149707" y="33134"/>
                </a:lnTo>
                <a:lnTo>
                  <a:pt x="149517" y="33007"/>
                </a:lnTo>
                <a:lnTo>
                  <a:pt x="148170" y="32118"/>
                </a:lnTo>
                <a:lnTo>
                  <a:pt x="147726" y="33007"/>
                </a:lnTo>
                <a:lnTo>
                  <a:pt x="147637" y="32880"/>
                </a:lnTo>
                <a:lnTo>
                  <a:pt x="147942" y="31991"/>
                </a:lnTo>
                <a:lnTo>
                  <a:pt x="146329" y="31102"/>
                </a:lnTo>
                <a:lnTo>
                  <a:pt x="145948" y="31991"/>
                </a:lnTo>
                <a:lnTo>
                  <a:pt x="145935" y="40474"/>
                </a:lnTo>
                <a:lnTo>
                  <a:pt x="135661" y="56235"/>
                </a:lnTo>
                <a:lnTo>
                  <a:pt x="140754" y="37528"/>
                </a:lnTo>
                <a:lnTo>
                  <a:pt x="145935" y="40474"/>
                </a:lnTo>
                <a:lnTo>
                  <a:pt x="145935" y="31991"/>
                </a:lnTo>
                <a:lnTo>
                  <a:pt x="145757" y="31991"/>
                </a:lnTo>
                <a:lnTo>
                  <a:pt x="146062" y="31229"/>
                </a:lnTo>
                <a:lnTo>
                  <a:pt x="146113" y="31102"/>
                </a:lnTo>
                <a:lnTo>
                  <a:pt x="144475" y="30340"/>
                </a:lnTo>
                <a:lnTo>
                  <a:pt x="144132" y="31229"/>
                </a:lnTo>
                <a:lnTo>
                  <a:pt x="144030" y="31102"/>
                </a:lnTo>
                <a:lnTo>
                  <a:pt x="144183" y="30467"/>
                </a:lnTo>
                <a:lnTo>
                  <a:pt x="144284" y="30213"/>
                </a:lnTo>
                <a:lnTo>
                  <a:pt x="142621" y="29451"/>
                </a:lnTo>
                <a:lnTo>
                  <a:pt x="142278" y="30467"/>
                </a:lnTo>
                <a:lnTo>
                  <a:pt x="142138" y="30340"/>
                </a:lnTo>
                <a:lnTo>
                  <a:pt x="142265" y="29832"/>
                </a:lnTo>
                <a:lnTo>
                  <a:pt x="142379" y="29451"/>
                </a:lnTo>
                <a:lnTo>
                  <a:pt x="140677" y="28816"/>
                </a:lnTo>
                <a:lnTo>
                  <a:pt x="140512" y="29349"/>
                </a:lnTo>
                <a:lnTo>
                  <a:pt x="140512" y="37388"/>
                </a:lnTo>
                <a:lnTo>
                  <a:pt x="135255" y="56870"/>
                </a:lnTo>
                <a:lnTo>
                  <a:pt x="135077" y="57150"/>
                </a:lnTo>
                <a:lnTo>
                  <a:pt x="135077" y="57505"/>
                </a:lnTo>
                <a:lnTo>
                  <a:pt x="133134" y="64617"/>
                </a:lnTo>
                <a:lnTo>
                  <a:pt x="133057" y="64998"/>
                </a:lnTo>
                <a:lnTo>
                  <a:pt x="132461" y="67157"/>
                </a:lnTo>
                <a:lnTo>
                  <a:pt x="132372" y="67411"/>
                </a:lnTo>
                <a:lnTo>
                  <a:pt x="132219" y="68021"/>
                </a:lnTo>
                <a:lnTo>
                  <a:pt x="131978" y="67538"/>
                </a:lnTo>
                <a:lnTo>
                  <a:pt x="132372" y="67411"/>
                </a:lnTo>
                <a:lnTo>
                  <a:pt x="132372" y="67195"/>
                </a:lnTo>
                <a:lnTo>
                  <a:pt x="131737" y="67449"/>
                </a:lnTo>
                <a:lnTo>
                  <a:pt x="131368" y="67335"/>
                </a:lnTo>
                <a:lnTo>
                  <a:pt x="131368" y="75780"/>
                </a:lnTo>
                <a:lnTo>
                  <a:pt x="131318" y="75920"/>
                </a:lnTo>
                <a:lnTo>
                  <a:pt x="131368" y="75780"/>
                </a:lnTo>
                <a:lnTo>
                  <a:pt x="131368" y="67335"/>
                </a:lnTo>
                <a:lnTo>
                  <a:pt x="131165" y="67259"/>
                </a:lnTo>
                <a:lnTo>
                  <a:pt x="131152" y="66649"/>
                </a:lnTo>
                <a:lnTo>
                  <a:pt x="131140" y="66522"/>
                </a:lnTo>
                <a:lnTo>
                  <a:pt x="131140" y="76555"/>
                </a:lnTo>
                <a:lnTo>
                  <a:pt x="130657" y="77571"/>
                </a:lnTo>
                <a:lnTo>
                  <a:pt x="130454" y="77165"/>
                </a:lnTo>
                <a:lnTo>
                  <a:pt x="130454" y="78206"/>
                </a:lnTo>
                <a:lnTo>
                  <a:pt x="129717" y="79857"/>
                </a:lnTo>
                <a:lnTo>
                  <a:pt x="129527" y="79044"/>
                </a:lnTo>
                <a:lnTo>
                  <a:pt x="129527" y="80365"/>
                </a:lnTo>
                <a:lnTo>
                  <a:pt x="126682" y="87223"/>
                </a:lnTo>
                <a:lnTo>
                  <a:pt x="127317" y="80238"/>
                </a:lnTo>
                <a:lnTo>
                  <a:pt x="127342" y="79984"/>
                </a:lnTo>
                <a:lnTo>
                  <a:pt x="127673" y="79603"/>
                </a:lnTo>
                <a:lnTo>
                  <a:pt x="129070" y="77952"/>
                </a:lnTo>
                <a:lnTo>
                  <a:pt x="129413" y="79476"/>
                </a:lnTo>
                <a:lnTo>
                  <a:pt x="129527" y="80365"/>
                </a:lnTo>
                <a:lnTo>
                  <a:pt x="129527" y="79044"/>
                </a:lnTo>
                <a:lnTo>
                  <a:pt x="129273" y="77952"/>
                </a:lnTo>
                <a:lnTo>
                  <a:pt x="129235" y="77825"/>
                </a:lnTo>
                <a:lnTo>
                  <a:pt x="129527" y="77444"/>
                </a:lnTo>
                <a:lnTo>
                  <a:pt x="129997" y="76809"/>
                </a:lnTo>
                <a:lnTo>
                  <a:pt x="130378" y="77571"/>
                </a:lnTo>
                <a:lnTo>
                  <a:pt x="130454" y="78206"/>
                </a:lnTo>
                <a:lnTo>
                  <a:pt x="130454" y="77165"/>
                </a:lnTo>
                <a:lnTo>
                  <a:pt x="130276" y="76809"/>
                </a:lnTo>
                <a:lnTo>
                  <a:pt x="130149" y="76555"/>
                </a:lnTo>
                <a:lnTo>
                  <a:pt x="130987" y="76022"/>
                </a:lnTo>
                <a:lnTo>
                  <a:pt x="131140" y="76555"/>
                </a:lnTo>
                <a:lnTo>
                  <a:pt x="131140" y="66522"/>
                </a:lnTo>
                <a:lnTo>
                  <a:pt x="131622" y="66141"/>
                </a:lnTo>
                <a:lnTo>
                  <a:pt x="133057" y="64998"/>
                </a:lnTo>
                <a:lnTo>
                  <a:pt x="133057" y="64681"/>
                </a:lnTo>
                <a:lnTo>
                  <a:pt x="131064" y="66141"/>
                </a:lnTo>
                <a:lnTo>
                  <a:pt x="131013" y="64109"/>
                </a:lnTo>
                <a:lnTo>
                  <a:pt x="131089" y="63601"/>
                </a:lnTo>
                <a:lnTo>
                  <a:pt x="131254" y="63347"/>
                </a:lnTo>
                <a:lnTo>
                  <a:pt x="135077" y="57505"/>
                </a:lnTo>
                <a:lnTo>
                  <a:pt x="135077" y="57150"/>
                </a:lnTo>
                <a:lnTo>
                  <a:pt x="131000" y="63347"/>
                </a:lnTo>
                <a:lnTo>
                  <a:pt x="130924" y="61353"/>
                </a:lnTo>
                <a:lnTo>
                  <a:pt x="130924" y="67183"/>
                </a:lnTo>
                <a:lnTo>
                  <a:pt x="130467" y="67030"/>
                </a:lnTo>
                <a:lnTo>
                  <a:pt x="130911" y="66649"/>
                </a:lnTo>
                <a:lnTo>
                  <a:pt x="130924" y="67183"/>
                </a:lnTo>
                <a:lnTo>
                  <a:pt x="130924" y="61353"/>
                </a:lnTo>
                <a:lnTo>
                  <a:pt x="130886" y="60363"/>
                </a:lnTo>
                <a:lnTo>
                  <a:pt x="130886" y="66268"/>
                </a:lnTo>
                <a:lnTo>
                  <a:pt x="130149" y="66929"/>
                </a:lnTo>
                <a:lnTo>
                  <a:pt x="129743" y="66802"/>
                </a:lnTo>
                <a:lnTo>
                  <a:pt x="129743" y="76809"/>
                </a:lnTo>
                <a:lnTo>
                  <a:pt x="129184" y="77444"/>
                </a:lnTo>
                <a:lnTo>
                  <a:pt x="129044" y="76733"/>
                </a:lnTo>
                <a:lnTo>
                  <a:pt x="129590" y="76898"/>
                </a:lnTo>
                <a:lnTo>
                  <a:pt x="129730" y="76809"/>
                </a:lnTo>
                <a:lnTo>
                  <a:pt x="129743" y="66802"/>
                </a:lnTo>
                <a:lnTo>
                  <a:pt x="129565" y="66738"/>
                </a:lnTo>
                <a:lnTo>
                  <a:pt x="129489" y="66522"/>
                </a:lnTo>
                <a:lnTo>
                  <a:pt x="129565" y="66014"/>
                </a:lnTo>
                <a:lnTo>
                  <a:pt x="129654" y="65887"/>
                </a:lnTo>
                <a:lnTo>
                  <a:pt x="130822" y="64109"/>
                </a:lnTo>
                <a:lnTo>
                  <a:pt x="130886" y="66268"/>
                </a:lnTo>
                <a:lnTo>
                  <a:pt x="130886" y="60363"/>
                </a:lnTo>
                <a:lnTo>
                  <a:pt x="130733" y="56362"/>
                </a:lnTo>
                <a:lnTo>
                  <a:pt x="130771" y="55346"/>
                </a:lnTo>
                <a:lnTo>
                  <a:pt x="130911" y="54838"/>
                </a:lnTo>
                <a:lnTo>
                  <a:pt x="136029" y="36042"/>
                </a:lnTo>
                <a:lnTo>
                  <a:pt x="138544" y="36258"/>
                </a:lnTo>
                <a:lnTo>
                  <a:pt x="140512" y="37388"/>
                </a:lnTo>
                <a:lnTo>
                  <a:pt x="140512" y="29349"/>
                </a:lnTo>
                <a:lnTo>
                  <a:pt x="140436" y="29578"/>
                </a:lnTo>
                <a:lnTo>
                  <a:pt x="140335" y="29832"/>
                </a:lnTo>
                <a:lnTo>
                  <a:pt x="140296" y="29705"/>
                </a:lnTo>
                <a:lnTo>
                  <a:pt x="140347" y="29197"/>
                </a:lnTo>
                <a:lnTo>
                  <a:pt x="140449" y="28816"/>
                </a:lnTo>
                <a:lnTo>
                  <a:pt x="138722" y="28181"/>
                </a:lnTo>
                <a:lnTo>
                  <a:pt x="138506" y="29197"/>
                </a:lnTo>
                <a:lnTo>
                  <a:pt x="138328" y="29197"/>
                </a:lnTo>
                <a:lnTo>
                  <a:pt x="138353" y="29070"/>
                </a:lnTo>
                <a:lnTo>
                  <a:pt x="138404" y="28816"/>
                </a:lnTo>
                <a:lnTo>
                  <a:pt x="138518" y="28181"/>
                </a:lnTo>
                <a:lnTo>
                  <a:pt x="136740" y="27800"/>
                </a:lnTo>
                <a:lnTo>
                  <a:pt x="136563" y="28816"/>
                </a:lnTo>
                <a:lnTo>
                  <a:pt x="136372" y="28816"/>
                </a:lnTo>
                <a:lnTo>
                  <a:pt x="136398" y="28689"/>
                </a:lnTo>
                <a:lnTo>
                  <a:pt x="136410" y="28562"/>
                </a:lnTo>
                <a:lnTo>
                  <a:pt x="136525" y="27673"/>
                </a:lnTo>
                <a:lnTo>
                  <a:pt x="135775" y="27571"/>
                </a:lnTo>
                <a:lnTo>
                  <a:pt x="135775" y="36017"/>
                </a:lnTo>
                <a:lnTo>
                  <a:pt x="130708" y="54749"/>
                </a:lnTo>
                <a:lnTo>
                  <a:pt x="130708" y="63855"/>
                </a:lnTo>
                <a:lnTo>
                  <a:pt x="129374" y="65824"/>
                </a:lnTo>
                <a:lnTo>
                  <a:pt x="129374" y="66827"/>
                </a:lnTo>
                <a:lnTo>
                  <a:pt x="128968" y="67106"/>
                </a:lnTo>
                <a:lnTo>
                  <a:pt x="128968" y="77571"/>
                </a:lnTo>
                <a:lnTo>
                  <a:pt x="127330" y="79603"/>
                </a:lnTo>
                <a:lnTo>
                  <a:pt x="127546" y="77317"/>
                </a:lnTo>
                <a:lnTo>
                  <a:pt x="128155" y="76936"/>
                </a:lnTo>
                <a:lnTo>
                  <a:pt x="128676" y="76606"/>
                </a:lnTo>
                <a:lnTo>
                  <a:pt x="128968" y="77571"/>
                </a:lnTo>
                <a:lnTo>
                  <a:pt x="128968" y="67106"/>
                </a:lnTo>
                <a:lnTo>
                  <a:pt x="128714" y="67271"/>
                </a:lnTo>
                <a:lnTo>
                  <a:pt x="129260" y="66522"/>
                </a:lnTo>
                <a:lnTo>
                  <a:pt x="129374" y="66827"/>
                </a:lnTo>
                <a:lnTo>
                  <a:pt x="129374" y="65824"/>
                </a:lnTo>
                <a:lnTo>
                  <a:pt x="129057" y="65176"/>
                </a:lnTo>
                <a:lnTo>
                  <a:pt x="129057" y="66268"/>
                </a:lnTo>
                <a:lnTo>
                  <a:pt x="128371" y="67411"/>
                </a:lnTo>
                <a:lnTo>
                  <a:pt x="128333" y="76504"/>
                </a:lnTo>
                <a:lnTo>
                  <a:pt x="127558" y="76936"/>
                </a:lnTo>
                <a:lnTo>
                  <a:pt x="127622" y="76263"/>
                </a:lnTo>
                <a:lnTo>
                  <a:pt x="128333" y="76504"/>
                </a:lnTo>
                <a:lnTo>
                  <a:pt x="128333" y="67360"/>
                </a:lnTo>
                <a:lnTo>
                  <a:pt x="128117" y="67043"/>
                </a:lnTo>
                <a:lnTo>
                  <a:pt x="128117" y="67665"/>
                </a:lnTo>
                <a:lnTo>
                  <a:pt x="127635" y="67983"/>
                </a:lnTo>
                <a:lnTo>
                  <a:pt x="127406" y="68135"/>
                </a:lnTo>
                <a:lnTo>
                  <a:pt x="127406" y="76200"/>
                </a:lnTo>
                <a:lnTo>
                  <a:pt x="127342" y="77063"/>
                </a:lnTo>
                <a:lnTo>
                  <a:pt x="127304" y="77317"/>
                </a:lnTo>
                <a:lnTo>
                  <a:pt x="127101" y="79730"/>
                </a:lnTo>
                <a:lnTo>
                  <a:pt x="127088" y="80238"/>
                </a:lnTo>
                <a:lnTo>
                  <a:pt x="126479" y="87731"/>
                </a:lnTo>
                <a:lnTo>
                  <a:pt x="126365" y="88112"/>
                </a:lnTo>
                <a:lnTo>
                  <a:pt x="126352" y="88620"/>
                </a:lnTo>
                <a:lnTo>
                  <a:pt x="124701" y="107899"/>
                </a:lnTo>
                <a:lnTo>
                  <a:pt x="120434" y="107505"/>
                </a:lnTo>
                <a:lnTo>
                  <a:pt x="120205" y="107378"/>
                </a:lnTo>
                <a:lnTo>
                  <a:pt x="119291" y="106870"/>
                </a:lnTo>
                <a:lnTo>
                  <a:pt x="118960" y="106692"/>
                </a:lnTo>
                <a:lnTo>
                  <a:pt x="126352" y="88620"/>
                </a:lnTo>
                <a:lnTo>
                  <a:pt x="126352" y="88150"/>
                </a:lnTo>
                <a:lnTo>
                  <a:pt x="118719" y="106565"/>
                </a:lnTo>
                <a:lnTo>
                  <a:pt x="118160" y="106235"/>
                </a:lnTo>
                <a:lnTo>
                  <a:pt x="116789" y="105473"/>
                </a:lnTo>
                <a:lnTo>
                  <a:pt x="115646" y="104838"/>
                </a:lnTo>
                <a:lnTo>
                  <a:pt x="114566" y="104241"/>
                </a:lnTo>
                <a:lnTo>
                  <a:pt x="121869" y="86588"/>
                </a:lnTo>
                <a:lnTo>
                  <a:pt x="122072" y="86080"/>
                </a:lnTo>
                <a:lnTo>
                  <a:pt x="122732" y="85318"/>
                </a:lnTo>
                <a:lnTo>
                  <a:pt x="127088" y="80238"/>
                </a:lnTo>
                <a:lnTo>
                  <a:pt x="127088" y="79768"/>
                </a:lnTo>
                <a:lnTo>
                  <a:pt x="126987" y="79984"/>
                </a:lnTo>
                <a:lnTo>
                  <a:pt x="122364" y="85318"/>
                </a:lnTo>
                <a:lnTo>
                  <a:pt x="125044" y="78841"/>
                </a:lnTo>
                <a:lnTo>
                  <a:pt x="125095" y="78714"/>
                </a:lnTo>
                <a:lnTo>
                  <a:pt x="125704" y="78333"/>
                </a:lnTo>
                <a:lnTo>
                  <a:pt x="127304" y="77317"/>
                </a:lnTo>
                <a:lnTo>
                  <a:pt x="127304" y="77089"/>
                </a:lnTo>
                <a:lnTo>
                  <a:pt x="125285" y="78333"/>
                </a:lnTo>
                <a:lnTo>
                  <a:pt x="126085" y="76301"/>
                </a:lnTo>
                <a:lnTo>
                  <a:pt x="127152" y="76098"/>
                </a:lnTo>
                <a:lnTo>
                  <a:pt x="127406" y="76200"/>
                </a:lnTo>
                <a:lnTo>
                  <a:pt x="127406" y="68135"/>
                </a:lnTo>
                <a:lnTo>
                  <a:pt x="127698" y="66903"/>
                </a:lnTo>
                <a:lnTo>
                  <a:pt x="128066" y="67411"/>
                </a:lnTo>
                <a:lnTo>
                  <a:pt x="128117" y="67665"/>
                </a:lnTo>
                <a:lnTo>
                  <a:pt x="128117" y="67043"/>
                </a:lnTo>
                <a:lnTo>
                  <a:pt x="128028" y="66903"/>
                </a:lnTo>
                <a:lnTo>
                  <a:pt x="127850" y="66649"/>
                </a:lnTo>
                <a:lnTo>
                  <a:pt x="127825" y="66268"/>
                </a:lnTo>
                <a:lnTo>
                  <a:pt x="128371" y="64109"/>
                </a:lnTo>
                <a:lnTo>
                  <a:pt x="129044" y="65887"/>
                </a:lnTo>
                <a:lnTo>
                  <a:pt x="129057" y="66268"/>
                </a:lnTo>
                <a:lnTo>
                  <a:pt x="129057" y="65176"/>
                </a:lnTo>
                <a:lnTo>
                  <a:pt x="128663" y="64109"/>
                </a:lnTo>
                <a:lnTo>
                  <a:pt x="128574" y="63855"/>
                </a:lnTo>
                <a:lnTo>
                  <a:pt x="128625" y="63347"/>
                </a:lnTo>
                <a:lnTo>
                  <a:pt x="130530" y="56362"/>
                </a:lnTo>
                <a:lnTo>
                  <a:pt x="130594" y="58140"/>
                </a:lnTo>
                <a:lnTo>
                  <a:pt x="130708" y="63855"/>
                </a:lnTo>
                <a:lnTo>
                  <a:pt x="130708" y="54749"/>
                </a:lnTo>
                <a:lnTo>
                  <a:pt x="130505" y="50088"/>
                </a:lnTo>
                <a:lnTo>
                  <a:pt x="130505" y="55600"/>
                </a:lnTo>
                <a:lnTo>
                  <a:pt x="128397" y="63347"/>
                </a:lnTo>
                <a:lnTo>
                  <a:pt x="128244" y="62915"/>
                </a:lnTo>
                <a:lnTo>
                  <a:pt x="128244" y="63855"/>
                </a:lnTo>
                <a:lnTo>
                  <a:pt x="127571" y="66268"/>
                </a:lnTo>
                <a:lnTo>
                  <a:pt x="127419" y="66078"/>
                </a:lnTo>
                <a:lnTo>
                  <a:pt x="127419" y="66903"/>
                </a:lnTo>
                <a:lnTo>
                  <a:pt x="127063" y="68046"/>
                </a:lnTo>
                <a:lnTo>
                  <a:pt x="127012" y="75844"/>
                </a:lnTo>
                <a:lnTo>
                  <a:pt x="126199" y="75920"/>
                </a:lnTo>
                <a:lnTo>
                  <a:pt x="126606" y="75057"/>
                </a:lnTo>
                <a:lnTo>
                  <a:pt x="127012" y="75844"/>
                </a:lnTo>
                <a:lnTo>
                  <a:pt x="127012" y="68021"/>
                </a:lnTo>
                <a:lnTo>
                  <a:pt x="126860" y="67919"/>
                </a:lnTo>
                <a:lnTo>
                  <a:pt x="126860" y="68478"/>
                </a:lnTo>
                <a:lnTo>
                  <a:pt x="126453" y="68745"/>
                </a:lnTo>
                <a:lnTo>
                  <a:pt x="126453" y="74752"/>
                </a:lnTo>
                <a:lnTo>
                  <a:pt x="126377" y="75031"/>
                </a:lnTo>
                <a:lnTo>
                  <a:pt x="125945" y="76047"/>
                </a:lnTo>
                <a:lnTo>
                  <a:pt x="125857" y="76301"/>
                </a:lnTo>
                <a:lnTo>
                  <a:pt x="124942" y="78460"/>
                </a:lnTo>
                <a:lnTo>
                  <a:pt x="124777" y="78562"/>
                </a:lnTo>
                <a:lnTo>
                  <a:pt x="124777" y="78841"/>
                </a:lnTo>
                <a:lnTo>
                  <a:pt x="121856" y="85953"/>
                </a:lnTo>
                <a:lnTo>
                  <a:pt x="121602" y="86258"/>
                </a:lnTo>
                <a:lnTo>
                  <a:pt x="121602" y="86588"/>
                </a:lnTo>
                <a:lnTo>
                  <a:pt x="114363" y="104127"/>
                </a:lnTo>
                <a:lnTo>
                  <a:pt x="112915" y="103314"/>
                </a:lnTo>
                <a:lnTo>
                  <a:pt x="111556" y="102552"/>
                </a:lnTo>
                <a:lnTo>
                  <a:pt x="110185" y="101790"/>
                </a:lnTo>
                <a:lnTo>
                  <a:pt x="109054" y="101168"/>
                </a:lnTo>
                <a:lnTo>
                  <a:pt x="121602" y="86588"/>
                </a:lnTo>
                <a:lnTo>
                  <a:pt x="121602" y="86258"/>
                </a:lnTo>
                <a:lnTo>
                  <a:pt x="108915" y="101003"/>
                </a:lnTo>
                <a:lnTo>
                  <a:pt x="108267" y="100139"/>
                </a:lnTo>
                <a:lnTo>
                  <a:pt x="107581" y="99250"/>
                </a:lnTo>
                <a:lnTo>
                  <a:pt x="106895" y="98361"/>
                </a:lnTo>
                <a:lnTo>
                  <a:pt x="106197" y="97472"/>
                </a:lnTo>
                <a:lnTo>
                  <a:pt x="105867" y="97066"/>
                </a:lnTo>
                <a:lnTo>
                  <a:pt x="117995" y="82905"/>
                </a:lnTo>
                <a:lnTo>
                  <a:pt x="118313" y="82524"/>
                </a:lnTo>
                <a:lnTo>
                  <a:pt x="119430" y="81889"/>
                </a:lnTo>
                <a:lnTo>
                  <a:pt x="124777" y="78841"/>
                </a:lnTo>
                <a:lnTo>
                  <a:pt x="124777" y="78562"/>
                </a:lnTo>
                <a:lnTo>
                  <a:pt x="118821" y="81889"/>
                </a:lnTo>
                <a:lnTo>
                  <a:pt x="123317" y="76682"/>
                </a:lnTo>
                <a:lnTo>
                  <a:pt x="125018" y="76428"/>
                </a:lnTo>
                <a:lnTo>
                  <a:pt x="125857" y="76301"/>
                </a:lnTo>
                <a:lnTo>
                  <a:pt x="125857" y="76073"/>
                </a:lnTo>
                <a:lnTo>
                  <a:pt x="123596" y="76428"/>
                </a:lnTo>
                <a:lnTo>
                  <a:pt x="124993" y="74777"/>
                </a:lnTo>
                <a:lnTo>
                  <a:pt x="126377" y="75031"/>
                </a:lnTo>
                <a:lnTo>
                  <a:pt x="126377" y="74764"/>
                </a:lnTo>
                <a:lnTo>
                  <a:pt x="125196" y="74523"/>
                </a:lnTo>
                <a:lnTo>
                  <a:pt x="125793" y="73888"/>
                </a:lnTo>
                <a:lnTo>
                  <a:pt x="126047" y="73977"/>
                </a:lnTo>
                <a:lnTo>
                  <a:pt x="126453" y="74752"/>
                </a:lnTo>
                <a:lnTo>
                  <a:pt x="126453" y="68745"/>
                </a:lnTo>
                <a:lnTo>
                  <a:pt x="126288" y="68846"/>
                </a:lnTo>
                <a:lnTo>
                  <a:pt x="126250" y="67792"/>
                </a:lnTo>
                <a:lnTo>
                  <a:pt x="126834" y="68173"/>
                </a:lnTo>
                <a:lnTo>
                  <a:pt x="126860" y="68478"/>
                </a:lnTo>
                <a:lnTo>
                  <a:pt x="126860" y="67919"/>
                </a:lnTo>
                <a:lnTo>
                  <a:pt x="126669" y="67792"/>
                </a:lnTo>
                <a:lnTo>
                  <a:pt x="126263" y="67538"/>
                </a:lnTo>
                <a:lnTo>
                  <a:pt x="126263" y="67411"/>
                </a:lnTo>
                <a:lnTo>
                  <a:pt x="126174" y="64998"/>
                </a:lnTo>
                <a:lnTo>
                  <a:pt x="127292" y="66395"/>
                </a:lnTo>
                <a:lnTo>
                  <a:pt x="127419" y="66903"/>
                </a:lnTo>
                <a:lnTo>
                  <a:pt x="127419" y="66078"/>
                </a:lnTo>
                <a:lnTo>
                  <a:pt x="126568" y="64998"/>
                </a:lnTo>
                <a:lnTo>
                  <a:pt x="126263" y="64617"/>
                </a:lnTo>
                <a:lnTo>
                  <a:pt x="126149" y="64236"/>
                </a:lnTo>
                <a:lnTo>
                  <a:pt x="126072" y="62471"/>
                </a:lnTo>
                <a:lnTo>
                  <a:pt x="126072" y="68986"/>
                </a:lnTo>
                <a:lnTo>
                  <a:pt x="125844" y="69138"/>
                </a:lnTo>
                <a:lnTo>
                  <a:pt x="125806" y="73469"/>
                </a:lnTo>
                <a:lnTo>
                  <a:pt x="125514" y="73367"/>
                </a:lnTo>
                <a:lnTo>
                  <a:pt x="125514" y="73761"/>
                </a:lnTo>
                <a:lnTo>
                  <a:pt x="124917" y="74523"/>
                </a:lnTo>
                <a:lnTo>
                  <a:pt x="124739" y="74485"/>
                </a:lnTo>
                <a:lnTo>
                  <a:pt x="124739" y="74777"/>
                </a:lnTo>
                <a:lnTo>
                  <a:pt x="123228" y="76428"/>
                </a:lnTo>
                <a:lnTo>
                  <a:pt x="122999" y="76479"/>
                </a:lnTo>
                <a:lnTo>
                  <a:pt x="122999" y="76682"/>
                </a:lnTo>
                <a:lnTo>
                  <a:pt x="118173" y="82270"/>
                </a:lnTo>
                <a:lnTo>
                  <a:pt x="117716" y="82537"/>
                </a:lnTo>
                <a:lnTo>
                  <a:pt x="117716" y="82905"/>
                </a:lnTo>
                <a:lnTo>
                  <a:pt x="105676" y="96812"/>
                </a:lnTo>
                <a:lnTo>
                  <a:pt x="105422" y="96456"/>
                </a:lnTo>
                <a:lnTo>
                  <a:pt x="104736" y="95567"/>
                </a:lnTo>
                <a:lnTo>
                  <a:pt x="103949" y="94551"/>
                </a:lnTo>
                <a:lnTo>
                  <a:pt x="101892" y="91909"/>
                </a:lnTo>
                <a:lnTo>
                  <a:pt x="117716" y="82905"/>
                </a:lnTo>
                <a:lnTo>
                  <a:pt x="117716" y="82537"/>
                </a:lnTo>
                <a:lnTo>
                  <a:pt x="101739" y="91706"/>
                </a:lnTo>
                <a:lnTo>
                  <a:pt x="100812" y="90487"/>
                </a:lnTo>
                <a:lnTo>
                  <a:pt x="100418" y="89979"/>
                </a:lnTo>
                <a:lnTo>
                  <a:pt x="100266" y="89471"/>
                </a:lnTo>
                <a:lnTo>
                  <a:pt x="99644" y="87312"/>
                </a:lnTo>
                <a:lnTo>
                  <a:pt x="99593" y="87147"/>
                </a:lnTo>
                <a:lnTo>
                  <a:pt x="115557" y="77952"/>
                </a:lnTo>
                <a:lnTo>
                  <a:pt x="115773" y="77825"/>
                </a:lnTo>
                <a:lnTo>
                  <a:pt x="117386" y="77571"/>
                </a:lnTo>
                <a:lnTo>
                  <a:pt x="122999" y="76682"/>
                </a:lnTo>
                <a:lnTo>
                  <a:pt x="122999" y="76479"/>
                </a:lnTo>
                <a:lnTo>
                  <a:pt x="116408" y="77571"/>
                </a:lnTo>
                <a:lnTo>
                  <a:pt x="122288" y="74142"/>
                </a:lnTo>
                <a:lnTo>
                  <a:pt x="124739" y="74777"/>
                </a:lnTo>
                <a:lnTo>
                  <a:pt x="124739" y="74485"/>
                </a:lnTo>
                <a:lnTo>
                  <a:pt x="123190" y="74142"/>
                </a:lnTo>
                <a:lnTo>
                  <a:pt x="122618" y="74015"/>
                </a:lnTo>
                <a:lnTo>
                  <a:pt x="122821" y="73888"/>
                </a:lnTo>
                <a:lnTo>
                  <a:pt x="124421" y="72872"/>
                </a:lnTo>
                <a:lnTo>
                  <a:pt x="125425" y="73507"/>
                </a:lnTo>
                <a:lnTo>
                  <a:pt x="125514" y="73761"/>
                </a:lnTo>
                <a:lnTo>
                  <a:pt x="125514" y="73367"/>
                </a:lnTo>
                <a:lnTo>
                  <a:pt x="124675" y="72872"/>
                </a:lnTo>
                <a:lnTo>
                  <a:pt x="125082" y="72618"/>
                </a:lnTo>
                <a:lnTo>
                  <a:pt x="125323" y="72466"/>
                </a:lnTo>
                <a:lnTo>
                  <a:pt x="125806" y="73469"/>
                </a:lnTo>
                <a:lnTo>
                  <a:pt x="125806" y="69138"/>
                </a:lnTo>
                <a:lnTo>
                  <a:pt x="125679" y="69100"/>
                </a:lnTo>
                <a:lnTo>
                  <a:pt x="125679" y="69392"/>
                </a:lnTo>
                <a:lnTo>
                  <a:pt x="125501" y="70027"/>
                </a:lnTo>
                <a:lnTo>
                  <a:pt x="125387" y="69723"/>
                </a:lnTo>
                <a:lnTo>
                  <a:pt x="125387" y="70434"/>
                </a:lnTo>
                <a:lnTo>
                  <a:pt x="125349" y="70612"/>
                </a:lnTo>
                <a:lnTo>
                  <a:pt x="125260" y="70891"/>
                </a:lnTo>
                <a:lnTo>
                  <a:pt x="125183" y="71183"/>
                </a:lnTo>
                <a:lnTo>
                  <a:pt x="125183" y="72174"/>
                </a:lnTo>
                <a:lnTo>
                  <a:pt x="124421" y="72618"/>
                </a:lnTo>
                <a:lnTo>
                  <a:pt x="124167" y="72466"/>
                </a:lnTo>
                <a:lnTo>
                  <a:pt x="124167" y="72745"/>
                </a:lnTo>
                <a:lnTo>
                  <a:pt x="122275" y="73888"/>
                </a:lnTo>
                <a:lnTo>
                  <a:pt x="121945" y="73825"/>
                </a:lnTo>
                <a:lnTo>
                  <a:pt x="121945" y="74015"/>
                </a:lnTo>
                <a:lnTo>
                  <a:pt x="115722" y="77571"/>
                </a:lnTo>
                <a:lnTo>
                  <a:pt x="115100" y="77673"/>
                </a:lnTo>
                <a:lnTo>
                  <a:pt x="115100" y="77952"/>
                </a:lnTo>
                <a:lnTo>
                  <a:pt x="99504" y="86868"/>
                </a:lnTo>
                <a:lnTo>
                  <a:pt x="98691" y="84010"/>
                </a:lnTo>
                <a:lnTo>
                  <a:pt x="98361" y="82867"/>
                </a:lnTo>
                <a:lnTo>
                  <a:pt x="98031" y="81724"/>
                </a:lnTo>
                <a:lnTo>
                  <a:pt x="97739" y="80733"/>
                </a:lnTo>
                <a:lnTo>
                  <a:pt x="115100" y="77952"/>
                </a:lnTo>
                <a:lnTo>
                  <a:pt x="115100" y="77673"/>
                </a:lnTo>
                <a:lnTo>
                  <a:pt x="97663" y="80479"/>
                </a:lnTo>
                <a:lnTo>
                  <a:pt x="96481" y="76390"/>
                </a:lnTo>
                <a:lnTo>
                  <a:pt x="96507" y="75361"/>
                </a:lnTo>
                <a:lnTo>
                  <a:pt x="114833" y="72491"/>
                </a:lnTo>
                <a:lnTo>
                  <a:pt x="121945" y="74015"/>
                </a:lnTo>
                <a:lnTo>
                  <a:pt x="121945" y="73825"/>
                </a:lnTo>
                <a:lnTo>
                  <a:pt x="116078" y="72491"/>
                </a:lnTo>
                <a:lnTo>
                  <a:pt x="115506" y="72364"/>
                </a:lnTo>
                <a:lnTo>
                  <a:pt x="116332" y="72237"/>
                </a:lnTo>
                <a:lnTo>
                  <a:pt x="122047" y="71348"/>
                </a:lnTo>
                <a:lnTo>
                  <a:pt x="124167" y="72745"/>
                </a:lnTo>
                <a:lnTo>
                  <a:pt x="124167" y="72466"/>
                </a:lnTo>
                <a:lnTo>
                  <a:pt x="122440" y="71348"/>
                </a:lnTo>
                <a:lnTo>
                  <a:pt x="123748" y="71094"/>
                </a:lnTo>
                <a:lnTo>
                  <a:pt x="124396" y="70967"/>
                </a:lnTo>
                <a:lnTo>
                  <a:pt x="125018" y="71793"/>
                </a:lnTo>
                <a:lnTo>
                  <a:pt x="125183" y="72174"/>
                </a:lnTo>
                <a:lnTo>
                  <a:pt x="125183" y="71183"/>
                </a:lnTo>
                <a:lnTo>
                  <a:pt x="125082" y="71551"/>
                </a:lnTo>
                <a:lnTo>
                  <a:pt x="124650" y="70967"/>
                </a:lnTo>
                <a:lnTo>
                  <a:pt x="125260" y="70891"/>
                </a:lnTo>
                <a:lnTo>
                  <a:pt x="125260" y="70624"/>
                </a:lnTo>
                <a:lnTo>
                  <a:pt x="124510" y="70713"/>
                </a:lnTo>
                <a:lnTo>
                  <a:pt x="124256" y="70396"/>
                </a:lnTo>
                <a:lnTo>
                  <a:pt x="124256" y="70840"/>
                </a:lnTo>
                <a:lnTo>
                  <a:pt x="122097" y="71094"/>
                </a:lnTo>
                <a:lnTo>
                  <a:pt x="121729" y="70866"/>
                </a:lnTo>
                <a:lnTo>
                  <a:pt x="121729" y="71221"/>
                </a:lnTo>
                <a:lnTo>
                  <a:pt x="114833" y="72237"/>
                </a:lnTo>
                <a:lnTo>
                  <a:pt x="114147" y="72097"/>
                </a:lnTo>
                <a:lnTo>
                  <a:pt x="114147" y="72364"/>
                </a:lnTo>
                <a:lnTo>
                  <a:pt x="96507" y="75222"/>
                </a:lnTo>
                <a:lnTo>
                  <a:pt x="96558" y="73596"/>
                </a:lnTo>
                <a:lnTo>
                  <a:pt x="96926" y="68643"/>
                </a:lnTo>
                <a:lnTo>
                  <a:pt x="114147" y="72364"/>
                </a:lnTo>
                <a:lnTo>
                  <a:pt x="114147" y="72097"/>
                </a:lnTo>
                <a:lnTo>
                  <a:pt x="96951" y="68275"/>
                </a:lnTo>
                <a:lnTo>
                  <a:pt x="97078" y="66738"/>
                </a:lnTo>
                <a:lnTo>
                  <a:pt x="97345" y="63195"/>
                </a:lnTo>
                <a:lnTo>
                  <a:pt x="115468" y="67157"/>
                </a:lnTo>
                <a:lnTo>
                  <a:pt x="121729" y="71221"/>
                </a:lnTo>
                <a:lnTo>
                  <a:pt x="121729" y="70866"/>
                </a:lnTo>
                <a:lnTo>
                  <a:pt x="116128" y="67284"/>
                </a:lnTo>
                <a:lnTo>
                  <a:pt x="122643" y="68681"/>
                </a:lnTo>
                <a:lnTo>
                  <a:pt x="124256" y="70840"/>
                </a:lnTo>
                <a:lnTo>
                  <a:pt x="124256" y="70396"/>
                </a:lnTo>
                <a:lnTo>
                  <a:pt x="122986" y="68808"/>
                </a:lnTo>
                <a:lnTo>
                  <a:pt x="124980" y="69189"/>
                </a:lnTo>
                <a:lnTo>
                  <a:pt x="125387" y="70434"/>
                </a:lnTo>
                <a:lnTo>
                  <a:pt x="125387" y="69723"/>
                </a:lnTo>
                <a:lnTo>
                  <a:pt x="125234" y="69316"/>
                </a:lnTo>
                <a:lnTo>
                  <a:pt x="125679" y="69392"/>
                </a:lnTo>
                <a:lnTo>
                  <a:pt x="125679" y="69100"/>
                </a:lnTo>
                <a:lnTo>
                  <a:pt x="125133" y="68935"/>
                </a:lnTo>
                <a:lnTo>
                  <a:pt x="124904" y="68275"/>
                </a:lnTo>
                <a:lnTo>
                  <a:pt x="124904" y="68935"/>
                </a:lnTo>
                <a:lnTo>
                  <a:pt x="124358" y="68808"/>
                </a:lnTo>
                <a:lnTo>
                  <a:pt x="122720" y="68427"/>
                </a:lnTo>
                <a:lnTo>
                  <a:pt x="122377" y="67995"/>
                </a:lnTo>
                <a:lnTo>
                  <a:pt x="122377" y="68427"/>
                </a:lnTo>
                <a:lnTo>
                  <a:pt x="117221" y="67284"/>
                </a:lnTo>
                <a:lnTo>
                  <a:pt x="115506" y="66903"/>
                </a:lnTo>
                <a:lnTo>
                  <a:pt x="115316" y="66776"/>
                </a:lnTo>
                <a:lnTo>
                  <a:pt x="114858" y="66484"/>
                </a:lnTo>
                <a:lnTo>
                  <a:pt x="114858" y="66776"/>
                </a:lnTo>
                <a:lnTo>
                  <a:pt x="97358" y="62941"/>
                </a:lnTo>
                <a:lnTo>
                  <a:pt x="97447" y="61912"/>
                </a:lnTo>
                <a:lnTo>
                  <a:pt x="97840" y="61023"/>
                </a:lnTo>
                <a:lnTo>
                  <a:pt x="99402" y="57594"/>
                </a:lnTo>
                <a:lnTo>
                  <a:pt x="99707" y="56921"/>
                </a:lnTo>
                <a:lnTo>
                  <a:pt x="114858" y="66776"/>
                </a:lnTo>
                <a:lnTo>
                  <a:pt x="114858" y="66484"/>
                </a:lnTo>
                <a:lnTo>
                  <a:pt x="99783" y="56756"/>
                </a:lnTo>
                <a:lnTo>
                  <a:pt x="99923" y="56451"/>
                </a:lnTo>
                <a:lnTo>
                  <a:pt x="99314" y="56451"/>
                </a:lnTo>
                <a:lnTo>
                  <a:pt x="99110" y="56324"/>
                </a:lnTo>
                <a:lnTo>
                  <a:pt x="99974" y="56324"/>
                </a:lnTo>
                <a:lnTo>
                  <a:pt x="100380" y="55435"/>
                </a:lnTo>
                <a:lnTo>
                  <a:pt x="99199" y="55435"/>
                </a:lnTo>
                <a:lnTo>
                  <a:pt x="99250" y="55308"/>
                </a:lnTo>
                <a:lnTo>
                  <a:pt x="100444" y="55308"/>
                </a:lnTo>
                <a:lnTo>
                  <a:pt x="100901" y="54292"/>
                </a:lnTo>
                <a:lnTo>
                  <a:pt x="99733" y="54292"/>
                </a:lnTo>
                <a:lnTo>
                  <a:pt x="99796" y="54165"/>
                </a:lnTo>
                <a:lnTo>
                  <a:pt x="100965" y="54165"/>
                </a:lnTo>
                <a:lnTo>
                  <a:pt x="101358" y="53276"/>
                </a:lnTo>
                <a:lnTo>
                  <a:pt x="101828" y="52260"/>
                </a:lnTo>
                <a:lnTo>
                  <a:pt x="101879" y="52133"/>
                </a:lnTo>
                <a:lnTo>
                  <a:pt x="117627" y="62204"/>
                </a:lnTo>
                <a:lnTo>
                  <a:pt x="122377" y="68427"/>
                </a:lnTo>
                <a:lnTo>
                  <a:pt x="122377" y="67995"/>
                </a:lnTo>
                <a:lnTo>
                  <a:pt x="118211" y="62585"/>
                </a:lnTo>
                <a:lnTo>
                  <a:pt x="123964" y="66395"/>
                </a:lnTo>
                <a:lnTo>
                  <a:pt x="124904" y="68935"/>
                </a:lnTo>
                <a:lnTo>
                  <a:pt x="124904" y="68275"/>
                </a:lnTo>
                <a:lnTo>
                  <a:pt x="124307" y="66522"/>
                </a:lnTo>
                <a:lnTo>
                  <a:pt x="126060" y="67665"/>
                </a:lnTo>
                <a:lnTo>
                  <a:pt x="126072" y="68986"/>
                </a:lnTo>
                <a:lnTo>
                  <a:pt x="126072" y="62471"/>
                </a:lnTo>
                <a:lnTo>
                  <a:pt x="125996" y="60706"/>
                </a:lnTo>
                <a:lnTo>
                  <a:pt x="125996" y="67411"/>
                </a:lnTo>
                <a:lnTo>
                  <a:pt x="124714" y="66522"/>
                </a:lnTo>
                <a:lnTo>
                  <a:pt x="124167" y="66141"/>
                </a:lnTo>
                <a:lnTo>
                  <a:pt x="124129" y="66014"/>
                </a:lnTo>
                <a:lnTo>
                  <a:pt x="123799" y="65100"/>
                </a:lnTo>
                <a:lnTo>
                  <a:pt x="123799" y="66014"/>
                </a:lnTo>
                <a:lnTo>
                  <a:pt x="118554" y="62585"/>
                </a:lnTo>
                <a:lnTo>
                  <a:pt x="117779" y="62077"/>
                </a:lnTo>
                <a:lnTo>
                  <a:pt x="117487" y="61696"/>
                </a:lnTo>
                <a:lnTo>
                  <a:pt x="117208" y="61341"/>
                </a:lnTo>
                <a:lnTo>
                  <a:pt x="117208" y="61696"/>
                </a:lnTo>
                <a:lnTo>
                  <a:pt x="102031" y="51803"/>
                </a:lnTo>
                <a:lnTo>
                  <a:pt x="102285" y="51244"/>
                </a:lnTo>
                <a:lnTo>
                  <a:pt x="101180" y="51244"/>
                </a:lnTo>
                <a:lnTo>
                  <a:pt x="101244" y="51117"/>
                </a:lnTo>
                <a:lnTo>
                  <a:pt x="102336" y="51117"/>
                </a:lnTo>
                <a:lnTo>
                  <a:pt x="102743" y="50228"/>
                </a:lnTo>
                <a:lnTo>
                  <a:pt x="101663" y="50228"/>
                </a:lnTo>
                <a:lnTo>
                  <a:pt x="101727" y="50101"/>
                </a:lnTo>
                <a:lnTo>
                  <a:pt x="102806" y="50101"/>
                </a:lnTo>
                <a:lnTo>
                  <a:pt x="103212" y="49212"/>
                </a:lnTo>
                <a:lnTo>
                  <a:pt x="102146" y="49212"/>
                </a:lnTo>
                <a:lnTo>
                  <a:pt x="102209" y="49085"/>
                </a:lnTo>
                <a:lnTo>
                  <a:pt x="103339" y="49085"/>
                </a:lnTo>
                <a:lnTo>
                  <a:pt x="104140" y="48323"/>
                </a:lnTo>
                <a:lnTo>
                  <a:pt x="102565" y="48323"/>
                </a:lnTo>
                <a:lnTo>
                  <a:pt x="102628" y="48196"/>
                </a:lnTo>
                <a:lnTo>
                  <a:pt x="104279" y="48196"/>
                </a:lnTo>
                <a:lnTo>
                  <a:pt x="105206" y="47307"/>
                </a:lnTo>
                <a:lnTo>
                  <a:pt x="103466" y="47307"/>
                </a:lnTo>
                <a:lnTo>
                  <a:pt x="103606" y="47180"/>
                </a:lnTo>
                <a:lnTo>
                  <a:pt x="105346" y="47180"/>
                </a:lnTo>
                <a:lnTo>
                  <a:pt x="105702" y="46837"/>
                </a:lnTo>
                <a:lnTo>
                  <a:pt x="106553" y="47929"/>
                </a:lnTo>
                <a:lnTo>
                  <a:pt x="106286" y="48209"/>
                </a:lnTo>
                <a:lnTo>
                  <a:pt x="108064" y="50114"/>
                </a:lnTo>
                <a:lnTo>
                  <a:pt x="117208" y="61696"/>
                </a:lnTo>
                <a:lnTo>
                  <a:pt x="117208" y="61341"/>
                </a:lnTo>
                <a:lnTo>
                  <a:pt x="108305" y="49834"/>
                </a:lnTo>
                <a:lnTo>
                  <a:pt x="109639" y="48323"/>
                </a:lnTo>
                <a:lnTo>
                  <a:pt x="110604" y="49403"/>
                </a:lnTo>
                <a:lnTo>
                  <a:pt x="111518" y="48374"/>
                </a:lnTo>
                <a:lnTo>
                  <a:pt x="110553" y="47320"/>
                </a:lnTo>
                <a:lnTo>
                  <a:pt x="111594" y="46151"/>
                </a:lnTo>
                <a:lnTo>
                  <a:pt x="112255" y="46901"/>
                </a:lnTo>
                <a:lnTo>
                  <a:pt x="121208" y="58521"/>
                </a:lnTo>
                <a:lnTo>
                  <a:pt x="123799" y="66014"/>
                </a:lnTo>
                <a:lnTo>
                  <a:pt x="123799" y="65100"/>
                </a:lnTo>
                <a:lnTo>
                  <a:pt x="121640" y="59029"/>
                </a:lnTo>
                <a:lnTo>
                  <a:pt x="125895" y="64617"/>
                </a:lnTo>
                <a:lnTo>
                  <a:pt x="125996" y="67411"/>
                </a:lnTo>
                <a:lnTo>
                  <a:pt x="125996" y="60706"/>
                </a:lnTo>
                <a:lnTo>
                  <a:pt x="125920" y="58940"/>
                </a:lnTo>
                <a:lnTo>
                  <a:pt x="125920" y="64236"/>
                </a:lnTo>
                <a:lnTo>
                  <a:pt x="121869" y="59029"/>
                </a:lnTo>
                <a:lnTo>
                  <a:pt x="121373" y="58394"/>
                </a:lnTo>
                <a:lnTo>
                  <a:pt x="121158" y="57759"/>
                </a:lnTo>
                <a:lnTo>
                  <a:pt x="120891" y="57010"/>
                </a:lnTo>
                <a:lnTo>
                  <a:pt x="120891" y="57759"/>
                </a:lnTo>
                <a:lnTo>
                  <a:pt x="112661" y="47104"/>
                </a:lnTo>
                <a:lnTo>
                  <a:pt x="113436" y="46253"/>
                </a:lnTo>
                <a:lnTo>
                  <a:pt x="110172" y="42595"/>
                </a:lnTo>
                <a:lnTo>
                  <a:pt x="111633" y="41211"/>
                </a:lnTo>
                <a:lnTo>
                  <a:pt x="111760" y="41084"/>
                </a:lnTo>
                <a:lnTo>
                  <a:pt x="112433" y="40449"/>
                </a:lnTo>
                <a:lnTo>
                  <a:pt x="113233" y="39687"/>
                </a:lnTo>
                <a:lnTo>
                  <a:pt x="114363" y="39281"/>
                </a:lnTo>
                <a:lnTo>
                  <a:pt x="120891" y="57759"/>
                </a:lnTo>
                <a:lnTo>
                  <a:pt x="120891" y="57010"/>
                </a:lnTo>
                <a:lnTo>
                  <a:pt x="114592" y="39204"/>
                </a:lnTo>
                <a:lnTo>
                  <a:pt x="114985" y="39052"/>
                </a:lnTo>
                <a:lnTo>
                  <a:pt x="117081" y="38290"/>
                </a:lnTo>
                <a:lnTo>
                  <a:pt x="118833" y="37655"/>
                </a:lnTo>
                <a:lnTo>
                  <a:pt x="119062" y="37579"/>
                </a:lnTo>
                <a:lnTo>
                  <a:pt x="125615" y="56108"/>
                </a:lnTo>
                <a:lnTo>
                  <a:pt x="125920" y="64236"/>
                </a:lnTo>
                <a:lnTo>
                  <a:pt x="125920" y="58940"/>
                </a:lnTo>
                <a:lnTo>
                  <a:pt x="125831" y="56870"/>
                </a:lnTo>
                <a:lnTo>
                  <a:pt x="128143" y="63347"/>
                </a:lnTo>
                <a:lnTo>
                  <a:pt x="128244" y="63855"/>
                </a:lnTo>
                <a:lnTo>
                  <a:pt x="128244" y="62915"/>
                </a:lnTo>
                <a:lnTo>
                  <a:pt x="126123" y="56870"/>
                </a:lnTo>
                <a:lnTo>
                  <a:pt x="125945" y="56362"/>
                </a:lnTo>
                <a:lnTo>
                  <a:pt x="125831" y="55346"/>
                </a:lnTo>
                <a:lnTo>
                  <a:pt x="125590" y="48933"/>
                </a:lnTo>
                <a:lnTo>
                  <a:pt x="125590" y="55346"/>
                </a:lnTo>
                <a:lnTo>
                  <a:pt x="119240" y="37503"/>
                </a:lnTo>
                <a:lnTo>
                  <a:pt x="120573" y="37020"/>
                </a:lnTo>
                <a:lnTo>
                  <a:pt x="122326" y="36385"/>
                </a:lnTo>
                <a:lnTo>
                  <a:pt x="124079" y="35750"/>
                </a:lnTo>
                <a:lnTo>
                  <a:pt x="124841" y="35483"/>
                </a:lnTo>
                <a:lnTo>
                  <a:pt x="125590" y="55346"/>
                </a:lnTo>
                <a:lnTo>
                  <a:pt x="125590" y="48933"/>
                </a:lnTo>
                <a:lnTo>
                  <a:pt x="125082" y="35394"/>
                </a:lnTo>
                <a:lnTo>
                  <a:pt x="125476" y="35242"/>
                </a:lnTo>
                <a:lnTo>
                  <a:pt x="125818" y="35115"/>
                </a:lnTo>
                <a:lnTo>
                  <a:pt x="129717" y="35471"/>
                </a:lnTo>
                <a:lnTo>
                  <a:pt x="130505" y="55600"/>
                </a:lnTo>
                <a:lnTo>
                  <a:pt x="130505" y="50088"/>
                </a:lnTo>
                <a:lnTo>
                  <a:pt x="129959" y="35496"/>
                </a:lnTo>
                <a:lnTo>
                  <a:pt x="135775" y="36017"/>
                </a:lnTo>
                <a:lnTo>
                  <a:pt x="135775" y="27571"/>
                </a:lnTo>
                <a:lnTo>
                  <a:pt x="134759" y="27419"/>
                </a:lnTo>
                <a:lnTo>
                  <a:pt x="134683" y="28054"/>
                </a:lnTo>
                <a:lnTo>
                  <a:pt x="134569" y="28562"/>
                </a:lnTo>
                <a:lnTo>
                  <a:pt x="134429" y="28435"/>
                </a:lnTo>
                <a:lnTo>
                  <a:pt x="134454" y="28181"/>
                </a:lnTo>
                <a:lnTo>
                  <a:pt x="134543" y="27419"/>
                </a:lnTo>
                <a:lnTo>
                  <a:pt x="132765" y="27292"/>
                </a:lnTo>
                <a:lnTo>
                  <a:pt x="132676" y="28181"/>
                </a:lnTo>
                <a:lnTo>
                  <a:pt x="132461" y="28181"/>
                </a:lnTo>
                <a:lnTo>
                  <a:pt x="132473" y="28054"/>
                </a:lnTo>
                <a:lnTo>
                  <a:pt x="132562" y="27165"/>
                </a:lnTo>
                <a:lnTo>
                  <a:pt x="130733" y="27038"/>
                </a:lnTo>
                <a:lnTo>
                  <a:pt x="130733" y="28054"/>
                </a:lnTo>
                <a:lnTo>
                  <a:pt x="130505" y="28054"/>
                </a:lnTo>
                <a:lnTo>
                  <a:pt x="130492" y="27038"/>
                </a:lnTo>
                <a:lnTo>
                  <a:pt x="128727" y="27038"/>
                </a:lnTo>
                <a:lnTo>
                  <a:pt x="128739" y="28054"/>
                </a:lnTo>
                <a:lnTo>
                  <a:pt x="128574" y="28054"/>
                </a:lnTo>
                <a:lnTo>
                  <a:pt x="128485" y="27038"/>
                </a:lnTo>
                <a:lnTo>
                  <a:pt x="126707" y="27165"/>
                </a:lnTo>
                <a:lnTo>
                  <a:pt x="126771" y="28181"/>
                </a:lnTo>
                <a:lnTo>
                  <a:pt x="126644" y="28054"/>
                </a:lnTo>
                <a:lnTo>
                  <a:pt x="126530" y="28181"/>
                </a:lnTo>
                <a:lnTo>
                  <a:pt x="126479" y="27165"/>
                </a:lnTo>
                <a:lnTo>
                  <a:pt x="124714" y="27419"/>
                </a:lnTo>
                <a:lnTo>
                  <a:pt x="124802" y="28435"/>
                </a:lnTo>
                <a:lnTo>
                  <a:pt x="124739" y="28308"/>
                </a:lnTo>
                <a:lnTo>
                  <a:pt x="124612" y="28435"/>
                </a:lnTo>
                <a:lnTo>
                  <a:pt x="124498" y="27419"/>
                </a:lnTo>
                <a:lnTo>
                  <a:pt x="122770" y="27673"/>
                </a:lnTo>
                <a:lnTo>
                  <a:pt x="122847" y="28689"/>
                </a:lnTo>
                <a:lnTo>
                  <a:pt x="122707" y="28689"/>
                </a:lnTo>
                <a:lnTo>
                  <a:pt x="122542" y="27800"/>
                </a:lnTo>
                <a:lnTo>
                  <a:pt x="120764" y="28054"/>
                </a:lnTo>
                <a:lnTo>
                  <a:pt x="120929" y="29070"/>
                </a:lnTo>
                <a:lnTo>
                  <a:pt x="120713" y="29070"/>
                </a:lnTo>
                <a:lnTo>
                  <a:pt x="120523" y="28181"/>
                </a:lnTo>
                <a:lnTo>
                  <a:pt x="118757" y="28689"/>
                </a:lnTo>
                <a:lnTo>
                  <a:pt x="119011" y="29705"/>
                </a:lnTo>
                <a:lnTo>
                  <a:pt x="118872" y="29578"/>
                </a:lnTo>
                <a:lnTo>
                  <a:pt x="118541" y="28689"/>
                </a:lnTo>
                <a:lnTo>
                  <a:pt x="116878" y="29324"/>
                </a:lnTo>
                <a:lnTo>
                  <a:pt x="117132" y="30213"/>
                </a:lnTo>
                <a:lnTo>
                  <a:pt x="117005" y="30340"/>
                </a:lnTo>
                <a:lnTo>
                  <a:pt x="116662" y="29451"/>
                </a:lnTo>
                <a:lnTo>
                  <a:pt x="114985" y="30086"/>
                </a:lnTo>
                <a:lnTo>
                  <a:pt x="115239" y="30975"/>
                </a:lnTo>
                <a:lnTo>
                  <a:pt x="115100" y="31102"/>
                </a:lnTo>
                <a:lnTo>
                  <a:pt x="114731" y="30213"/>
                </a:lnTo>
                <a:lnTo>
                  <a:pt x="113068" y="30975"/>
                </a:lnTo>
                <a:lnTo>
                  <a:pt x="113398" y="31864"/>
                </a:lnTo>
                <a:lnTo>
                  <a:pt x="113220" y="31991"/>
                </a:lnTo>
                <a:lnTo>
                  <a:pt x="112903" y="30975"/>
                </a:lnTo>
                <a:lnTo>
                  <a:pt x="111302" y="31864"/>
                </a:lnTo>
                <a:lnTo>
                  <a:pt x="111671" y="32753"/>
                </a:lnTo>
                <a:lnTo>
                  <a:pt x="111467" y="32880"/>
                </a:lnTo>
                <a:lnTo>
                  <a:pt x="111074" y="31991"/>
                </a:lnTo>
                <a:lnTo>
                  <a:pt x="109715" y="32880"/>
                </a:lnTo>
                <a:lnTo>
                  <a:pt x="109601" y="33134"/>
                </a:lnTo>
                <a:lnTo>
                  <a:pt x="109943" y="33769"/>
                </a:lnTo>
                <a:lnTo>
                  <a:pt x="109918" y="44246"/>
                </a:lnTo>
                <a:lnTo>
                  <a:pt x="108851" y="45453"/>
                </a:lnTo>
                <a:lnTo>
                  <a:pt x="108064" y="44589"/>
                </a:lnTo>
                <a:lnTo>
                  <a:pt x="107937" y="44450"/>
                </a:lnTo>
                <a:lnTo>
                  <a:pt x="107937" y="46418"/>
                </a:lnTo>
                <a:lnTo>
                  <a:pt x="106692" y="47764"/>
                </a:lnTo>
                <a:lnTo>
                  <a:pt x="105867" y="46685"/>
                </a:lnTo>
                <a:lnTo>
                  <a:pt x="106146" y="46418"/>
                </a:lnTo>
                <a:lnTo>
                  <a:pt x="105664" y="46418"/>
                </a:lnTo>
                <a:lnTo>
                  <a:pt x="105562" y="46291"/>
                </a:lnTo>
                <a:lnTo>
                  <a:pt x="106286" y="46291"/>
                </a:lnTo>
                <a:lnTo>
                  <a:pt x="107111" y="45504"/>
                </a:lnTo>
                <a:lnTo>
                  <a:pt x="107937" y="46418"/>
                </a:lnTo>
                <a:lnTo>
                  <a:pt x="107937" y="44450"/>
                </a:lnTo>
                <a:lnTo>
                  <a:pt x="108280" y="44386"/>
                </a:lnTo>
                <a:lnTo>
                  <a:pt x="109232" y="43484"/>
                </a:lnTo>
                <a:lnTo>
                  <a:pt x="109918" y="44246"/>
                </a:lnTo>
                <a:lnTo>
                  <a:pt x="109918" y="33858"/>
                </a:lnTo>
                <a:lnTo>
                  <a:pt x="109296" y="33134"/>
                </a:lnTo>
                <a:lnTo>
                  <a:pt x="108673" y="33553"/>
                </a:lnTo>
                <a:lnTo>
                  <a:pt x="108673" y="42862"/>
                </a:lnTo>
                <a:lnTo>
                  <a:pt x="108305" y="42862"/>
                </a:lnTo>
                <a:lnTo>
                  <a:pt x="108445" y="42735"/>
                </a:lnTo>
                <a:lnTo>
                  <a:pt x="108673" y="42862"/>
                </a:lnTo>
                <a:lnTo>
                  <a:pt x="108673" y="33553"/>
                </a:lnTo>
                <a:lnTo>
                  <a:pt x="107975" y="34023"/>
                </a:lnTo>
                <a:lnTo>
                  <a:pt x="107861" y="34277"/>
                </a:lnTo>
                <a:lnTo>
                  <a:pt x="108267" y="35039"/>
                </a:lnTo>
                <a:lnTo>
                  <a:pt x="108089" y="35039"/>
                </a:lnTo>
                <a:lnTo>
                  <a:pt x="107581" y="34150"/>
                </a:lnTo>
                <a:lnTo>
                  <a:pt x="106095" y="35420"/>
                </a:lnTo>
                <a:lnTo>
                  <a:pt x="106578" y="36182"/>
                </a:lnTo>
                <a:lnTo>
                  <a:pt x="106489" y="36309"/>
                </a:lnTo>
                <a:lnTo>
                  <a:pt x="105943" y="35547"/>
                </a:lnTo>
                <a:lnTo>
                  <a:pt x="105384" y="35991"/>
                </a:lnTo>
                <a:lnTo>
                  <a:pt x="105384" y="46418"/>
                </a:lnTo>
                <a:lnTo>
                  <a:pt x="104432" y="46418"/>
                </a:lnTo>
                <a:lnTo>
                  <a:pt x="104571" y="46291"/>
                </a:lnTo>
                <a:lnTo>
                  <a:pt x="105295" y="46291"/>
                </a:lnTo>
                <a:lnTo>
                  <a:pt x="105384" y="46418"/>
                </a:lnTo>
                <a:lnTo>
                  <a:pt x="105384" y="35991"/>
                </a:lnTo>
                <a:lnTo>
                  <a:pt x="104749" y="36487"/>
                </a:lnTo>
                <a:lnTo>
                  <a:pt x="102552" y="33985"/>
                </a:lnTo>
                <a:lnTo>
                  <a:pt x="101917" y="34734"/>
                </a:lnTo>
                <a:lnTo>
                  <a:pt x="98425" y="31229"/>
                </a:lnTo>
                <a:lnTo>
                  <a:pt x="92151" y="24117"/>
                </a:lnTo>
                <a:lnTo>
                  <a:pt x="90144" y="21082"/>
                </a:lnTo>
                <a:lnTo>
                  <a:pt x="90754" y="18884"/>
                </a:lnTo>
                <a:lnTo>
                  <a:pt x="91516" y="15938"/>
                </a:lnTo>
                <a:lnTo>
                  <a:pt x="91313" y="13271"/>
                </a:lnTo>
                <a:lnTo>
                  <a:pt x="90906" y="12395"/>
                </a:lnTo>
                <a:lnTo>
                  <a:pt x="90906" y="15989"/>
                </a:lnTo>
                <a:lnTo>
                  <a:pt x="89700" y="20421"/>
                </a:lnTo>
                <a:lnTo>
                  <a:pt x="89484" y="20091"/>
                </a:lnTo>
                <a:lnTo>
                  <a:pt x="89484" y="21247"/>
                </a:lnTo>
                <a:lnTo>
                  <a:pt x="89103" y="22669"/>
                </a:lnTo>
                <a:lnTo>
                  <a:pt x="86182" y="26365"/>
                </a:lnTo>
                <a:lnTo>
                  <a:pt x="85331" y="27178"/>
                </a:lnTo>
                <a:lnTo>
                  <a:pt x="84239" y="26060"/>
                </a:lnTo>
                <a:lnTo>
                  <a:pt x="82080" y="23876"/>
                </a:lnTo>
                <a:lnTo>
                  <a:pt x="86233" y="18923"/>
                </a:lnTo>
                <a:lnTo>
                  <a:pt x="86931" y="17233"/>
                </a:lnTo>
                <a:lnTo>
                  <a:pt x="87122" y="17640"/>
                </a:lnTo>
                <a:lnTo>
                  <a:pt x="89484" y="21247"/>
                </a:lnTo>
                <a:lnTo>
                  <a:pt x="89484" y="20091"/>
                </a:lnTo>
                <a:lnTo>
                  <a:pt x="87693" y="17348"/>
                </a:lnTo>
                <a:lnTo>
                  <a:pt x="87261" y="16433"/>
                </a:lnTo>
                <a:lnTo>
                  <a:pt x="88519" y="13373"/>
                </a:lnTo>
                <a:lnTo>
                  <a:pt x="86410" y="6692"/>
                </a:lnTo>
                <a:lnTo>
                  <a:pt x="85521" y="5816"/>
                </a:lnTo>
                <a:lnTo>
                  <a:pt x="87312" y="11480"/>
                </a:lnTo>
                <a:lnTo>
                  <a:pt x="86995" y="13995"/>
                </a:lnTo>
                <a:lnTo>
                  <a:pt x="86563" y="14922"/>
                </a:lnTo>
                <a:lnTo>
                  <a:pt x="86220" y="13703"/>
                </a:lnTo>
                <a:lnTo>
                  <a:pt x="86220" y="15684"/>
                </a:lnTo>
                <a:lnTo>
                  <a:pt x="85661" y="16903"/>
                </a:lnTo>
                <a:lnTo>
                  <a:pt x="84569" y="19431"/>
                </a:lnTo>
                <a:lnTo>
                  <a:pt x="82715" y="22174"/>
                </a:lnTo>
                <a:lnTo>
                  <a:pt x="81661" y="23444"/>
                </a:lnTo>
                <a:lnTo>
                  <a:pt x="79311" y="21056"/>
                </a:lnTo>
                <a:lnTo>
                  <a:pt x="79311" y="27508"/>
                </a:lnTo>
                <a:lnTo>
                  <a:pt x="62814" y="110286"/>
                </a:lnTo>
                <a:lnTo>
                  <a:pt x="62763" y="110693"/>
                </a:lnTo>
                <a:lnTo>
                  <a:pt x="62509" y="110744"/>
                </a:lnTo>
                <a:lnTo>
                  <a:pt x="58508" y="105079"/>
                </a:lnTo>
                <a:lnTo>
                  <a:pt x="58508" y="115189"/>
                </a:lnTo>
                <a:lnTo>
                  <a:pt x="55029" y="116001"/>
                </a:lnTo>
                <a:lnTo>
                  <a:pt x="50901" y="116319"/>
                </a:lnTo>
                <a:lnTo>
                  <a:pt x="50825" y="116103"/>
                </a:lnTo>
                <a:lnTo>
                  <a:pt x="50406" y="116141"/>
                </a:lnTo>
                <a:lnTo>
                  <a:pt x="50406" y="119773"/>
                </a:lnTo>
                <a:lnTo>
                  <a:pt x="22936" y="132308"/>
                </a:lnTo>
                <a:lnTo>
                  <a:pt x="22021" y="132524"/>
                </a:lnTo>
                <a:lnTo>
                  <a:pt x="21640" y="132499"/>
                </a:lnTo>
                <a:lnTo>
                  <a:pt x="21043" y="132499"/>
                </a:lnTo>
                <a:lnTo>
                  <a:pt x="20701" y="132448"/>
                </a:lnTo>
                <a:lnTo>
                  <a:pt x="19837" y="132600"/>
                </a:lnTo>
                <a:lnTo>
                  <a:pt x="19532" y="132740"/>
                </a:lnTo>
                <a:lnTo>
                  <a:pt x="19062" y="132765"/>
                </a:lnTo>
                <a:lnTo>
                  <a:pt x="18707" y="132765"/>
                </a:lnTo>
                <a:lnTo>
                  <a:pt x="18338" y="132803"/>
                </a:lnTo>
                <a:lnTo>
                  <a:pt x="17970" y="132499"/>
                </a:lnTo>
                <a:lnTo>
                  <a:pt x="17843" y="132143"/>
                </a:lnTo>
                <a:lnTo>
                  <a:pt x="17310" y="130860"/>
                </a:lnTo>
                <a:lnTo>
                  <a:pt x="17513" y="130289"/>
                </a:lnTo>
                <a:lnTo>
                  <a:pt x="17792" y="130048"/>
                </a:lnTo>
                <a:lnTo>
                  <a:pt x="18300" y="130136"/>
                </a:lnTo>
                <a:lnTo>
                  <a:pt x="19088" y="129641"/>
                </a:lnTo>
                <a:lnTo>
                  <a:pt x="19215" y="129197"/>
                </a:lnTo>
                <a:lnTo>
                  <a:pt x="19494" y="128892"/>
                </a:lnTo>
                <a:lnTo>
                  <a:pt x="19964" y="129019"/>
                </a:lnTo>
                <a:lnTo>
                  <a:pt x="20358" y="128778"/>
                </a:lnTo>
                <a:lnTo>
                  <a:pt x="20701" y="128511"/>
                </a:lnTo>
                <a:lnTo>
                  <a:pt x="20840" y="128016"/>
                </a:lnTo>
                <a:lnTo>
                  <a:pt x="21183" y="127749"/>
                </a:lnTo>
                <a:lnTo>
                  <a:pt x="21666" y="127914"/>
                </a:lnTo>
                <a:lnTo>
                  <a:pt x="22034" y="127673"/>
                </a:lnTo>
                <a:lnTo>
                  <a:pt x="22402" y="127406"/>
                </a:lnTo>
                <a:lnTo>
                  <a:pt x="22555" y="126911"/>
                </a:lnTo>
                <a:lnTo>
                  <a:pt x="22821" y="126631"/>
                </a:lnTo>
                <a:lnTo>
                  <a:pt x="23342" y="126784"/>
                </a:lnTo>
                <a:lnTo>
                  <a:pt x="23723" y="126504"/>
                </a:lnTo>
                <a:lnTo>
                  <a:pt x="24091" y="126288"/>
                </a:lnTo>
                <a:lnTo>
                  <a:pt x="24193" y="125793"/>
                </a:lnTo>
                <a:lnTo>
                  <a:pt x="24485" y="125514"/>
                </a:lnTo>
                <a:lnTo>
                  <a:pt x="25019" y="125666"/>
                </a:lnTo>
                <a:lnTo>
                  <a:pt x="25361" y="125437"/>
                </a:lnTo>
                <a:lnTo>
                  <a:pt x="25692" y="125183"/>
                </a:lnTo>
                <a:lnTo>
                  <a:pt x="25869" y="124637"/>
                </a:lnTo>
                <a:lnTo>
                  <a:pt x="26174" y="124358"/>
                </a:lnTo>
                <a:lnTo>
                  <a:pt x="26657" y="124536"/>
                </a:lnTo>
                <a:lnTo>
                  <a:pt x="27025" y="124269"/>
                </a:lnTo>
                <a:lnTo>
                  <a:pt x="27406" y="124028"/>
                </a:lnTo>
                <a:lnTo>
                  <a:pt x="27559" y="123494"/>
                </a:lnTo>
                <a:lnTo>
                  <a:pt x="27825" y="123240"/>
                </a:lnTo>
                <a:lnTo>
                  <a:pt x="28346" y="123317"/>
                </a:lnTo>
                <a:lnTo>
                  <a:pt x="28727" y="123126"/>
                </a:lnTo>
                <a:lnTo>
                  <a:pt x="29044" y="122847"/>
                </a:lnTo>
                <a:lnTo>
                  <a:pt x="29210" y="122364"/>
                </a:lnTo>
                <a:lnTo>
                  <a:pt x="33972" y="119075"/>
                </a:lnTo>
                <a:lnTo>
                  <a:pt x="34201" y="119926"/>
                </a:lnTo>
                <a:lnTo>
                  <a:pt x="34658" y="121450"/>
                </a:lnTo>
                <a:lnTo>
                  <a:pt x="36220" y="122262"/>
                </a:lnTo>
                <a:lnTo>
                  <a:pt x="37769" y="121754"/>
                </a:lnTo>
                <a:lnTo>
                  <a:pt x="38531" y="121488"/>
                </a:lnTo>
                <a:lnTo>
                  <a:pt x="39116" y="120929"/>
                </a:lnTo>
                <a:lnTo>
                  <a:pt x="39446" y="120370"/>
                </a:lnTo>
                <a:lnTo>
                  <a:pt x="39789" y="120383"/>
                </a:lnTo>
                <a:lnTo>
                  <a:pt x="40068" y="120319"/>
                </a:lnTo>
                <a:lnTo>
                  <a:pt x="41198" y="120243"/>
                </a:lnTo>
                <a:lnTo>
                  <a:pt x="41605" y="119926"/>
                </a:lnTo>
                <a:lnTo>
                  <a:pt x="41808" y="120027"/>
                </a:lnTo>
                <a:lnTo>
                  <a:pt x="42608" y="120091"/>
                </a:lnTo>
                <a:lnTo>
                  <a:pt x="43980" y="119608"/>
                </a:lnTo>
                <a:lnTo>
                  <a:pt x="45085" y="119684"/>
                </a:lnTo>
                <a:lnTo>
                  <a:pt x="50406" y="119773"/>
                </a:lnTo>
                <a:lnTo>
                  <a:pt x="50406" y="116141"/>
                </a:lnTo>
                <a:lnTo>
                  <a:pt x="45440" y="116484"/>
                </a:lnTo>
                <a:lnTo>
                  <a:pt x="45351" y="116090"/>
                </a:lnTo>
                <a:lnTo>
                  <a:pt x="44907" y="114566"/>
                </a:lnTo>
                <a:lnTo>
                  <a:pt x="43307" y="113703"/>
                </a:lnTo>
                <a:lnTo>
                  <a:pt x="41744" y="114274"/>
                </a:lnTo>
                <a:lnTo>
                  <a:pt x="41071" y="114554"/>
                </a:lnTo>
                <a:lnTo>
                  <a:pt x="40436" y="115036"/>
                </a:lnTo>
                <a:lnTo>
                  <a:pt x="40220" y="115430"/>
                </a:lnTo>
                <a:lnTo>
                  <a:pt x="39662" y="115201"/>
                </a:lnTo>
                <a:lnTo>
                  <a:pt x="52425" y="106553"/>
                </a:lnTo>
                <a:lnTo>
                  <a:pt x="58508" y="115189"/>
                </a:lnTo>
                <a:lnTo>
                  <a:pt x="58508" y="105079"/>
                </a:lnTo>
                <a:lnTo>
                  <a:pt x="52057" y="95923"/>
                </a:lnTo>
                <a:lnTo>
                  <a:pt x="52057" y="106032"/>
                </a:lnTo>
                <a:lnTo>
                  <a:pt x="38912" y="114909"/>
                </a:lnTo>
                <a:lnTo>
                  <a:pt x="38430" y="114706"/>
                </a:lnTo>
                <a:lnTo>
                  <a:pt x="38150" y="115430"/>
                </a:lnTo>
                <a:lnTo>
                  <a:pt x="37350" y="115963"/>
                </a:lnTo>
                <a:lnTo>
                  <a:pt x="36957" y="115938"/>
                </a:lnTo>
                <a:lnTo>
                  <a:pt x="34709" y="116713"/>
                </a:lnTo>
                <a:lnTo>
                  <a:pt x="33807" y="118364"/>
                </a:lnTo>
                <a:lnTo>
                  <a:pt x="28841" y="121716"/>
                </a:lnTo>
                <a:lnTo>
                  <a:pt x="28803" y="121589"/>
                </a:lnTo>
                <a:lnTo>
                  <a:pt x="28346" y="121513"/>
                </a:lnTo>
                <a:lnTo>
                  <a:pt x="27940" y="121780"/>
                </a:lnTo>
                <a:lnTo>
                  <a:pt x="27597" y="121996"/>
                </a:lnTo>
                <a:lnTo>
                  <a:pt x="27444" y="122542"/>
                </a:lnTo>
                <a:lnTo>
                  <a:pt x="27139" y="122859"/>
                </a:lnTo>
                <a:lnTo>
                  <a:pt x="26682" y="122669"/>
                </a:lnTo>
                <a:lnTo>
                  <a:pt x="26289" y="122910"/>
                </a:lnTo>
                <a:lnTo>
                  <a:pt x="25895" y="123177"/>
                </a:lnTo>
                <a:lnTo>
                  <a:pt x="25781" y="123685"/>
                </a:lnTo>
                <a:lnTo>
                  <a:pt x="25514" y="123964"/>
                </a:lnTo>
                <a:lnTo>
                  <a:pt x="24980" y="123748"/>
                </a:lnTo>
                <a:lnTo>
                  <a:pt x="24612" y="124091"/>
                </a:lnTo>
                <a:lnTo>
                  <a:pt x="24257" y="124307"/>
                </a:lnTo>
                <a:lnTo>
                  <a:pt x="24091" y="124802"/>
                </a:lnTo>
                <a:lnTo>
                  <a:pt x="23825" y="125107"/>
                </a:lnTo>
                <a:lnTo>
                  <a:pt x="23317" y="124942"/>
                </a:lnTo>
                <a:lnTo>
                  <a:pt x="22961" y="125183"/>
                </a:lnTo>
                <a:lnTo>
                  <a:pt x="22580" y="125425"/>
                </a:lnTo>
                <a:lnTo>
                  <a:pt x="22428" y="125958"/>
                </a:lnTo>
                <a:lnTo>
                  <a:pt x="22174" y="126225"/>
                </a:lnTo>
                <a:lnTo>
                  <a:pt x="21640" y="126060"/>
                </a:lnTo>
                <a:lnTo>
                  <a:pt x="21272" y="126301"/>
                </a:lnTo>
                <a:lnTo>
                  <a:pt x="20891" y="126542"/>
                </a:lnTo>
                <a:lnTo>
                  <a:pt x="20751" y="127076"/>
                </a:lnTo>
                <a:lnTo>
                  <a:pt x="20497" y="127355"/>
                </a:lnTo>
                <a:lnTo>
                  <a:pt x="19977" y="127190"/>
                </a:lnTo>
                <a:lnTo>
                  <a:pt x="19621" y="127457"/>
                </a:lnTo>
                <a:lnTo>
                  <a:pt x="19240" y="127673"/>
                </a:lnTo>
                <a:lnTo>
                  <a:pt x="19075" y="128168"/>
                </a:lnTo>
                <a:lnTo>
                  <a:pt x="18834" y="128485"/>
                </a:lnTo>
                <a:lnTo>
                  <a:pt x="18275" y="128346"/>
                </a:lnTo>
                <a:lnTo>
                  <a:pt x="17945" y="128574"/>
                </a:lnTo>
                <a:lnTo>
                  <a:pt x="17602" y="128854"/>
                </a:lnTo>
                <a:lnTo>
                  <a:pt x="17424" y="129324"/>
                </a:lnTo>
                <a:lnTo>
                  <a:pt x="17145" y="129616"/>
                </a:lnTo>
                <a:lnTo>
                  <a:pt x="17056" y="129133"/>
                </a:lnTo>
                <a:lnTo>
                  <a:pt x="28905" y="74091"/>
                </a:lnTo>
                <a:lnTo>
                  <a:pt x="28930" y="73736"/>
                </a:lnTo>
                <a:lnTo>
                  <a:pt x="29222" y="73672"/>
                </a:lnTo>
                <a:lnTo>
                  <a:pt x="29565" y="74091"/>
                </a:lnTo>
                <a:lnTo>
                  <a:pt x="52057" y="106032"/>
                </a:lnTo>
                <a:lnTo>
                  <a:pt x="52057" y="95923"/>
                </a:lnTo>
                <a:lnTo>
                  <a:pt x="36372" y="73672"/>
                </a:lnTo>
                <a:lnTo>
                  <a:pt x="33959" y="70256"/>
                </a:lnTo>
                <a:lnTo>
                  <a:pt x="33718" y="69888"/>
                </a:lnTo>
                <a:lnTo>
                  <a:pt x="33743" y="69456"/>
                </a:lnTo>
                <a:lnTo>
                  <a:pt x="78193" y="26098"/>
                </a:lnTo>
                <a:lnTo>
                  <a:pt x="78435" y="26060"/>
                </a:lnTo>
                <a:lnTo>
                  <a:pt x="78638" y="26098"/>
                </a:lnTo>
                <a:lnTo>
                  <a:pt x="79222" y="26708"/>
                </a:lnTo>
                <a:lnTo>
                  <a:pt x="79311" y="27508"/>
                </a:lnTo>
                <a:lnTo>
                  <a:pt x="79311" y="21056"/>
                </a:lnTo>
                <a:lnTo>
                  <a:pt x="76581" y="18262"/>
                </a:lnTo>
                <a:lnTo>
                  <a:pt x="76123" y="18300"/>
                </a:lnTo>
                <a:lnTo>
                  <a:pt x="75933" y="18529"/>
                </a:lnTo>
                <a:lnTo>
                  <a:pt x="74206" y="16675"/>
                </a:lnTo>
                <a:lnTo>
                  <a:pt x="73977" y="16129"/>
                </a:lnTo>
                <a:lnTo>
                  <a:pt x="74091" y="15697"/>
                </a:lnTo>
                <a:lnTo>
                  <a:pt x="74091" y="15367"/>
                </a:lnTo>
                <a:lnTo>
                  <a:pt x="76771" y="8839"/>
                </a:lnTo>
                <a:lnTo>
                  <a:pt x="76987" y="8420"/>
                </a:lnTo>
                <a:lnTo>
                  <a:pt x="77279" y="8089"/>
                </a:lnTo>
                <a:lnTo>
                  <a:pt x="77825" y="8026"/>
                </a:lnTo>
                <a:lnTo>
                  <a:pt x="78244" y="7734"/>
                </a:lnTo>
                <a:lnTo>
                  <a:pt x="78422" y="7366"/>
                </a:lnTo>
                <a:lnTo>
                  <a:pt x="79197" y="6096"/>
                </a:lnTo>
                <a:lnTo>
                  <a:pt x="79438" y="5778"/>
                </a:lnTo>
                <a:lnTo>
                  <a:pt x="79641" y="5156"/>
                </a:lnTo>
                <a:lnTo>
                  <a:pt x="79705" y="4699"/>
                </a:lnTo>
                <a:lnTo>
                  <a:pt x="83096" y="4851"/>
                </a:lnTo>
                <a:lnTo>
                  <a:pt x="84607" y="10160"/>
                </a:lnTo>
                <a:lnTo>
                  <a:pt x="85991" y="15176"/>
                </a:lnTo>
                <a:lnTo>
                  <a:pt x="86220" y="15684"/>
                </a:lnTo>
                <a:lnTo>
                  <a:pt x="86220" y="13703"/>
                </a:lnTo>
                <a:lnTo>
                  <a:pt x="83756" y="4876"/>
                </a:lnTo>
                <a:lnTo>
                  <a:pt x="84582" y="4914"/>
                </a:lnTo>
                <a:lnTo>
                  <a:pt x="85521" y="5816"/>
                </a:lnTo>
                <a:lnTo>
                  <a:pt x="85344" y="5283"/>
                </a:lnTo>
                <a:lnTo>
                  <a:pt x="87630" y="7035"/>
                </a:lnTo>
                <a:lnTo>
                  <a:pt x="90754" y="13385"/>
                </a:lnTo>
                <a:lnTo>
                  <a:pt x="90906" y="15989"/>
                </a:lnTo>
                <a:lnTo>
                  <a:pt x="90906" y="12395"/>
                </a:lnTo>
                <a:lnTo>
                  <a:pt x="90144" y="10731"/>
                </a:lnTo>
                <a:lnTo>
                  <a:pt x="87553" y="5448"/>
                </a:lnTo>
                <a:lnTo>
                  <a:pt x="85128" y="4597"/>
                </a:lnTo>
                <a:lnTo>
                  <a:pt x="84886" y="3835"/>
                </a:lnTo>
                <a:lnTo>
                  <a:pt x="83413" y="3683"/>
                </a:lnTo>
                <a:lnTo>
                  <a:pt x="82905" y="1841"/>
                </a:lnTo>
                <a:lnTo>
                  <a:pt x="82905" y="4165"/>
                </a:lnTo>
                <a:lnTo>
                  <a:pt x="79794" y="4064"/>
                </a:lnTo>
                <a:lnTo>
                  <a:pt x="79870" y="3619"/>
                </a:lnTo>
                <a:lnTo>
                  <a:pt x="79794" y="3314"/>
                </a:lnTo>
                <a:lnTo>
                  <a:pt x="81114" y="3441"/>
                </a:lnTo>
                <a:lnTo>
                  <a:pt x="79667" y="2895"/>
                </a:lnTo>
                <a:lnTo>
                  <a:pt x="78994" y="1765"/>
                </a:lnTo>
                <a:lnTo>
                  <a:pt x="78765" y="1435"/>
                </a:lnTo>
                <a:lnTo>
                  <a:pt x="78574" y="1320"/>
                </a:lnTo>
                <a:lnTo>
                  <a:pt x="81940" y="723"/>
                </a:lnTo>
                <a:lnTo>
                  <a:pt x="82740" y="3619"/>
                </a:lnTo>
                <a:lnTo>
                  <a:pt x="81114" y="3441"/>
                </a:lnTo>
                <a:lnTo>
                  <a:pt x="82892" y="4127"/>
                </a:lnTo>
                <a:lnTo>
                  <a:pt x="82905" y="1841"/>
                </a:lnTo>
                <a:lnTo>
                  <a:pt x="82397" y="0"/>
                </a:lnTo>
                <a:lnTo>
                  <a:pt x="76987" y="927"/>
                </a:lnTo>
                <a:lnTo>
                  <a:pt x="77012" y="1079"/>
                </a:lnTo>
                <a:lnTo>
                  <a:pt x="76822" y="1066"/>
                </a:lnTo>
                <a:lnTo>
                  <a:pt x="76250" y="1193"/>
                </a:lnTo>
                <a:lnTo>
                  <a:pt x="75920" y="1435"/>
                </a:lnTo>
                <a:lnTo>
                  <a:pt x="74777" y="2032"/>
                </a:lnTo>
                <a:lnTo>
                  <a:pt x="74168" y="2209"/>
                </a:lnTo>
                <a:lnTo>
                  <a:pt x="72720" y="2362"/>
                </a:lnTo>
                <a:lnTo>
                  <a:pt x="72212" y="2603"/>
                </a:lnTo>
                <a:lnTo>
                  <a:pt x="72009" y="2921"/>
                </a:lnTo>
                <a:lnTo>
                  <a:pt x="71742" y="3238"/>
                </a:lnTo>
                <a:lnTo>
                  <a:pt x="71272" y="3606"/>
                </a:lnTo>
                <a:lnTo>
                  <a:pt x="66535" y="5842"/>
                </a:lnTo>
                <a:lnTo>
                  <a:pt x="66014" y="5702"/>
                </a:lnTo>
                <a:lnTo>
                  <a:pt x="65455" y="5753"/>
                </a:lnTo>
                <a:lnTo>
                  <a:pt x="63817" y="6642"/>
                </a:lnTo>
                <a:lnTo>
                  <a:pt x="63423" y="8089"/>
                </a:lnTo>
                <a:lnTo>
                  <a:pt x="63957" y="9334"/>
                </a:lnTo>
                <a:lnTo>
                  <a:pt x="64528" y="10502"/>
                </a:lnTo>
                <a:lnTo>
                  <a:pt x="65874" y="11023"/>
                </a:lnTo>
                <a:lnTo>
                  <a:pt x="67437" y="10134"/>
                </a:lnTo>
                <a:lnTo>
                  <a:pt x="67779" y="9690"/>
                </a:lnTo>
                <a:lnTo>
                  <a:pt x="67995" y="9220"/>
                </a:lnTo>
                <a:lnTo>
                  <a:pt x="72237" y="6896"/>
                </a:lnTo>
                <a:lnTo>
                  <a:pt x="72694" y="6845"/>
                </a:lnTo>
                <a:lnTo>
                  <a:pt x="72961" y="6908"/>
                </a:lnTo>
                <a:lnTo>
                  <a:pt x="73139" y="7061"/>
                </a:lnTo>
                <a:lnTo>
                  <a:pt x="73520" y="7137"/>
                </a:lnTo>
                <a:lnTo>
                  <a:pt x="73672" y="7099"/>
                </a:lnTo>
                <a:lnTo>
                  <a:pt x="73863" y="7061"/>
                </a:lnTo>
                <a:lnTo>
                  <a:pt x="73888" y="7302"/>
                </a:lnTo>
                <a:lnTo>
                  <a:pt x="73685" y="7670"/>
                </a:lnTo>
                <a:lnTo>
                  <a:pt x="71818" y="11925"/>
                </a:lnTo>
                <a:lnTo>
                  <a:pt x="71653" y="12242"/>
                </a:lnTo>
                <a:lnTo>
                  <a:pt x="71310" y="12661"/>
                </a:lnTo>
                <a:lnTo>
                  <a:pt x="71031" y="12636"/>
                </a:lnTo>
                <a:lnTo>
                  <a:pt x="70789" y="12674"/>
                </a:lnTo>
                <a:lnTo>
                  <a:pt x="70383" y="12966"/>
                </a:lnTo>
                <a:lnTo>
                  <a:pt x="68580" y="15405"/>
                </a:lnTo>
                <a:lnTo>
                  <a:pt x="68338" y="16002"/>
                </a:lnTo>
                <a:lnTo>
                  <a:pt x="68402" y="16217"/>
                </a:lnTo>
                <a:lnTo>
                  <a:pt x="68605" y="16611"/>
                </a:lnTo>
                <a:lnTo>
                  <a:pt x="70192" y="18135"/>
                </a:lnTo>
                <a:lnTo>
                  <a:pt x="70459" y="18440"/>
                </a:lnTo>
                <a:lnTo>
                  <a:pt x="70942" y="18580"/>
                </a:lnTo>
                <a:lnTo>
                  <a:pt x="71602" y="18453"/>
                </a:lnTo>
                <a:lnTo>
                  <a:pt x="72123" y="18605"/>
                </a:lnTo>
                <a:lnTo>
                  <a:pt x="72364" y="18910"/>
                </a:lnTo>
                <a:lnTo>
                  <a:pt x="73990" y="20510"/>
                </a:lnTo>
                <a:lnTo>
                  <a:pt x="74142" y="20637"/>
                </a:lnTo>
                <a:lnTo>
                  <a:pt x="74091" y="21209"/>
                </a:lnTo>
                <a:lnTo>
                  <a:pt x="74333" y="21424"/>
                </a:lnTo>
                <a:lnTo>
                  <a:pt x="75171" y="22263"/>
                </a:lnTo>
                <a:lnTo>
                  <a:pt x="75387" y="22567"/>
                </a:lnTo>
                <a:lnTo>
                  <a:pt x="75374" y="23037"/>
                </a:lnTo>
                <a:lnTo>
                  <a:pt x="29845" y="66382"/>
                </a:lnTo>
                <a:lnTo>
                  <a:pt x="24612" y="58788"/>
                </a:lnTo>
                <a:lnTo>
                  <a:pt x="24180" y="59232"/>
                </a:lnTo>
                <a:lnTo>
                  <a:pt x="19837" y="52946"/>
                </a:lnTo>
                <a:lnTo>
                  <a:pt x="19964" y="51155"/>
                </a:lnTo>
                <a:lnTo>
                  <a:pt x="21386" y="48641"/>
                </a:lnTo>
                <a:lnTo>
                  <a:pt x="30746" y="42710"/>
                </a:lnTo>
                <a:lnTo>
                  <a:pt x="30670" y="41224"/>
                </a:lnTo>
                <a:lnTo>
                  <a:pt x="27330" y="38392"/>
                </a:lnTo>
                <a:lnTo>
                  <a:pt x="23799" y="40868"/>
                </a:lnTo>
                <a:lnTo>
                  <a:pt x="13081" y="50330"/>
                </a:lnTo>
                <a:lnTo>
                  <a:pt x="5803" y="52768"/>
                </a:lnTo>
                <a:lnTo>
                  <a:pt x="25" y="53797"/>
                </a:lnTo>
                <a:lnTo>
                  <a:pt x="0" y="55562"/>
                </a:lnTo>
                <a:lnTo>
                  <a:pt x="88" y="58775"/>
                </a:lnTo>
                <a:lnTo>
                  <a:pt x="1587" y="58166"/>
                </a:lnTo>
                <a:lnTo>
                  <a:pt x="6337" y="58115"/>
                </a:lnTo>
                <a:lnTo>
                  <a:pt x="11061" y="58254"/>
                </a:lnTo>
                <a:lnTo>
                  <a:pt x="15049" y="56400"/>
                </a:lnTo>
                <a:lnTo>
                  <a:pt x="16205" y="59753"/>
                </a:lnTo>
                <a:lnTo>
                  <a:pt x="19227" y="57124"/>
                </a:lnTo>
                <a:lnTo>
                  <a:pt x="21996" y="61112"/>
                </a:lnTo>
                <a:lnTo>
                  <a:pt x="21577" y="61417"/>
                </a:lnTo>
                <a:lnTo>
                  <a:pt x="26936" y="69151"/>
                </a:lnTo>
                <a:lnTo>
                  <a:pt x="25323" y="70688"/>
                </a:lnTo>
                <a:lnTo>
                  <a:pt x="25044" y="71234"/>
                </a:lnTo>
                <a:lnTo>
                  <a:pt x="23507" y="79527"/>
                </a:lnTo>
                <a:lnTo>
                  <a:pt x="22059" y="80289"/>
                </a:lnTo>
                <a:lnTo>
                  <a:pt x="21386" y="81407"/>
                </a:lnTo>
                <a:lnTo>
                  <a:pt x="23355" y="80314"/>
                </a:lnTo>
                <a:lnTo>
                  <a:pt x="21412" y="90868"/>
                </a:lnTo>
                <a:lnTo>
                  <a:pt x="21196" y="90817"/>
                </a:lnTo>
                <a:lnTo>
                  <a:pt x="21196" y="92011"/>
                </a:lnTo>
                <a:lnTo>
                  <a:pt x="18846" y="104736"/>
                </a:lnTo>
                <a:lnTo>
                  <a:pt x="17907" y="104482"/>
                </a:lnTo>
                <a:lnTo>
                  <a:pt x="20434" y="91795"/>
                </a:lnTo>
                <a:lnTo>
                  <a:pt x="21196" y="92011"/>
                </a:lnTo>
                <a:lnTo>
                  <a:pt x="21196" y="90817"/>
                </a:lnTo>
                <a:lnTo>
                  <a:pt x="20650" y="90652"/>
                </a:lnTo>
                <a:lnTo>
                  <a:pt x="21437" y="87007"/>
                </a:lnTo>
                <a:lnTo>
                  <a:pt x="20167" y="86715"/>
                </a:lnTo>
                <a:lnTo>
                  <a:pt x="16675" y="104216"/>
                </a:lnTo>
                <a:lnTo>
                  <a:pt x="15189" y="103886"/>
                </a:lnTo>
                <a:lnTo>
                  <a:pt x="17995" y="89827"/>
                </a:lnTo>
                <a:lnTo>
                  <a:pt x="16789" y="89509"/>
                </a:lnTo>
                <a:lnTo>
                  <a:pt x="13373" y="106362"/>
                </a:lnTo>
                <a:lnTo>
                  <a:pt x="14630" y="106629"/>
                </a:lnTo>
                <a:lnTo>
                  <a:pt x="14897" y="105194"/>
                </a:lnTo>
                <a:lnTo>
                  <a:pt x="16383" y="105524"/>
                </a:lnTo>
                <a:lnTo>
                  <a:pt x="16065" y="107010"/>
                </a:lnTo>
                <a:lnTo>
                  <a:pt x="17322" y="107315"/>
                </a:lnTo>
                <a:lnTo>
                  <a:pt x="17614" y="105905"/>
                </a:lnTo>
                <a:lnTo>
                  <a:pt x="18580" y="106133"/>
                </a:lnTo>
                <a:lnTo>
                  <a:pt x="14503" y="128219"/>
                </a:lnTo>
                <a:lnTo>
                  <a:pt x="13449" y="135064"/>
                </a:lnTo>
                <a:lnTo>
                  <a:pt x="13449" y="136245"/>
                </a:lnTo>
                <a:lnTo>
                  <a:pt x="13677" y="136550"/>
                </a:lnTo>
                <a:lnTo>
                  <a:pt x="14935" y="138938"/>
                </a:lnTo>
                <a:lnTo>
                  <a:pt x="15113" y="139344"/>
                </a:lnTo>
                <a:lnTo>
                  <a:pt x="15582" y="139522"/>
                </a:lnTo>
                <a:lnTo>
                  <a:pt x="15925" y="139433"/>
                </a:lnTo>
                <a:lnTo>
                  <a:pt x="20853" y="137833"/>
                </a:lnTo>
                <a:lnTo>
                  <a:pt x="21259" y="137744"/>
                </a:lnTo>
                <a:lnTo>
                  <a:pt x="21767" y="137363"/>
                </a:lnTo>
                <a:lnTo>
                  <a:pt x="21996" y="137071"/>
                </a:lnTo>
                <a:lnTo>
                  <a:pt x="23253" y="135597"/>
                </a:lnTo>
                <a:lnTo>
                  <a:pt x="23418" y="135382"/>
                </a:lnTo>
                <a:lnTo>
                  <a:pt x="23926" y="135064"/>
                </a:lnTo>
                <a:lnTo>
                  <a:pt x="29629" y="132803"/>
                </a:lnTo>
                <a:lnTo>
                  <a:pt x="30340" y="132524"/>
                </a:lnTo>
                <a:lnTo>
                  <a:pt x="64503" y="118999"/>
                </a:lnTo>
                <a:lnTo>
                  <a:pt x="69189" y="119126"/>
                </a:lnTo>
                <a:lnTo>
                  <a:pt x="71640" y="119126"/>
                </a:lnTo>
                <a:lnTo>
                  <a:pt x="71628" y="119329"/>
                </a:lnTo>
                <a:lnTo>
                  <a:pt x="77927" y="118986"/>
                </a:lnTo>
                <a:lnTo>
                  <a:pt x="78193" y="119684"/>
                </a:lnTo>
                <a:lnTo>
                  <a:pt x="78816" y="121170"/>
                </a:lnTo>
                <a:lnTo>
                  <a:pt x="80492" y="121767"/>
                </a:lnTo>
                <a:lnTo>
                  <a:pt x="82626" y="120700"/>
                </a:lnTo>
                <a:lnTo>
                  <a:pt x="83185" y="120091"/>
                </a:lnTo>
                <a:lnTo>
                  <a:pt x="83426" y="119392"/>
                </a:lnTo>
                <a:lnTo>
                  <a:pt x="84848" y="119405"/>
                </a:lnTo>
                <a:lnTo>
                  <a:pt x="85267" y="118630"/>
                </a:lnTo>
                <a:lnTo>
                  <a:pt x="85763" y="118770"/>
                </a:lnTo>
                <a:lnTo>
                  <a:pt x="86537" y="118770"/>
                </a:lnTo>
                <a:lnTo>
                  <a:pt x="87236" y="118376"/>
                </a:lnTo>
                <a:lnTo>
                  <a:pt x="88671" y="117678"/>
                </a:lnTo>
                <a:lnTo>
                  <a:pt x="89344" y="115925"/>
                </a:lnTo>
                <a:lnTo>
                  <a:pt x="88798" y="114439"/>
                </a:lnTo>
                <a:lnTo>
                  <a:pt x="88214" y="112953"/>
                </a:lnTo>
                <a:lnTo>
                  <a:pt x="86575" y="112344"/>
                </a:lnTo>
                <a:lnTo>
                  <a:pt x="84366" y="113449"/>
                </a:lnTo>
                <a:lnTo>
                  <a:pt x="83883" y="114058"/>
                </a:lnTo>
                <a:lnTo>
                  <a:pt x="83705" y="114414"/>
                </a:lnTo>
                <a:lnTo>
                  <a:pt x="82702" y="114833"/>
                </a:lnTo>
                <a:lnTo>
                  <a:pt x="81330" y="115392"/>
                </a:lnTo>
                <a:lnTo>
                  <a:pt x="80479" y="115366"/>
                </a:lnTo>
                <a:lnTo>
                  <a:pt x="79781" y="115722"/>
                </a:lnTo>
                <a:lnTo>
                  <a:pt x="79578" y="115824"/>
                </a:lnTo>
                <a:lnTo>
                  <a:pt x="72771" y="115684"/>
                </a:lnTo>
                <a:lnTo>
                  <a:pt x="72593" y="115874"/>
                </a:lnTo>
                <a:lnTo>
                  <a:pt x="68516" y="115722"/>
                </a:lnTo>
                <a:lnTo>
                  <a:pt x="67183" y="115443"/>
                </a:lnTo>
                <a:lnTo>
                  <a:pt x="68160" y="110744"/>
                </a:lnTo>
                <a:lnTo>
                  <a:pt x="84416" y="32372"/>
                </a:lnTo>
                <a:lnTo>
                  <a:pt x="84709" y="32270"/>
                </a:lnTo>
                <a:lnTo>
                  <a:pt x="86868" y="34544"/>
                </a:lnTo>
                <a:lnTo>
                  <a:pt x="86741" y="34696"/>
                </a:lnTo>
                <a:lnTo>
                  <a:pt x="86715" y="35433"/>
                </a:lnTo>
                <a:lnTo>
                  <a:pt x="87071" y="35826"/>
                </a:lnTo>
                <a:lnTo>
                  <a:pt x="87477" y="36195"/>
                </a:lnTo>
                <a:lnTo>
                  <a:pt x="88036" y="36207"/>
                </a:lnTo>
                <a:lnTo>
                  <a:pt x="88442" y="35801"/>
                </a:lnTo>
                <a:lnTo>
                  <a:pt x="90690" y="33147"/>
                </a:lnTo>
                <a:lnTo>
                  <a:pt x="91097" y="32740"/>
                </a:lnTo>
                <a:lnTo>
                  <a:pt x="91046" y="32092"/>
                </a:lnTo>
                <a:lnTo>
                  <a:pt x="90690" y="31661"/>
                </a:lnTo>
                <a:lnTo>
                  <a:pt x="90297" y="31267"/>
                </a:lnTo>
                <a:lnTo>
                  <a:pt x="89712" y="31292"/>
                </a:lnTo>
                <a:lnTo>
                  <a:pt x="89547" y="31470"/>
                </a:lnTo>
                <a:lnTo>
                  <a:pt x="89306" y="31242"/>
                </a:lnTo>
                <a:lnTo>
                  <a:pt x="85763" y="27635"/>
                </a:lnTo>
                <a:lnTo>
                  <a:pt x="86652" y="26797"/>
                </a:lnTo>
                <a:lnTo>
                  <a:pt x="89623" y="22961"/>
                </a:lnTo>
                <a:lnTo>
                  <a:pt x="89916" y="21894"/>
                </a:lnTo>
                <a:lnTo>
                  <a:pt x="91579" y="24409"/>
                </a:lnTo>
                <a:lnTo>
                  <a:pt x="97790" y="31483"/>
                </a:lnTo>
                <a:lnTo>
                  <a:pt x="103428" y="37160"/>
                </a:lnTo>
                <a:lnTo>
                  <a:pt x="103682" y="37414"/>
                </a:lnTo>
                <a:lnTo>
                  <a:pt x="102971" y="38087"/>
                </a:lnTo>
                <a:lnTo>
                  <a:pt x="103505" y="38849"/>
                </a:lnTo>
                <a:lnTo>
                  <a:pt x="103378" y="38976"/>
                </a:lnTo>
                <a:lnTo>
                  <a:pt x="102781" y="38341"/>
                </a:lnTo>
                <a:lnTo>
                  <a:pt x="102616" y="38493"/>
                </a:lnTo>
                <a:lnTo>
                  <a:pt x="98272" y="33616"/>
                </a:lnTo>
                <a:lnTo>
                  <a:pt x="97409" y="34620"/>
                </a:lnTo>
                <a:lnTo>
                  <a:pt x="99656" y="37134"/>
                </a:lnTo>
                <a:lnTo>
                  <a:pt x="96304" y="40843"/>
                </a:lnTo>
                <a:lnTo>
                  <a:pt x="97231" y="41884"/>
                </a:lnTo>
                <a:lnTo>
                  <a:pt x="100571" y="38176"/>
                </a:lnTo>
                <a:lnTo>
                  <a:pt x="101663" y="39420"/>
                </a:lnTo>
                <a:lnTo>
                  <a:pt x="101473" y="39611"/>
                </a:lnTo>
                <a:lnTo>
                  <a:pt x="102031" y="40373"/>
                </a:lnTo>
                <a:lnTo>
                  <a:pt x="101892" y="40500"/>
                </a:lnTo>
                <a:lnTo>
                  <a:pt x="101269" y="39738"/>
                </a:lnTo>
                <a:lnTo>
                  <a:pt x="100037" y="41262"/>
                </a:lnTo>
                <a:lnTo>
                  <a:pt x="100685" y="41897"/>
                </a:lnTo>
                <a:lnTo>
                  <a:pt x="100545" y="42024"/>
                </a:lnTo>
                <a:lnTo>
                  <a:pt x="99885" y="41389"/>
                </a:lnTo>
                <a:lnTo>
                  <a:pt x="98691" y="42913"/>
                </a:lnTo>
                <a:lnTo>
                  <a:pt x="99390" y="43548"/>
                </a:lnTo>
                <a:lnTo>
                  <a:pt x="99288" y="43675"/>
                </a:lnTo>
                <a:lnTo>
                  <a:pt x="98996" y="43459"/>
                </a:lnTo>
                <a:lnTo>
                  <a:pt x="98996" y="56451"/>
                </a:lnTo>
                <a:lnTo>
                  <a:pt x="98717" y="56451"/>
                </a:lnTo>
                <a:lnTo>
                  <a:pt x="98767" y="56324"/>
                </a:lnTo>
                <a:lnTo>
                  <a:pt x="98894" y="56324"/>
                </a:lnTo>
                <a:lnTo>
                  <a:pt x="98996" y="56451"/>
                </a:lnTo>
                <a:lnTo>
                  <a:pt x="98996" y="43459"/>
                </a:lnTo>
                <a:lnTo>
                  <a:pt x="98539" y="43040"/>
                </a:lnTo>
                <a:lnTo>
                  <a:pt x="97434" y="44691"/>
                </a:lnTo>
                <a:lnTo>
                  <a:pt x="98120" y="45199"/>
                </a:lnTo>
                <a:lnTo>
                  <a:pt x="98120" y="45326"/>
                </a:lnTo>
                <a:lnTo>
                  <a:pt x="97967" y="45453"/>
                </a:lnTo>
                <a:lnTo>
                  <a:pt x="97269" y="44818"/>
                </a:lnTo>
                <a:lnTo>
                  <a:pt x="96316" y="46469"/>
                </a:lnTo>
                <a:lnTo>
                  <a:pt x="96786" y="46850"/>
                </a:lnTo>
                <a:lnTo>
                  <a:pt x="96888" y="47104"/>
                </a:lnTo>
                <a:lnTo>
                  <a:pt x="96862" y="47231"/>
                </a:lnTo>
                <a:lnTo>
                  <a:pt x="96113" y="46596"/>
                </a:lnTo>
                <a:lnTo>
                  <a:pt x="95135" y="48374"/>
                </a:lnTo>
                <a:lnTo>
                  <a:pt x="95910" y="48882"/>
                </a:lnTo>
                <a:lnTo>
                  <a:pt x="95796" y="49009"/>
                </a:lnTo>
                <a:lnTo>
                  <a:pt x="95046" y="48501"/>
                </a:lnTo>
                <a:lnTo>
                  <a:pt x="94119" y="50279"/>
                </a:lnTo>
                <a:lnTo>
                  <a:pt x="94894" y="50787"/>
                </a:lnTo>
                <a:lnTo>
                  <a:pt x="94830" y="50914"/>
                </a:lnTo>
                <a:lnTo>
                  <a:pt x="94030" y="50533"/>
                </a:lnTo>
                <a:lnTo>
                  <a:pt x="93218" y="52184"/>
                </a:lnTo>
                <a:lnTo>
                  <a:pt x="94005" y="52692"/>
                </a:lnTo>
                <a:lnTo>
                  <a:pt x="93941" y="52819"/>
                </a:lnTo>
                <a:lnTo>
                  <a:pt x="93091" y="52438"/>
                </a:lnTo>
                <a:lnTo>
                  <a:pt x="92379" y="54216"/>
                </a:lnTo>
                <a:lnTo>
                  <a:pt x="93167" y="54597"/>
                </a:lnTo>
                <a:lnTo>
                  <a:pt x="93141" y="54851"/>
                </a:lnTo>
                <a:lnTo>
                  <a:pt x="92265" y="54470"/>
                </a:lnTo>
                <a:lnTo>
                  <a:pt x="91605" y="56375"/>
                </a:lnTo>
                <a:lnTo>
                  <a:pt x="92443" y="56756"/>
                </a:lnTo>
                <a:lnTo>
                  <a:pt x="92392" y="56883"/>
                </a:lnTo>
                <a:lnTo>
                  <a:pt x="91528" y="56502"/>
                </a:lnTo>
                <a:lnTo>
                  <a:pt x="90970" y="58407"/>
                </a:lnTo>
                <a:lnTo>
                  <a:pt x="91821" y="58788"/>
                </a:lnTo>
                <a:lnTo>
                  <a:pt x="94030" y="58788"/>
                </a:lnTo>
                <a:lnTo>
                  <a:pt x="94005" y="58915"/>
                </a:lnTo>
                <a:lnTo>
                  <a:pt x="91782" y="58915"/>
                </a:lnTo>
                <a:lnTo>
                  <a:pt x="90881" y="58915"/>
                </a:lnTo>
                <a:lnTo>
                  <a:pt x="90411" y="60566"/>
                </a:lnTo>
                <a:lnTo>
                  <a:pt x="91313" y="60820"/>
                </a:lnTo>
                <a:lnTo>
                  <a:pt x="91224" y="61074"/>
                </a:lnTo>
                <a:lnTo>
                  <a:pt x="90411" y="60820"/>
                </a:lnTo>
                <a:lnTo>
                  <a:pt x="89979" y="62725"/>
                </a:lnTo>
                <a:lnTo>
                  <a:pt x="90805" y="62979"/>
                </a:lnTo>
                <a:lnTo>
                  <a:pt x="90830" y="63106"/>
                </a:lnTo>
                <a:lnTo>
                  <a:pt x="90805" y="63233"/>
                </a:lnTo>
                <a:lnTo>
                  <a:pt x="89903" y="63106"/>
                </a:lnTo>
                <a:lnTo>
                  <a:pt x="89585" y="64884"/>
                </a:lnTo>
                <a:lnTo>
                  <a:pt x="90462" y="65138"/>
                </a:lnTo>
                <a:lnTo>
                  <a:pt x="90487" y="65265"/>
                </a:lnTo>
                <a:lnTo>
                  <a:pt x="90436" y="65392"/>
                </a:lnTo>
                <a:lnTo>
                  <a:pt x="89547" y="65265"/>
                </a:lnTo>
                <a:lnTo>
                  <a:pt x="89331" y="67170"/>
                </a:lnTo>
                <a:lnTo>
                  <a:pt x="90182" y="67297"/>
                </a:lnTo>
                <a:lnTo>
                  <a:pt x="90182" y="67551"/>
                </a:lnTo>
                <a:lnTo>
                  <a:pt x="89293" y="67424"/>
                </a:lnTo>
                <a:lnTo>
                  <a:pt x="89141" y="69329"/>
                </a:lnTo>
                <a:lnTo>
                  <a:pt x="90030" y="69456"/>
                </a:lnTo>
                <a:lnTo>
                  <a:pt x="90030" y="69710"/>
                </a:lnTo>
                <a:lnTo>
                  <a:pt x="89166" y="69710"/>
                </a:lnTo>
                <a:lnTo>
                  <a:pt x="89090" y="71615"/>
                </a:lnTo>
                <a:lnTo>
                  <a:pt x="89979" y="71615"/>
                </a:lnTo>
                <a:lnTo>
                  <a:pt x="89979" y="71869"/>
                </a:lnTo>
                <a:lnTo>
                  <a:pt x="89090" y="71869"/>
                </a:lnTo>
                <a:lnTo>
                  <a:pt x="89154" y="73901"/>
                </a:lnTo>
                <a:lnTo>
                  <a:pt x="90004" y="73901"/>
                </a:lnTo>
                <a:lnTo>
                  <a:pt x="90030" y="74028"/>
                </a:lnTo>
                <a:lnTo>
                  <a:pt x="89166" y="74155"/>
                </a:lnTo>
                <a:lnTo>
                  <a:pt x="89268" y="76187"/>
                </a:lnTo>
                <a:lnTo>
                  <a:pt x="90131" y="76060"/>
                </a:lnTo>
                <a:lnTo>
                  <a:pt x="90157" y="76187"/>
                </a:lnTo>
                <a:lnTo>
                  <a:pt x="89293" y="76314"/>
                </a:lnTo>
                <a:lnTo>
                  <a:pt x="89484" y="78346"/>
                </a:lnTo>
                <a:lnTo>
                  <a:pt x="90411" y="78219"/>
                </a:lnTo>
                <a:lnTo>
                  <a:pt x="90424" y="78473"/>
                </a:lnTo>
                <a:lnTo>
                  <a:pt x="89547" y="78600"/>
                </a:lnTo>
                <a:lnTo>
                  <a:pt x="89865" y="80505"/>
                </a:lnTo>
                <a:lnTo>
                  <a:pt x="90703" y="80378"/>
                </a:lnTo>
                <a:lnTo>
                  <a:pt x="90741" y="80505"/>
                </a:lnTo>
                <a:lnTo>
                  <a:pt x="89928" y="80759"/>
                </a:lnTo>
                <a:lnTo>
                  <a:pt x="90258" y="82664"/>
                </a:lnTo>
                <a:lnTo>
                  <a:pt x="91147" y="82537"/>
                </a:lnTo>
                <a:lnTo>
                  <a:pt x="91198" y="82791"/>
                </a:lnTo>
                <a:lnTo>
                  <a:pt x="90347" y="83045"/>
                </a:lnTo>
                <a:lnTo>
                  <a:pt x="90792" y="84823"/>
                </a:lnTo>
                <a:lnTo>
                  <a:pt x="91655" y="84569"/>
                </a:lnTo>
                <a:lnTo>
                  <a:pt x="91744" y="84823"/>
                </a:lnTo>
                <a:lnTo>
                  <a:pt x="90893" y="85077"/>
                </a:lnTo>
                <a:lnTo>
                  <a:pt x="91452" y="86982"/>
                </a:lnTo>
                <a:lnTo>
                  <a:pt x="92290" y="86728"/>
                </a:lnTo>
                <a:lnTo>
                  <a:pt x="92341" y="86855"/>
                </a:lnTo>
                <a:lnTo>
                  <a:pt x="91567" y="87236"/>
                </a:lnTo>
                <a:lnTo>
                  <a:pt x="92151" y="89141"/>
                </a:lnTo>
                <a:lnTo>
                  <a:pt x="93040" y="88760"/>
                </a:lnTo>
                <a:lnTo>
                  <a:pt x="93091" y="88887"/>
                </a:lnTo>
                <a:lnTo>
                  <a:pt x="92468" y="89268"/>
                </a:lnTo>
                <a:lnTo>
                  <a:pt x="92367" y="89649"/>
                </a:lnTo>
                <a:lnTo>
                  <a:pt x="92989" y="91173"/>
                </a:lnTo>
                <a:lnTo>
                  <a:pt x="93802" y="90792"/>
                </a:lnTo>
                <a:lnTo>
                  <a:pt x="93865" y="90919"/>
                </a:lnTo>
                <a:lnTo>
                  <a:pt x="93065" y="91427"/>
                </a:lnTo>
                <a:lnTo>
                  <a:pt x="93891" y="93205"/>
                </a:lnTo>
                <a:lnTo>
                  <a:pt x="94703" y="92697"/>
                </a:lnTo>
                <a:lnTo>
                  <a:pt x="94780" y="92824"/>
                </a:lnTo>
                <a:lnTo>
                  <a:pt x="94005" y="93332"/>
                </a:lnTo>
                <a:lnTo>
                  <a:pt x="94907" y="95110"/>
                </a:lnTo>
                <a:lnTo>
                  <a:pt x="95719" y="94602"/>
                </a:lnTo>
                <a:lnTo>
                  <a:pt x="95783" y="94729"/>
                </a:lnTo>
                <a:lnTo>
                  <a:pt x="95034" y="95364"/>
                </a:lnTo>
                <a:lnTo>
                  <a:pt x="95961" y="97015"/>
                </a:lnTo>
                <a:lnTo>
                  <a:pt x="96748" y="96380"/>
                </a:lnTo>
                <a:lnTo>
                  <a:pt x="96850" y="96634"/>
                </a:lnTo>
                <a:lnTo>
                  <a:pt x="96316" y="97015"/>
                </a:lnTo>
                <a:lnTo>
                  <a:pt x="96227" y="97269"/>
                </a:lnTo>
                <a:lnTo>
                  <a:pt x="97218" y="98793"/>
                </a:lnTo>
                <a:lnTo>
                  <a:pt x="97878" y="98158"/>
                </a:lnTo>
                <a:lnTo>
                  <a:pt x="97993" y="98412"/>
                </a:lnTo>
                <a:lnTo>
                  <a:pt x="97485" y="98793"/>
                </a:lnTo>
                <a:lnTo>
                  <a:pt x="97396" y="99047"/>
                </a:lnTo>
                <a:lnTo>
                  <a:pt x="98412" y="100571"/>
                </a:lnTo>
                <a:lnTo>
                  <a:pt x="99110" y="99936"/>
                </a:lnTo>
                <a:lnTo>
                  <a:pt x="99199" y="100063"/>
                </a:lnTo>
                <a:lnTo>
                  <a:pt x="98679" y="100571"/>
                </a:lnTo>
                <a:lnTo>
                  <a:pt x="98640" y="100825"/>
                </a:lnTo>
                <a:lnTo>
                  <a:pt x="99745" y="102222"/>
                </a:lnTo>
                <a:lnTo>
                  <a:pt x="100380" y="101587"/>
                </a:lnTo>
                <a:lnTo>
                  <a:pt x="100495" y="101714"/>
                </a:lnTo>
                <a:lnTo>
                  <a:pt x="100444" y="101841"/>
                </a:lnTo>
                <a:lnTo>
                  <a:pt x="99910" y="102476"/>
                </a:lnTo>
                <a:lnTo>
                  <a:pt x="101180" y="103873"/>
                </a:lnTo>
                <a:lnTo>
                  <a:pt x="101803" y="103111"/>
                </a:lnTo>
                <a:lnTo>
                  <a:pt x="101803" y="103492"/>
                </a:lnTo>
                <a:lnTo>
                  <a:pt x="101447" y="103873"/>
                </a:lnTo>
                <a:lnTo>
                  <a:pt x="101434" y="104127"/>
                </a:lnTo>
                <a:lnTo>
                  <a:pt x="102616" y="105397"/>
                </a:lnTo>
                <a:lnTo>
                  <a:pt x="103200" y="104635"/>
                </a:lnTo>
                <a:lnTo>
                  <a:pt x="103314" y="104762"/>
                </a:lnTo>
                <a:lnTo>
                  <a:pt x="102755" y="105524"/>
                </a:lnTo>
                <a:lnTo>
                  <a:pt x="104127" y="106794"/>
                </a:lnTo>
                <a:lnTo>
                  <a:pt x="104724" y="106032"/>
                </a:lnTo>
                <a:lnTo>
                  <a:pt x="104800" y="106159"/>
                </a:lnTo>
                <a:lnTo>
                  <a:pt x="104813" y="106286"/>
                </a:lnTo>
                <a:lnTo>
                  <a:pt x="104317" y="107048"/>
                </a:lnTo>
                <a:lnTo>
                  <a:pt x="105765" y="108191"/>
                </a:lnTo>
                <a:lnTo>
                  <a:pt x="106299" y="107429"/>
                </a:lnTo>
                <a:lnTo>
                  <a:pt x="106375" y="107683"/>
                </a:lnTo>
                <a:lnTo>
                  <a:pt x="105943" y="108318"/>
                </a:lnTo>
                <a:lnTo>
                  <a:pt x="107403" y="109461"/>
                </a:lnTo>
                <a:lnTo>
                  <a:pt x="107873" y="108572"/>
                </a:lnTo>
                <a:lnTo>
                  <a:pt x="107950" y="108699"/>
                </a:lnTo>
                <a:lnTo>
                  <a:pt x="108000" y="108826"/>
                </a:lnTo>
                <a:lnTo>
                  <a:pt x="107594" y="109588"/>
                </a:lnTo>
                <a:lnTo>
                  <a:pt x="109118" y="110604"/>
                </a:lnTo>
                <a:lnTo>
                  <a:pt x="109562" y="109715"/>
                </a:lnTo>
                <a:lnTo>
                  <a:pt x="109651" y="109969"/>
                </a:lnTo>
                <a:lnTo>
                  <a:pt x="109334" y="110731"/>
                </a:lnTo>
                <a:lnTo>
                  <a:pt x="110909" y="111620"/>
                </a:lnTo>
                <a:lnTo>
                  <a:pt x="111353" y="110858"/>
                </a:lnTo>
                <a:lnTo>
                  <a:pt x="111493" y="110858"/>
                </a:lnTo>
                <a:lnTo>
                  <a:pt x="111099" y="111874"/>
                </a:lnTo>
                <a:lnTo>
                  <a:pt x="112699" y="112636"/>
                </a:lnTo>
                <a:lnTo>
                  <a:pt x="113093" y="111747"/>
                </a:lnTo>
                <a:lnTo>
                  <a:pt x="113207" y="111874"/>
                </a:lnTo>
                <a:lnTo>
                  <a:pt x="112941" y="112763"/>
                </a:lnTo>
                <a:lnTo>
                  <a:pt x="114528" y="113525"/>
                </a:lnTo>
                <a:lnTo>
                  <a:pt x="114896" y="112636"/>
                </a:lnTo>
                <a:lnTo>
                  <a:pt x="114935" y="112763"/>
                </a:lnTo>
                <a:lnTo>
                  <a:pt x="115049" y="112636"/>
                </a:lnTo>
                <a:lnTo>
                  <a:pt x="115074" y="112763"/>
                </a:lnTo>
                <a:lnTo>
                  <a:pt x="114769" y="113652"/>
                </a:lnTo>
                <a:lnTo>
                  <a:pt x="116446" y="114287"/>
                </a:lnTo>
                <a:lnTo>
                  <a:pt x="116789" y="113398"/>
                </a:lnTo>
                <a:lnTo>
                  <a:pt x="116789" y="113525"/>
                </a:lnTo>
                <a:lnTo>
                  <a:pt x="116916" y="113525"/>
                </a:lnTo>
                <a:lnTo>
                  <a:pt x="116662" y="114414"/>
                </a:lnTo>
                <a:lnTo>
                  <a:pt x="118325" y="115049"/>
                </a:lnTo>
                <a:lnTo>
                  <a:pt x="118630" y="114033"/>
                </a:lnTo>
                <a:lnTo>
                  <a:pt x="118706" y="114541"/>
                </a:lnTo>
                <a:lnTo>
                  <a:pt x="118579" y="115049"/>
                </a:lnTo>
                <a:lnTo>
                  <a:pt x="120307" y="115557"/>
                </a:lnTo>
                <a:lnTo>
                  <a:pt x="120561" y="114541"/>
                </a:lnTo>
                <a:lnTo>
                  <a:pt x="120586" y="114668"/>
                </a:lnTo>
                <a:lnTo>
                  <a:pt x="120561" y="115684"/>
                </a:lnTo>
                <a:lnTo>
                  <a:pt x="122288" y="116065"/>
                </a:lnTo>
                <a:lnTo>
                  <a:pt x="122428" y="115049"/>
                </a:lnTo>
                <a:lnTo>
                  <a:pt x="122567" y="115176"/>
                </a:lnTo>
                <a:lnTo>
                  <a:pt x="122643" y="115049"/>
                </a:lnTo>
                <a:lnTo>
                  <a:pt x="122516" y="116065"/>
                </a:lnTo>
                <a:lnTo>
                  <a:pt x="124269" y="116319"/>
                </a:lnTo>
                <a:lnTo>
                  <a:pt x="124409" y="115303"/>
                </a:lnTo>
                <a:lnTo>
                  <a:pt x="124548" y="115303"/>
                </a:lnTo>
                <a:lnTo>
                  <a:pt x="124460" y="116446"/>
                </a:lnTo>
                <a:lnTo>
                  <a:pt x="126288" y="116573"/>
                </a:lnTo>
                <a:lnTo>
                  <a:pt x="126390" y="115557"/>
                </a:lnTo>
                <a:lnTo>
                  <a:pt x="126555" y="115557"/>
                </a:lnTo>
                <a:lnTo>
                  <a:pt x="126479" y="116700"/>
                </a:lnTo>
                <a:lnTo>
                  <a:pt x="128282" y="116700"/>
                </a:lnTo>
                <a:lnTo>
                  <a:pt x="128358" y="115684"/>
                </a:lnTo>
                <a:lnTo>
                  <a:pt x="128511" y="115684"/>
                </a:lnTo>
                <a:lnTo>
                  <a:pt x="128562" y="116700"/>
                </a:lnTo>
                <a:lnTo>
                  <a:pt x="130302" y="116700"/>
                </a:lnTo>
                <a:lnTo>
                  <a:pt x="130314" y="115684"/>
                </a:lnTo>
                <a:lnTo>
                  <a:pt x="130492" y="115684"/>
                </a:lnTo>
                <a:lnTo>
                  <a:pt x="130543" y="116700"/>
                </a:lnTo>
                <a:lnTo>
                  <a:pt x="132308" y="116700"/>
                </a:lnTo>
                <a:lnTo>
                  <a:pt x="132257" y="115684"/>
                </a:lnTo>
                <a:lnTo>
                  <a:pt x="132372" y="115557"/>
                </a:lnTo>
                <a:lnTo>
                  <a:pt x="132410" y="115684"/>
                </a:lnTo>
                <a:lnTo>
                  <a:pt x="132562" y="116573"/>
                </a:lnTo>
                <a:lnTo>
                  <a:pt x="134340" y="116446"/>
                </a:lnTo>
                <a:lnTo>
                  <a:pt x="134239" y="115557"/>
                </a:lnTo>
                <a:lnTo>
                  <a:pt x="134226" y="115430"/>
                </a:lnTo>
                <a:lnTo>
                  <a:pt x="134404" y="115430"/>
                </a:lnTo>
                <a:lnTo>
                  <a:pt x="134569" y="116319"/>
                </a:lnTo>
                <a:lnTo>
                  <a:pt x="136309" y="116065"/>
                </a:lnTo>
                <a:lnTo>
                  <a:pt x="136207" y="115430"/>
                </a:lnTo>
                <a:lnTo>
                  <a:pt x="136194" y="115303"/>
                </a:lnTo>
                <a:lnTo>
                  <a:pt x="136169" y="115176"/>
                </a:lnTo>
                <a:lnTo>
                  <a:pt x="136309" y="115176"/>
                </a:lnTo>
                <a:lnTo>
                  <a:pt x="136385" y="115049"/>
                </a:lnTo>
                <a:lnTo>
                  <a:pt x="136537" y="116065"/>
                </a:lnTo>
                <a:lnTo>
                  <a:pt x="138315" y="115684"/>
                </a:lnTo>
                <a:lnTo>
                  <a:pt x="138188" y="115049"/>
                </a:lnTo>
                <a:lnTo>
                  <a:pt x="138112" y="114668"/>
                </a:lnTo>
                <a:lnTo>
                  <a:pt x="138315" y="114668"/>
                </a:lnTo>
                <a:lnTo>
                  <a:pt x="138506" y="115557"/>
                </a:lnTo>
                <a:lnTo>
                  <a:pt x="140233" y="115049"/>
                </a:lnTo>
                <a:lnTo>
                  <a:pt x="140131" y="114541"/>
                </a:lnTo>
                <a:lnTo>
                  <a:pt x="140157" y="114160"/>
                </a:lnTo>
                <a:lnTo>
                  <a:pt x="140233" y="114033"/>
                </a:lnTo>
                <a:lnTo>
                  <a:pt x="140462" y="115049"/>
                </a:lnTo>
                <a:lnTo>
                  <a:pt x="142176" y="114414"/>
                </a:lnTo>
                <a:lnTo>
                  <a:pt x="142074" y="114033"/>
                </a:lnTo>
                <a:lnTo>
                  <a:pt x="141935" y="113525"/>
                </a:lnTo>
                <a:lnTo>
                  <a:pt x="142062" y="113398"/>
                </a:lnTo>
                <a:lnTo>
                  <a:pt x="142379" y="114414"/>
                </a:lnTo>
                <a:lnTo>
                  <a:pt x="144030" y="113779"/>
                </a:lnTo>
                <a:lnTo>
                  <a:pt x="143929" y="113398"/>
                </a:lnTo>
                <a:lnTo>
                  <a:pt x="143738" y="112763"/>
                </a:lnTo>
                <a:lnTo>
                  <a:pt x="143941" y="112763"/>
                </a:lnTo>
                <a:lnTo>
                  <a:pt x="144322" y="113652"/>
                </a:lnTo>
                <a:lnTo>
                  <a:pt x="145923" y="112763"/>
                </a:lnTo>
                <a:lnTo>
                  <a:pt x="145872" y="112636"/>
                </a:lnTo>
                <a:lnTo>
                  <a:pt x="145567" y="111874"/>
                </a:lnTo>
                <a:lnTo>
                  <a:pt x="145707" y="111874"/>
                </a:lnTo>
                <a:lnTo>
                  <a:pt x="146100" y="112763"/>
                </a:lnTo>
                <a:lnTo>
                  <a:pt x="147688" y="111874"/>
                </a:lnTo>
                <a:lnTo>
                  <a:pt x="147637" y="111747"/>
                </a:lnTo>
                <a:lnTo>
                  <a:pt x="147281" y="110985"/>
                </a:lnTo>
                <a:lnTo>
                  <a:pt x="147447" y="110985"/>
                </a:lnTo>
                <a:lnTo>
                  <a:pt x="147840" y="111874"/>
                </a:lnTo>
                <a:lnTo>
                  <a:pt x="149212" y="110985"/>
                </a:lnTo>
                <a:lnTo>
                  <a:pt x="149402" y="110858"/>
                </a:lnTo>
                <a:lnTo>
                  <a:pt x="149009" y="109969"/>
                </a:lnTo>
                <a:lnTo>
                  <a:pt x="149148" y="109969"/>
                </a:lnTo>
                <a:lnTo>
                  <a:pt x="149618" y="110731"/>
                </a:lnTo>
                <a:lnTo>
                  <a:pt x="150749" y="109969"/>
                </a:lnTo>
                <a:lnTo>
                  <a:pt x="150939" y="109842"/>
                </a:lnTo>
                <a:lnTo>
                  <a:pt x="150964" y="109461"/>
                </a:lnTo>
                <a:lnTo>
                  <a:pt x="150634" y="108953"/>
                </a:lnTo>
                <a:lnTo>
                  <a:pt x="150761" y="108826"/>
                </a:lnTo>
                <a:lnTo>
                  <a:pt x="151295" y="109588"/>
                </a:lnTo>
                <a:lnTo>
                  <a:pt x="152285" y="108826"/>
                </a:lnTo>
                <a:lnTo>
                  <a:pt x="152781" y="108445"/>
                </a:lnTo>
                <a:lnTo>
                  <a:pt x="152260" y="107683"/>
                </a:lnTo>
                <a:lnTo>
                  <a:pt x="152438" y="107556"/>
                </a:lnTo>
                <a:lnTo>
                  <a:pt x="152971" y="108318"/>
                </a:lnTo>
                <a:lnTo>
                  <a:pt x="153936" y="107556"/>
                </a:lnTo>
                <a:lnTo>
                  <a:pt x="154419" y="107175"/>
                </a:lnTo>
                <a:lnTo>
                  <a:pt x="153860" y="106413"/>
                </a:lnTo>
                <a:lnTo>
                  <a:pt x="153974" y="106286"/>
                </a:lnTo>
                <a:lnTo>
                  <a:pt x="154584" y="107048"/>
                </a:lnTo>
                <a:lnTo>
                  <a:pt x="155409" y="106286"/>
                </a:lnTo>
                <a:lnTo>
                  <a:pt x="155956" y="105778"/>
                </a:lnTo>
                <a:lnTo>
                  <a:pt x="155409" y="105016"/>
                </a:lnTo>
                <a:lnTo>
                  <a:pt x="155524" y="104889"/>
                </a:lnTo>
                <a:lnTo>
                  <a:pt x="156146" y="105651"/>
                </a:lnTo>
                <a:lnTo>
                  <a:pt x="156870" y="104889"/>
                </a:lnTo>
                <a:lnTo>
                  <a:pt x="157480" y="104254"/>
                </a:lnTo>
                <a:lnTo>
                  <a:pt x="156794" y="103492"/>
                </a:lnTo>
                <a:lnTo>
                  <a:pt x="156959" y="103492"/>
                </a:lnTo>
                <a:lnTo>
                  <a:pt x="157010" y="103365"/>
                </a:lnTo>
                <a:lnTo>
                  <a:pt x="157607" y="104127"/>
                </a:lnTo>
                <a:lnTo>
                  <a:pt x="158292" y="103365"/>
                </a:lnTo>
                <a:lnTo>
                  <a:pt x="158864" y="102730"/>
                </a:lnTo>
                <a:lnTo>
                  <a:pt x="158242" y="101968"/>
                </a:lnTo>
                <a:lnTo>
                  <a:pt x="158356" y="101841"/>
                </a:lnTo>
                <a:lnTo>
                  <a:pt x="159029" y="102476"/>
                </a:lnTo>
                <a:lnTo>
                  <a:pt x="159524" y="101841"/>
                </a:lnTo>
                <a:lnTo>
                  <a:pt x="160197" y="100952"/>
                </a:lnTo>
                <a:lnTo>
                  <a:pt x="159524" y="100317"/>
                </a:lnTo>
                <a:lnTo>
                  <a:pt x="159639" y="100190"/>
                </a:lnTo>
                <a:lnTo>
                  <a:pt x="160350" y="100825"/>
                </a:lnTo>
                <a:lnTo>
                  <a:pt x="160807" y="100190"/>
                </a:lnTo>
                <a:lnTo>
                  <a:pt x="161455" y="99301"/>
                </a:lnTo>
                <a:lnTo>
                  <a:pt x="160782" y="98539"/>
                </a:lnTo>
                <a:lnTo>
                  <a:pt x="160909" y="98412"/>
                </a:lnTo>
                <a:lnTo>
                  <a:pt x="161607" y="99047"/>
                </a:lnTo>
                <a:lnTo>
                  <a:pt x="162001" y="98412"/>
                </a:lnTo>
                <a:lnTo>
                  <a:pt x="162636" y="97396"/>
                </a:lnTo>
                <a:lnTo>
                  <a:pt x="161925" y="96888"/>
                </a:lnTo>
                <a:lnTo>
                  <a:pt x="162052" y="96634"/>
                </a:lnTo>
                <a:lnTo>
                  <a:pt x="162814" y="97269"/>
                </a:lnTo>
                <a:lnTo>
                  <a:pt x="163195" y="96634"/>
                </a:lnTo>
                <a:lnTo>
                  <a:pt x="163804" y="95618"/>
                </a:lnTo>
                <a:lnTo>
                  <a:pt x="163042" y="94983"/>
                </a:lnTo>
                <a:lnTo>
                  <a:pt x="163093" y="94856"/>
                </a:lnTo>
                <a:lnTo>
                  <a:pt x="163893" y="95364"/>
                </a:lnTo>
                <a:lnTo>
                  <a:pt x="164172" y="94856"/>
                </a:lnTo>
                <a:lnTo>
                  <a:pt x="164795" y="93713"/>
                </a:lnTo>
                <a:lnTo>
                  <a:pt x="163995" y="93078"/>
                </a:lnTo>
                <a:lnTo>
                  <a:pt x="164096" y="92951"/>
                </a:lnTo>
                <a:lnTo>
                  <a:pt x="164896" y="93459"/>
                </a:lnTo>
                <a:lnTo>
                  <a:pt x="165138" y="92951"/>
                </a:lnTo>
                <a:lnTo>
                  <a:pt x="165735" y="91681"/>
                </a:lnTo>
                <a:lnTo>
                  <a:pt x="164909" y="91173"/>
                </a:lnTo>
                <a:lnTo>
                  <a:pt x="165011" y="91046"/>
                </a:lnTo>
                <a:lnTo>
                  <a:pt x="165811" y="91427"/>
                </a:lnTo>
                <a:lnTo>
                  <a:pt x="165976" y="91046"/>
                </a:lnTo>
                <a:lnTo>
                  <a:pt x="166560" y="89649"/>
                </a:lnTo>
                <a:lnTo>
                  <a:pt x="165747" y="89268"/>
                </a:lnTo>
                <a:lnTo>
                  <a:pt x="165811" y="89141"/>
                </a:lnTo>
                <a:lnTo>
                  <a:pt x="165836" y="89014"/>
                </a:lnTo>
                <a:lnTo>
                  <a:pt x="166649" y="89395"/>
                </a:lnTo>
                <a:lnTo>
                  <a:pt x="166789" y="89014"/>
                </a:lnTo>
                <a:lnTo>
                  <a:pt x="167309" y="87617"/>
                </a:lnTo>
                <a:lnTo>
                  <a:pt x="166522" y="87236"/>
                </a:lnTo>
                <a:lnTo>
                  <a:pt x="166547" y="86982"/>
                </a:lnTo>
                <a:lnTo>
                  <a:pt x="167424" y="87363"/>
                </a:lnTo>
                <a:lnTo>
                  <a:pt x="167538" y="86982"/>
                </a:lnTo>
                <a:lnTo>
                  <a:pt x="167995" y="85458"/>
                </a:lnTo>
                <a:lnTo>
                  <a:pt x="167157" y="85204"/>
                </a:lnTo>
                <a:lnTo>
                  <a:pt x="167157" y="84950"/>
                </a:lnTo>
                <a:lnTo>
                  <a:pt x="168033" y="85204"/>
                </a:lnTo>
                <a:lnTo>
                  <a:pt x="168109" y="84950"/>
                </a:lnTo>
                <a:lnTo>
                  <a:pt x="168541" y="83299"/>
                </a:lnTo>
                <a:lnTo>
                  <a:pt x="167690" y="83045"/>
                </a:lnTo>
                <a:lnTo>
                  <a:pt x="167741" y="82791"/>
                </a:lnTo>
                <a:lnTo>
                  <a:pt x="168643" y="83045"/>
                </a:lnTo>
                <a:lnTo>
                  <a:pt x="168694" y="82791"/>
                </a:lnTo>
                <a:lnTo>
                  <a:pt x="169024" y="81140"/>
                </a:lnTo>
                <a:lnTo>
                  <a:pt x="168135" y="80886"/>
                </a:lnTo>
                <a:lnTo>
                  <a:pt x="168160" y="80759"/>
                </a:lnTo>
                <a:lnTo>
                  <a:pt x="169049" y="80886"/>
                </a:lnTo>
                <a:lnTo>
                  <a:pt x="169075" y="80759"/>
                </a:lnTo>
                <a:lnTo>
                  <a:pt x="169354" y="78981"/>
                </a:lnTo>
                <a:lnTo>
                  <a:pt x="168440" y="78727"/>
                </a:lnTo>
                <a:lnTo>
                  <a:pt x="168503" y="78473"/>
                </a:lnTo>
                <a:lnTo>
                  <a:pt x="169405" y="78727"/>
                </a:lnTo>
                <a:lnTo>
                  <a:pt x="169443" y="78473"/>
                </a:lnTo>
                <a:lnTo>
                  <a:pt x="169659" y="76695"/>
                </a:lnTo>
                <a:lnTo>
                  <a:pt x="168770" y="76568"/>
                </a:lnTo>
                <a:lnTo>
                  <a:pt x="168770" y="76441"/>
                </a:lnTo>
                <a:lnTo>
                  <a:pt x="169659" y="76441"/>
                </a:lnTo>
                <a:lnTo>
                  <a:pt x="169773" y="74536"/>
                </a:lnTo>
                <a:lnTo>
                  <a:pt x="168922" y="74409"/>
                </a:lnTo>
                <a:lnTo>
                  <a:pt x="168910" y="74155"/>
                </a:lnTo>
                <a:lnTo>
                  <a:pt x="169824" y="74155"/>
                </a:lnTo>
                <a:lnTo>
                  <a:pt x="169862" y="72250"/>
                </a:lnTo>
                <a:lnTo>
                  <a:pt x="168960" y="72250"/>
                </a:lnTo>
                <a:lnTo>
                  <a:pt x="168960" y="71996"/>
                </a:lnTo>
                <a:lnTo>
                  <a:pt x="169862" y="71996"/>
                </a:lnTo>
                <a:lnTo>
                  <a:pt x="169849" y="69964"/>
                </a:lnTo>
                <a:lnTo>
                  <a:pt x="168948" y="69964"/>
                </a:lnTo>
                <a:lnTo>
                  <a:pt x="168897" y="69837"/>
                </a:lnTo>
                <a:lnTo>
                  <a:pt x="169862" y="69710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135219" y="4529962"/>
            <a:ext cx="27940" cy="63500"/>
          </a:xfrm>
          <a:custGeom>
            <a:avLst/>
            <a:gdLst/>
            <a:ahLst/>
            <a:cxnLst/>
            <a:rect l="l" t="t" r="r" b="b"/>
            <a:pathLst>
              <a:path w="27939" h="63500">
                <a:moveTo>
                  <a:pt x="11087" y="61087"/>
                </a:moveTo>
                <a:lnTo>
                  <a:pt x="9258" y="59347"/>
                </a:lnTo>
                <a:lnTo>
                  <a:pt x="6057" y="58254"/>
                </a:lnTo>
                <a:lnTo>
                  <a:pt x="2857" y="57048"/>
                </a:lnTo>
                <a:lnTo>
                  <a:pt x="406" y="57277"/>
                </a:lnTo>
                <a:lnTo>
                  <a:pt x="406" y="57505"/>
                </a:lnTo>
                <a:lnTo>
                  <a:pt x="0" y="58826"/>
                </a:lnTo>
                <a:lnTo>
                  <a:pt x="1816" y="60617"/>
                </a:lnTo>
                <a:lnTo>
                  <a:pt x="5029" y="61747"/>
                </a:lnTo>
                <a:lnTo>
                  <a:pt x="8216" y="62928"/>
                </a:lnTo>
                <a:lnTo>
                  <a:pt x="10629" y="62674"/>
                </a:lnTo>
                <a:lnTo>
                  <a:pt x="10718" y="62471"/>
                </a:lnTo>
                <a:lnTo>
                  <a:pt x="11087" y="61087"/>
                </a:lnTo>
                <a:close/>
              </a:path>
              <a:path w="27939" h="63500">
                <a:moveTo>
                  <a:pt x="27673" y="4076"/>
                </a:moveTo>
                <a:lnTo>
                  <a:pt x="25806" y="2349"/>
                </a:lnTo>
                <a:lnTo>
                  <a:pt x="22593" y="1206"/>
                </a:lnTo>
                <a:lnTo>
                  <a:pt x="19443" y="0"/>
                </a:lnTo>
                <a:lnTo>
                  <a:pt x="17005" y="266"/>
                </a:lnTo>
                <a:lnTo>
                  <a:pt x="16941" y="533"/>
                </a:lnTo>
                <a:lnTo>
                  <a:pt x="16598" y="1587"/>
                </a:lnTo>
                <a:lnTo>
                  <a:pt x="16560" y="1816"/>
                </a:lnTo>
                <a:lnTo>
                  <a:pt x="18364" y="3594"/>
                </a:lnTo>
                <a:lnTo>
                  <a:pt x="21602" y="4711"/>
                </a:lnTo>
                <a:lnTo>
                  <a:pt x="24777" y="5854"/>
                </a:lnTo>
                <a:lnTo>
                  <a:pt x="27203" y="5613"/>
                </a:lnTo>
                <a:lnTo>
                  <a:pt x="27673" y="4076"/>
                </a:lnTo>
                <a:close/>
              </a:path>
            </a:pathLst>
          </a:custGeom>
          <a:solidFill>
            <a:srgbClr val="D6272A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991836" y="4522355"/>
            <a:ext cx="157480" cy="150495"/>
          </a:xfrm>
          <a:custGeom>
            <a:avLst/>
            <a:gdLst/>
            <a:ahLst/>
            <a:cxnLst/>
            <a:rect l="l" t="t" r="r" b="b"/>
            <a:pathLst>
              <a:path w="157479" h="150495">
                <a:moveTo>
                  <a:pt x="80797" y="105613"/>
                </a:moveTo>
                <a:lnTo>
                  <a:pt x="80784" y="103708"/>
                </a:lnTo>
                <a:lnTo>
                  <a:pt x="80784" y="103581"/>
                </a:lnTo>
                <a:lnTo>
                  <a:pt x="79870" y="103708"/>
                </a:lnTo>
                <a:lnTo>
                  <a:pt x="79832" y="103454"/>
                </a:lnTo>
                <a:lnTo>
                  <a:pt x="80759" y="103454"/>
                </a:lnTo>
                <a:lnTo>
                  <a:pt x="80594" y="101422"/>
                </a:lnTo>
                <a:lnTo>
                  <a:pt x="79743" y="101422"/>
                </a:lnTo>
                <a:lnTo>
                  <a:pt x="79705" y="101295"/>
                </a:lnTo>
                <a:lnTo>
                  <a:pt x="80581" y="101168"/>
                </a:lnTo>
                <a:lnTo>
                  <a:pt x="80403" y="99263"/>
                </a:lnTo>
                <a:lnTo>
                  <a:pt x="80391" y="99136"/>
                </a:lnTo>
                <a:lnTo>
                  <a:pt x="79552" y="99263"/>
                </a:lnTo>
                <a:lnTo>
                  <a:pt x="79514" y="99136"/>
                </a:lnTo>
                <a:lnTo>
                  <a:pt x="80378" y="98882"/>
                </a:lnTo>
                <a:lnTo>
                  <a:pt x="80073" y="97104"/>
                </a:lnTo>
                <a:lnTo>
                  <a:pt x="80048" y="96977"/>
                </a:lnTo>
                <a:lnTo>
                  <a:pt x="79197" y="97104"/>
                </a:lnTo>
                <a:lnTo>
                  <a:pt x="79133" y="96850"/>
                </a:lnTo>
                <a:lnTo>
                  <a:pt x="80010" y="96723"/>
                </a:lnTo>
                <a:lnTo>
                  <a:pt x="79692" y="94945"/>
                </a:lnTo>
                <a:lnTo>
                  <a:pt x="79667" y="94818"/>
                </a:lnTo>
                <a:lnTo>
                  <a:pt x="78765" y="94945"/>
                </a:lnTo>
                <a:lnTo>
                  <a:pt x="78676" y="94818"/>
                </a:lnTo>
                <a:lnTo>
                  <a:pt x="79578" y="94564"/>
                </a:lnTo>
                <a:lnTo>
                  <a:pt x="79133" y="92913"/>
                </a:lnTo>
                <a:lnTo>
                  <a:pt x="79070" y="92659"/>
                </a:lnTo>
                <a:lnTo>
                  <a:pt x="78206" y="92913"/>
                </a:lnTo>
                <a:lnTo>
                  <a:pt x="78168" y="92659"/>
                </a:lnTo>
                <a:lnTo>
                  <a:pt x="79006" y="92405"/>
                </a:lnTo>
                <a:lnTo>
                  <a:pt x="78524" y="90754"/>
                </a:lnTo>
                <a:lnTo>
                  <a:pt x="78447" y="90500"/>
                </a:lnTo>
                <a:lnTo>
                  <a:pt x="77609" y="90754"/>
                </a:lnTo>
                <a:lnTo>
                  <a:pt x="77533" y="90627"/>
                </a:lnTo>
                <a:lnTo>
                  <a:pt x="78409" y="90246"/>
                </a:lnTo>
                <a:lnTo>
                  <a:pt x="77800" y="88722"/>
                </a:lnTo>
                <a:lnTo>
                  <a:pt x="77698" y="88468"/>
                </a:lnTo>
                <a:lnTo>
                  <a:pt x="76923" y="88722"/>
                </a:lnTo>
                <a:lnTo>
                  <a:pt x="76835" y="88595"/>
                </a:lnTo>
                <a:lnTo>
                  <a:pt x="77660" y="88214"/>
                </a:lnTo>
                <a:lnTo>
                  <a:pt x="77152" y="86817"/>
                </a:lnTo>
                <a:lnTo>
                  <a:pt x="76974" y="86309"/>
                </a:lnTo>
                <a:lnTo>
                  <a:pt x="76149" y="86817"/>
                </a:lnTo>
                <a:lnTo>
                  <a:pt x="76022" y="86563"/>
                </a:lnTo>
                <a:lnTo>
                  <a:pt x="76835" y="86055"/>
                </a:lnTo>
                <a:lnTo>
                  <a:pt x="76212" y="84785"/>
                </a:lnTo>
                <a:lnTo>
                  <a:pt x="76022" y="84404"/>
                </a:lnTo>
                <a:lnTo>
                  <a:pt x="75260" y="84785"/>
                </a:lnTo>
                <a:lnTo>
                  <a:pt x="75145" y="84658"/>
                </a:lnTo>
                <a:lnTo>
                  <a:pt x="75895" y="84150"/>
                </a:lnTo>
                <a:lnTo>
                  <a:pt x="75260" y="82880"/>
                </a:lnTo>
                <a:lnTo>
                  <a:pt x="75006" y="82372"/>
                </a:lnTo>
                <a:lnTo>
                  <a:pt x="74244" y="82880"/>
                </a:lnTo>
                <a:lnTo>
                  <a:pt x="74142" y="82753"/>
                </a:lnTo>
                <a:lnTo>
                  <a:pt x="74891" y="82245"/>
                </a:lnTo>
                <a:lnTo>
                  <a:pt x="74282" y="81102"/>
                </a:lnTo>
                <a:lnTo>
                  <a:pt x="73939" y="80467"/>
                </a:lnTo>
                <a:lnTo>
                  <a:pt x="73406" y="80911"/>
                </a:lnTo>
                <a:lnTo>
                  <a:pt x="73406" y="102565"/>
                </a:lnTo>
                <a:lnTo>
                  <a:pt x="73291" y="103949"/>
                </a:lnTo>
                <a:lnTo>
                  <a:pt x="73279" y="104203"/>
                </a:lnTo>
                <a:lnTo>
                  <a:pt x="72885" y="109397"/>
                </a:lnTo>
                <a:lnTo>
                  <a:pt x="72872" y="109651"/>
                </a:lnTo>
                <a:lnTo>
                  <a:pt x="72440" y="115392"/>
                </a:lnTo>
                <a:lnTo>
                  <a:pt x="72263" y="115900"/>
                </a:lnTo>
                <a:lnTo>
                  <a:pt x="72199" y="116039"/>
                </a:lnTo>
                <a:lnTo>
                  <a:pt x="72034" y="115976"/>
                </a:lnTo>
                <a:lnTo>
                  <a:pt x="72034" y="116395"/>
                </a:lnTo>
                <a:lnTo>
                  <a:pt x="69964" y="120967"/>
                </a:lnTo>
                <a:lnTo>
                  <a:pt x="69862" y="121208"/>
                </a:lnTo>
                <a:lnTo>
                  <a:pt x="67246" y="126974"/>
                </a:lnTo>
                <a:lnTo>
                  <a:pt x="67132" y="127228"/>
                </a:lnTo>
                <a:lnTo>
                  <a:pt x="66687" y="128219"/>
                </a:lnTo>
                <a:lnTo>
                  <a:pt x="63868" y="130898"/>
                </a:lnTo>
                <a:lnTo>
                  <a:pt x="63652" y="130695"/>
                </a:lnTo>
                <a:lnTo>
                  <a:pt x="63652" y="131102"/>
                </a:lnTo>
                <a:lnTo>
                  <a:pt x="59296" y="135229"/>
                </a:lnTo>
                <a:lnTo>
                  <a:pt x="59080" y="134810"/>
                </a:lnTo>
                <a:lnTo>
                  <a:pt x="59080" y="135432"/>
                </a:lnTo>
                <a:lnTo>
                  <a:pt x="56642" y="137744"/>
                </a:lnTo>
                <a:lnTo>
                  <a:pt x="55181" y="138277"/>
                </a:lnTo>
                <a:lnTo>
                  <a:pt x="54978" y="137883"/>
                </a:lnTo>
                <a:lnTo>
                  <a:pt x="54978" y="138353"/>
                </a:lnTo>
                <a:lnTo>
                  <a:pt x="51460" y="139636"/>
                </a:lnTo>
                <a:lnTo>
                  <a:pt x="51206" y="138493"/>
                </a:lnTo>
                <a:lnTo>
                  <a:pt x="51206" y="139725"/>
                </a:lnTo>
                <a:lnTo>
                  <a:pt x="46774" y="141338"/>
                </a:lnTo>
                <a:lnTo>
                  <a:pt x="46532" y="140246"/>
                </a:lnTo>
                <a:lnTo>
                  <a:pt x="46532" y="141414"/>
                </a:lnTo>
                <a:lnTo>
                  <a:pt x="44056" y="142316"/>
                </a:lnTo>
                <a:lnTo>
                  <a:pt x="42786" y="142189"/>
                </a:lnTo>
                <a:lnTo>
                  <a:pt x="40754" y="141998"/>
                </a:lnTo>
                <a:lnTo>
                  <a:pt x="42392" y="122542"/>
                </a:lnTo>
                <a:lnTo>
                  <a:pt x="46532" y="141414"/>
                </a:lnTo>
                <a:lnTo>
                  <a:pt x="46532" y="140246"/>
                </a:lnTo>
                <a:lnTo>
                  <a:pt x="42659" y="122542"/>
                </a:lnTo>
                <a:lnTo>
                  <a:pt x="42608" y="122288"/>
                </a:lnTo>
                <a:lnTo>
                  <a:pt x="42557" y="121018"/>
                </a:lnTo>
                <a:lnTo>
                  <a:pt x="43078" y="114668"/>
                </a:lnTo>
                <a:lnTo>
                  <a:pt x="47764" y="123939"/>
                </a:lnTo>
                <a:lnTo>
                  <a:pt x="51206" y="139725"/>
                </a:lnTo>
                <a:lnTo>
                  <a:pt x="51206" y="138493"/>
                </a:lnTo>
                <a:lnTo>
                  <a:pt x="48196" y="124828"/>
                </a:lnTo>
                <a:lnTo>
                  <a:pt x="54978" y="138353"/>
                </a:lnTo>
                <a:lnTo>
                  <a:pt x="54978" y="137883"/>
                </a:lnTo>
                <a:lnTo>
                  <a:pt x="48374" y="124828"/>
                </a:lnTo>
                <a:lnTo>
                  <a:pt x="47929" y="123939"/>
                </a:lnTo>
                <a:lnTo>
                  <a:pt x="47764" y="123177"/>
                </a:lnTo>
                <a:lnTo>
                  <a:pt x="47561" y="122237"/>
                </a:lnTo>
                <a:lnTo>
                  <a:pt x="47561" y="123177"/>
                </a:lnTo>
                <a:lnTo>
                  <a:pt x="43332" y="114668"/>
                </a:lnTo>
                <a:lnTo>
                  <a:pt x="43205" y="114414"/>
                </a:lnTo>
                <a:lnTo>
                  <a:pt x="43167" y="113906"/>
                </a:lnTo>
                <a:lnTo>
                  <a:pt x="43383" y="111112"/>
                </a:lnTo>
                <a:lnTo>
                  <a:pt x="45351" y="113017"/>
                </a:lnTo>
                <a:lnTo>
                  <a:pt x="47561" y="123177"/>
                </a:lnTo>
                <a:lnTo>
                  <a:pt x="47561" y="122237"/>
                </a:lnTo>
                <a:lnTo>
                  <a:pt x="45643" y="113271"/>
                </a:lnTo>
                <a:lnTo>
                  <a:pt x="50253" y="117843"/>
                </a:lnTo>
                <a:lnTo>
                  <a:pt x="59080" y="135432"/>
                </a:lnTo>
                <a:lnTo>
                  <a:pt x="59080" y="134810"/>
                </a:lnTo>
                <a:lnTo>
                  <a:pt x="50774" y="118351"/>
                </a:lnTo>
                <a:lnTo>
                  <a:pt x="63652" y="131102"/>
                </a:lnTo>
                <a:lnTo>
                  <a:pt x="63652" y="130695"/>
                </a:lnTo>
                <a:lnTo>
                  <a:pt x="51104" y="118351"/>
                </a:lnTo>
                <a:lnTo>
                  <a:pt x="50457" y="117716"/>
                </a:lnTo>
                <a:lnTo>
                  <a:pt x="50203" y="117208"/>
                </a:lnTo>
                <a:lnTo>
                  <a:pt x="49911" y="116624"/>
                </a:lnTo>
                <a:lnTo>
                  <a:pt x="49911" y="117208"/>
                </a:lnTo>
                <a:lnTo>
                  <a:pt x="45923" y="113271"/>
                </a:lnTo>
                <a:lnTo>
                  <a:pt x="45542" y="112890"/>
                </a:lnTo>
                <a:lnTo>
                  <a:pt x="45453" y="112509"/>
                </a:lnTo>
                <a:lnTo>
                  <a:pt x="45237" y="111531"/>
                </a:lnTo>
                <a:lnTo>
                  <a:pt x="45237" y="112509"/>
                </a:lnTo>
                <a:lnTo>
                  <a:pt x="43827" y="111112"/>
                </a:lnTo>
                <a:lnTo>
                  <a:pt x="43446" y="110731"/>
                </a:lnTo>
                <a:lnTo>
                  <a:pt x="43472" y="110477"/>
                </a:lnTo>
                <a:lnTo>
                  <a:pt x="43611" y="109080"/>
                </a:lnTo>
                <a:lnTo>
                  <a:pt x="44564" y="109588"/>
                </a:lnTo>
                <a:lnTo>
                  <a:pt x="45237" y="112509"/>
                </a:lnTo>
                <a:lnTo>
                  <a:pt x="45237" y="111531"/>
                </a:lnTo>
                <a:lnTo>
                  <a:pt x="44843" y="109715"/>
                </a:lnTo>
                <a:lnTo>
                  <a:pt x="46570" y="110477"/>
                </a:lnTo>
                <a:lnTo>
                  <a:pt x="49911" y="117208"/>
                </a:lnTo>
                <a:lnTo>
                  <a:pt x="49911" y="116624"/>
                </a:lnTo>
                <a:lnTo>
                  <a:pt x="46901" y="110604"/>
                </a:lnTo>
                <a:lnTo>
                  <a:pt x="53340" y="113652"/>
                </a:lnTo>
                <a:lnTo>
                  <a:pt x="67132" y="127228"/>
                </a:lnTo>
                <a:lnTo>
                  <a:pt x="67132" y="126873"/>
                </a:lnTo>
                <a:lnTo>
                  <a:pt x="53911" y="113906"/>
                </a:lnTo>
                <a:lnTo>
                  <a:pt x="69862" y="121208"/>
                </a:lnTo>
                <a:lnTo>
                  <a:pt x="69862" y="120929"/>
                </a:lnTo>
                <a:lnTo>
                  <a:pt x="54584" y="113906"/>
                </a:lnTo>
                <a:lnTo>
                  <a:pt x="53479" y="113398"/>
                </a:lnTo>
                <a:lnTo>
                  <a:pt x="53098" y="113017"/>
                </a:lnTo>
                <a:lnTo>
                  <a:pt x="52870" y="112788"/>
                </a:lnTo>
                <a:lnTo>
                  <a:pt x="52870" y="113017"/>
                </a:lnTo>
                <a:lnTo>
                  <a:pt x="47269" y="110604"/>
                </a:lnTo>
                <a:lnTo>
                  <a:pt x="46685" y="110350"/>
                </a:lnTo>
                <a:lnTo>
                  <a:pt x="46570" y="110096"/>
                </a:lnTo>
                <a:lnTo>
                  <a:pt x="46355" y="109639"/>
                </a:lnTo>
                <a:lnTo>
                  <a:pt x="46355" y="110096"/>
                </a:lnTo>
                <a:lnTo>
                  <a:pt x="45567" y="109715"/>
                </a:lnTo>
                <a:lnTo>
                  <a:pt x="44792" y="109334"/>
                </a:lnTo>
                <a:lnTo>
                  <a:pt x="44513" y="108140"/>
                </a:lnTo>
                <a:lnTo>
                  <a:pt x="44513" y="109334"/>
                </a:lnTo>
                <a:lnTo>
                  <a:pt x="44043" y="109080"/>
                </a:lnTo>
                <a:lnTo>
                  <a:pt x="43586" y="108826"/>
                </a:lnTo>
                <a:lnTo>
                  <a:pt x="43599" y="108699"/>
                </a:lnTo>
                <a:lnTo>
                  <a:pt x="44297" y="108165"/>
                </a:lnTo>
                <a:lnTo>
                  <a:pt x="44513" y="109334"/>
                </a:lnTo>
                <a:lnTo>
                  <a:pt x="44513" y="108140"/>
                </a:lnTo>
                <a:lnTo>
                  <a:pt x="44450" y="107861"/>
                </a:lnTo>
                <a:lnTo>
                  <a:pt x="45224" y="107810"/>
                </a:lnTo>
                <a:lnTo>
                  <a:pt x="46355" y="110096"/>
                </a:lnTo>
                <a:lnTo>
                  <a:pt x="46355" y="109639"/>
                </a:lnTo>
                <a:lnTo>
                  <a:pt x="45504" y="107810"/>
                </a:lnTo>
                <a:lnTo>
                  <a:pt x="47688" y="107937"/>
                </a:lnTo>
                <a:lnTo>
                  <a:pt x="52870" y="113017"/>
                </a:lnTo>
                <a:lnTo>
                  <a:pt x="52870" y="112788"/>
                </a:lnTo>
                <a:lnTo>
                  <a:pt x="48031" y="107937"/>
                </a:lnTo>
                <a:lnTo>
                  <a:pt x="55016" y="108445"/>
                </a:lnTo>
                <a:lnTo>
                  <a:pt x="72034" y="116395"/>
                </a:lnTo>
                <a:lnTo>
                  <a:pt x="72034" y="115976"/>
                </a:lnTo>
                <a:lnTo>
                  <a:pt x="55702" y="108445"/>
                </a:lnTo>
                <a:lnTo>
                  <a:pt x="72872" y="109651"/>
                </a:lnTo>
                <a:lnTo>
                  <a:pt x="72872" y="109397"/>
                </a:lnTo>
                <a:lnTo>
                  <a:pt x="58826" y="108445"/>
                </a:lnTo>
                <a:lnTo>
                  <a:pt x="55054" y="108191"/>
                </a:lnTo>
                <a:lnTo>
                  <a:pt x="54368" y="107886"/>
                </a:lnTo>
                <a:lnTo>
                  <a:pt x="54368" y="108191"/>
                </a:lnTo>
                <a:lnTo>
                  <a:pt x="49961" y="107937"/>
                </a:lnTo>
                <a:lnTo>
                  <a:pt x="47752" y="107810"/>
                </a:lnTo>
                <a:lnTo>
                  <a:pt x="47447" y="107505"/>
                </a:lnTo>
                <a:lnTo>
                  <a:pt x="47447" y="107683"/>
                </a:lnTo>
                <a:lnTo>
                  <a:pt x="45351" y="107556"/>
                </a:lnTo>
                <a:lnTo>
                  <a:pt x="45097" y="107048"/>
                </a:lnTo>
                <a:lnTo>
                  <a:pt x="45097" y="107556"/>
                </a:lnTo>
                <a:lnTo>
                  <a:pt x="44526" y="107556"/>
                </a:lnTo>
                <a:lnTo>
                  <a:pt x="44716" y="106807"/>
                </a:lnTo>
                <a:lnTo>
                  <a:pt x="45097" y="107556"/>
                </a:lnTo>
                <a:lnTo>
                  <a:pt x="45097" y="107048"/>
                </a:lnTo>
                <a:lnTo>
                  <a:pt x="44805" y="106438"/>
                </a:lnTo>
                <a:lnTo>
                  <a:pt x="44856" y="106260"/>
                </a:lnTo>
                <a:lnTo>
                  <a:pt x="45669" y="106032"/>
                </a:lnTo>
                <a:lnTo>
                  <a:pt x="47447" y="107683"/>
                </a:lnTo>
                <a:lnTo>
                  <a:pt x="47447" y="107505"/>
                </a:lnTo>
                <a:lnTo>
                  <a:pt x="45872" y="105905"/>
                </a:lnTo>
                <a:lnTo>
                  <a:pt x="46723" y="105651"/>
                </a:lnTo>
                <a:lnTo>
                  <a:pt x="48006" y="105270"/>
                </a:lnTo>
                <a:lnTo>
                  <a:pt x="54368" y="108191"/>
                </a:lnTo>
                <a:lnTo>
                  <a:pt x="54368" y="107886"/>
                </a:lnTo>
                <a:lnTo>
                  <a:pt x="48615" y="105270"/>
                </a:lnTo>
                <a:lnTo>
                  <a:pt x="48336" y="105143"/>
                </a:lnTo>
                <a:lnTo>
                  <a:pt x="48755" y="105016"/>
                </a:lnTo>
                <a:lnTo>
                  <a:pt x="55067" y="103111"/>
                </a:lnTo>
                <a:lnTo>
                  <a:pt x="73279" y="104203"/>
                </a:lnTo>
                <a:lnTo>
                  <a:pt x="73279" y="103949"/>
                </a:lnTo>
                <a:lnTo>
                  <a:pt x="61252" y="103111"/>
                </a:lnTo>
                <a:lnTo>
                  <a:pt x="55702" y="102730"/>
                </a:lnTo>
                <a:lnTo>
                  <a:pt x="72377" y="97548"/>
                </a:lnTo>
                <a:lnTo>
                  <a:pt x="73317" y="100787"/>
                </a:lnTo>
                <a:lnTo>
                  <a:pt x="73406" y="102565"/>
                </a:lnTo>
                <a:lnTo>
                  <a:pt x="73406" y="80911"/>
                </a:lnTo>
                <a:lnTo>
                  <a:pt x="73177" y="81102"/>
                </a:lnTo>
                <a:lnTo>
                  <a:pt x="73088" y="80848"/>
                </a:lnTo>
                <a:lnTo>
                  <a:pt x="73812" y="80340"/>
                </a:lnTo>
                <a:lnTo>
                  <a:pt x="73177" y="79324"/>
                </a:lnTo>
                <a:lnTo>
                  <a:pt x="72783" y="78689"/>
                </a:lnTo>
                <a:lnTo>
                  <a:pt x="72301" y="79121"/>
                </a:lnTo>
                <a:lnTo>
                  <a:pt x="72301" y="97307"/>
                </a:lnTo>
                <a:lnTo>
                  <a:pt x="55054" y="102730"/>
                </a:lnTo>
                <a:lnTo>
                  <a:pt x="54394" y="102704"/>
                </a:lnTo>
                <a:lnTo>
                  <a:pt x="54394" y="102984"/>
                </a:lnTo>
                <a:lnTo>
                  <a:pt x="47980" y="105016"/>
                </a:lnTo>
                <a:lnTo>
                  <a:pt x="47650" y="104863"/>
                </a:lnTo>
                <a:lnTo>
                  <a:pt x="47650" y="105016"/>
                </a:lnTo>
                <a:lnTo>
                  <a:pt x="45681" y="105651"/>
                </a:lnTo>
                <a:lnTo>
                  <a:pt x="45440" y="105410"/>
                </a:lnTo>
                <a:lnTo>
                  <a:pt x="45440" y="105778"/>
                </a:lnTo>
                <a:lnTo>
                  <a:pt x="44932" y="105930"/>
                </a:lnTo>
                <a:lnTo>
                  <a:pt x="45059" y="105435"/>
                </a:lnTo>
                <a:lnTo>
                  <a:pt x="45440" y="105778"/>
                </a:lnTo>
                <a:lnTo>
                  <a:pt x="45440" y="105410"/>
                </a:lnTo>
                <a:lnTo>
                  <a:pt x="44945" y="104889"/>
                </a:lnTo>
                <a:lnTo>
                  <a:pt x="44704" y="104635"/>
                </a:lnTo>
                <a:lnTo>
                  <a:pt x="44894" y="104508"/>
                </a:lnTo>
                <a:lnTo>
                  <a:pt x="45453" y="104127"/>
                </a:lnTo>
                <a:lnTo>
                  <a:pt x="47650" y="105016"/>
                </a:lnTo>
                <a:lnTo>
                  <a:pt x="47650" y="104863"/>
                </a:lnTo>
                <a:lnTo>
                  <a:pt x="46177" y="104127"/>
                </a:lnTo>
                <a:lnTo>
                  <a:pt x="45669" y="103873"/>
                </a:lnTo>
                <a:lnTo>
                  <a:pt x="47459" y="102603"/>
                </a:lnTo>
                <a:lnTo>
                  <a:pt x="54394" y="102984"/>
                </a:lnTo>
                <a:lnTo>
                  <a:pt x="54394" y="102704"/>
                </a:lnTo>
                <a:lnTo>
                  <a:pt x="52628" y="102603"/>
                </a:lnTo>
                <a:lnTo>
                  <a:pt x="47777" y="102349"/>
                </a:lnTo>
                <a:lnTo>
                  <a:pt x="53301" y="98031"/>
                </a:lnTo>
                <a:lnTo>
                  <a:pt x="53467" y="97904"/>
                </a:lnTo>
                <a:lnTo>
                  <a:pt x="55067" y="97396"/>
                </a:lnTo>
                <a:lnTo>
                  <a:pt x="70891" y="92392"/>
                </a:lnTo>
                <a:lnTo>
                  <a:pt x="72301" y="97307"/>
                </a:lnTo>
                <a:lnTo>
                  <a:pt x="72301" y="79121"/>
                </a:lnTo>
                <a:lnTo>
                  <a:pt x="72072" y="79324"/>
                </a:lnTo>
                <a:lnTo>
                  <a:pt x="71920" y="79070"/>
                </a:lnTo>
                <a:lnTo>
                  <a:pt x="72618" y="78562"/>
                </a:lnTo>
                <a:lnTo>
                  <a:pt x="71894" y="77546"/>
                </a:lnTo>
                <a:lnTo>
                  <a:pt x="71539" y="77038"/>
                </a:lnTo>
                <a:lnTo>
                  <a:pt x="70827" y="77546"/>
                </a:lnTo>
                <a:lnTo>
                  <a:pt x="70815" y="92151"/>
                </a:lnTo>
                <a:lnTo>
                  <a:pt x="54063" y="97396"/>
                </a:lnTo>
                <a:lnTo>
                  <a:pt x="68529" y="86233"/>
                </a:lnTo>
                <a:lnTo>
                  <a:pt x="69469" y="87452"/>
                </a:lnTo>
                <a:lnTo>
                  <a:pt x="70815" y="92151"/>
                </a:lnTo>
                <a:lnTo>
                  <a:pt x="70815" y="77533"/>
                </a:lnTo>
                <a:lnTo>
                  <a:pt x="71361" y="76784"/>
                </a:lnTo>
                <a:lnTo>
                  <a:pt x="70688" y="75895"/>
                </a:lnTo>
                <a:lnTo>
                  <a:pt x="70205" y="75260"/>
                </a:lnTo>
                <a:lnTo>
                  <a:pt x="69545" y="75895"/>
                </a:lnTo>
                <a:lnTo>
                  <a:pt x="69430" y="75768"/>
                </a:lnTo>
                <a:lnTo>
                  <a:pt x="69913" y="75260"/>
                </a:lnTo>
                <a:lnTo>
                  <a:pt x="69837" y="74879"/>
                </a:lnTo>
                <a:lnTo>
                  <a:pt x="69418" y="74371"/>
                </a:lnTo>
                <a:lnTo>
                  <a:pt x="68808" y="73609"/>
                </a:lnTo>
                <a:lnTo>
                  <a:pt x="68414" y="74079"/>
                </a:lnTo>
                <a:lnTo>
                  <a:pt x="68414" y="86093"/>
                </a:lnTo>
                <a:lnTo>
                  <a:pt x="53403" y="97650"/>
                </a:lnTo>
                <a:lnTo>
                  <a:pt x="52819" y="97840"/>
                </a:lnTo>
                <a:lnTo>
                  <a:pt x="52819" y="98031"/>
                </a:lnTo>
                <a:lnTo>
                  <a:pt x="47409" y="102222"/>
                </a:lnTo>
                <a:lnTo>
                  <a:pt x="47117" y="102209"/>
                </a:lnTo>
                <a:lnTo>
                  <a:pt x="47117" y="102476"/>
                </a:lnTo>
                <a:lnTo>
                  <a:pt x="45478" y="103873"/>
                </a:lnTo>
                <a:lnTo>
                  <a:pt x="45237" y="103759"/>
                </a:lnTo>
                <a:lnTo>
                  <a:pt x="45237" y="104000"/>
                </a:lnTo>
                <a:lnTo>
                  <a:pt x="44577" y="104457"/>
                </a:lnTo>
                <a:lnTo>
                  <a:pt x="44030" y="103378"/>
                </a:lnTo>
                <a:lnTo>
                  <a:pt x="45237" y="104000"/>
                </a:lnTo>
                <a:lnTo>
                  <a:pt x="45237" y="103759"/>
                </a:lnTo>
                <a:lnTo>
                  <a:pt x="44450" y="103365"/>
                </a:lnTo>
                <a:lnTo>
                  <a:pt x="44196" y="103238"/>
                </a:lnTo>
                <a:lnTo>
                  <a:pt x="44272" y="103111"/>
                </a:lnTo>
                <a:lnTo>
                  <a:pt x="44754" y="102349"/>
                </a:lnTo>
                <a:lnTo>
                  <a:pt x="47117" y="102476"/>
                </a:lnTo>
                <a:lnTo>
                  <a:pt x="47117" y="102209"/>
                </a:lnTo>
                <a:lnTo>
                  <a:pt x="44907" y="102095"/>
                </a:lnTo>
                <a:lnTo>
                  <a:pt x="46202" y="100190"/>
                </a:lnTo>
                <a:lnTo>
                  <a:pt x="47371" y="99809"/>
                </a:lnTo>
                <a:lnTo>
                  <a:pt x="52819" y="98031"/>
                </a:lnTo>
                <a:lnTo>
                  <a:pt x="52819" y="97840"/>
                </a:lnTo>
                <a:lnTo>
                  <a:pt x="46380" y="99809"/>
                </a:lnTo>
                <a:lnTo>
                  <a:pt x="50241" y="93967"/>
                </a:lnTo>
                <a:lnTo>
                  <a:pt x="50495" y="93586"/>
                </a:lnTo>
                <a:lnTo>
                  <a:pt x="51320" y="92951"/>
                </a:lnTo>
                <a:lnTo>
                  <a:pt x="65328" y="82092"/>
                </a:lnTo>
                <a:lnTo>
                  <a:pt x="68414" y="86093"/>
                </a:lnTo>
                <a:lnTo>
                  <a:pt x="68414" y="74079"/>
                </a:lnTo>
                <a:lnTo>
                  <a:pt x="68160" y="74371"/>
                </a:lnTo>
                <a:lnTo>
                  <a:pt x="68275" y="73990"/>
                </a:lnTo>
                <a:lnTo>
                  <a:pt x="68656" y="73482"/>
                </a:lnTo>
                <a:lnTo>
                  <a:pt x="68046" y="72847"/>
                </a:lnTo>
                <a:lnTo>
                  <a:pt x="67322" y="72085"/>
                </a:lnTo>
                <a:lnTo>
                  <a:pt x="66713" y="72847"/>
                </a:lnTo>
                <a:lnTo>
                  <a:pt x="66560" y="72720"/>
                </a:lnTo>
                <a:lnTo>
                  <a:pt x="67144" y="71958"/>
                </a:lnTo>
                <a:lnTo>
                  <a:pt x="66611" y="71450"/>
                </a:lnTo>
                <a:lnTo>
                  <a:pt x="65824" y="70688"/>
                </a:lnTo>
                <a:lnTo>
                  <a:pt x="65239" y="71450"/>
                </a:lnTo>
                <a:lnTo>
                  <a:pt x="65201" y="71323"/>
                </a:lnTo>
                <a:lnTo>
                  <a:pt x="65163" y="81864"/>
                </a:lnTo>
                <a:lnTo>
                  <a:pt x="50914" y="92951"/>
                </a:lnTo>
                <a:lnTo>
                  <a:pt x="61391" y="76974"/>
                </a:lnTo>
                <a:lnTo>
                  <a:pt x="65163" y="81864"/>
                </a:lnTo>
                <a:lnTo>
                  <a:pt x="65163" y="71323"/>
                </a:lnTo>
                <a:lnTo>
                  <a:pt x="65633" y="70561"/>
                </a:lnTo>
                <a:lnTo>
                  <a:pt x="65062" y="70053"/>
                </a:lnTo>
                <a:lnTo>
                  <a:pt x="64211" y="69291"/>
                </a:lnTo>
                <a:lnTo>
                  <a:pt x="63652" y="70053"/>
                </a:lnTo>
                <a:lnTo>
                  <a:pt x="63500" y="70053"/>
                </a:lnTo>
                <a:lnTo>
                  <a:pt x="64020" y="69164"/>
                </a:lnTo>
                <a:lnTo>
                  <a:pt x="63538" y="68783"/>
                </a:lnTo>
                <a:lnTo>
                  <a:pt x="62572" y="68021"/>
                </a:lnTo>
                <a:lnTo>
                  <a:pt x="62039" y="68783"/>
                </a:lnTo>
                <a:lnTo>
                  <a:pt x="61899" y="68783"/>
                </a:lnTo>
                <a:lnTo>
                  <a:pt x="62344" y="67894"/>
                </a:lnTo>
                <a:lnTo>
                  <a:pt x="62153" y="67767"/>
                </a:lnTo>
                <a:lnTo>
                  <a:pt x="61163" y="67094"/>
                </a:lnTo>
                <a:lnTo>
                  <a:pt x="61163" y="76682"/>
                </a:lnTo>
                <a:lnTo>
                  <a:pt x="50342" y="93459"/>
                </a:lnTo>
                <a:lnTo>
                  <a:pt x="49936" y="93776"/>
                </a:lnTo>
                <a:lnTo>
                  <a:pt x="49936" y="93967"/>
                </a:lnTo>
                <a:lnTo>
                  <a:pt x="46050" y="99936"/>
                </a:lnTo>
                <a:lnTo>
                  <a:pt x="45821" y="100012"/>
                </a:lnTo>
                <a:lnTo>
                  <a:pt x="45821" y="100190"/>
                </a:lnTo>
                <a:lnTo>
                  <a:pt x="44640" y="102095"/>
                </a:lnTo>
                <a:lnTo>
                  <a:pt x="44500" y="102095"/>
                </a:lnTo>
                <a:lnTo>
                  <a:pt x="44500" y="102349"/>
                </a:lnTo>
                <a:lnTo>
                  <a:pt x="44018" y="103111"/>
                </a:lnTo>
                <a:lnTo>
                  <a:pt x="43878" y="103073"/>
                </a:lnTo>
                <a:lnTo>
                  <a:pt x="43459" y="102260"/>
                </a:lnTo>
                <a:lnTo>
                  <a:pt x="44500" y="102349"/>
                </a:lnTo>
                <a:lnTo>
                  <a:pt x="44500" y="102095"/>
                </a:lnTo>
                <a:lnTo>
                  <a:pt x="43345" y="101993"/>
                </a:lnTo>
                <a:lnTo>
                  <a:pt x="43345" y="108953"/>
                </a:lnTo>
                <a:lnTo>
                  <a:pt x="43230" y="110477"/>
                </a:lnTo>
                <a:lnTo>
                  <a:pt x="43065" y="110312"/>
                </a:lnTo>
                <a:lnTo>
                  <a:pt x="43065" y="112128"/>
                </a:lnTo>
                <a:lnTo>
                  <a:pt x="42938" y="113906"/>
                </a:lnTo>
                <a:lnTo>
                  <a:pt x="42824" y="113677"/>
                </a:lnTo>
                <a:lnTo>
                  <a:pt x="42824" y="115557"/>
                </a:lnTo>
                <a:lnTo>
                  <a:pt x="42303" y="121018"/>
                </a:lnTo>
                <a:lnTo>
                  <a:pt x="42189" y="120497"/>
                </a:lnTo>
                <a:lnTo>
                  <a:pt x="42189" y="122542"/>
                </a:lnTo>
                <a:lnTo>
                  <a:pt x="40500" y="141973"/>
                </a:lnTo>
                <a:lnTo>
                  <a:pt x="37706" y="141681"/>
                </a:lnTo>
                <a:lnTo>
                  <a:pt x="35839" y="141503"/>
                </a:lnTo>
                <a:lnTo>
                  <a:pt x="37541" y="122288"/>
                </a:lnTo>
                <a:lnTo>
                  <a:pt x="37642" y="121526"/>
                </a:lnTo>
                <a:lnTo>
                  <a:pt x="37896" y="120891"/>
                </a:lnTo>
                <a:lnTo>
                  <a:pt x="40589" y="114287"/>
                </a:lnTo>
                <a:lnTo>
                  <a:pt x="42087" y="121018"/>
                </a:lnTo>
                <a:lnTo>
                  <a:pt x="42189" y="122542"/>
                </a:lnTo>
                <a:lnTo>
                  <a:pt x="42189" y="120497"/>
                </a:lnTo>
                <a:lnTo>
                  <a:pt x="40830" y="114287"/>
                </a:lnTo>
                <a:lnTo>
                  <a:pt x="40906" y="113525"/>
                </a:lnTo>
                <a:lnTo>
                  <a:pt x="41605" y="111874"/>
                </a:lnTo>
                <a:lnTo>
                  <a:pt x="42722" y="113906"/>
                </a:lnTo>
                <a:lnTo>
                  <a:pt x="42824" y="115557"/>
                </a:lnTo>
                <a:lnTo>
                  <a:pt x="42824" y="113677"/>
                </a:lnTo>
                <a:lnTo>
                  <a:pt x="41922" y="111874"/>
                </a:lnTo>
                <a:lnTo>
                  <a:pt x="41795" y="111620"/>
                </a:lnTo>
                <a:lnTo>
                  <a:pt x="41846" y="111239"/>
                </a:lnTo>
                <a:lnTo>
                  <a:pt x="42341" y="110096"/>
                </a:lnTo>
                <a:lnTo>
                  <a:pt x="43014" y="110731"/>
                </a:lnTo>
                <a:lnTo>
                  <a:pt x="43065" y="112128"/>
                </a:lnTo>
                <a:lnTo>
                  <a:pt x="43065" y="110312"/>
                </a:lnTo>
                <a:lnTo>
                  <a:pt x="42849" y="110096"/>
                </a:lnTo>
                <a:lnTo>
                  <a:pt x="42608" y="109842"/>
                </a:lnTo>
                <a:lnTo>
                  <a:pt x="42532" y="109588"/>
                </a:lnTo>
                <a:lnTo>
                  <a:pt x="42735" y="109143"/>
                </a:lnTo>
                <a:lnTo>
                  <a:pt x="43141" y="108889"/>
                </a:lnTo>
                <a:lnTo>
                  <a:pt x="43345" y="108953"/>
                </a:lnTo>
                <a:lnTo>
                  <a:pt x="43345" y="101993"/>
                </a:lnTo>
                <a:lnTo>
                  <a:pt x="43522" y="101079"/>
                </a:lnTo>
                <a:lnTo>
                  <a:pt x="43561" y="100952"/>
                </a:lnTo>
                <a:lnTo>
                  <a:pt x="44310" y="100698"/>
                </a:lnTo>
                <a:lnTo>
                  <a:pt x="45821" y="100190"/>
                </a:lnTo>
                <a:lnTo>
                  <a:pt x="45821" y="100012"/>
                </a:lnTo>
                <a:lnTo>
                  <a:pt x="43688" y="100698"/>
                </a:lnTo>
                <a:lnTo>
                  <a:pt x="44234" y="98666"/>
                </a:lnTo>
                <a:lnTo>
                  <a:pt x="44297" y="98412"/>
                </a:lnTo>
                <a:lnTo>
                  <a:pt x="44780" y="98031"/>
                </a:lnTo>
                <a:lnTo>
                  <a:pt x="49936" y="93967"/>
                </a:lnTo>
                <a:lnTo>
                  <a:pt x="49936" y="93776"/>
                </a:lnTo>
                <a:lnTo>
                  <a:pt x="44386" y="98031"/>
                </a:lnTo>
                <a:lnTo>
                  <a:pt x="46228" y="91173"/>
                </a:lnTo>
                <a:lnTo>
                  <a:pt x="46393" y="90538"/>
                </a:lnTo>
                <a:lnTo>
                  <a:pt x="46812" y="89903"/>
                </a:lnTo>
                <a:lnTo>
                  <a:pt x="57099" y="74180"/>
                </a:lnTo>
                <a:lnTo>
                  <a:pt x="60871" y="76276"/>
                </a:lnTo>
                <a:lnTo>
                  <a:pt x="61163" y="76682"/>
                </a:lnTo>
                <a:lnTo>
                  <a:pt x="61163" y="67094"/>
                </a:lnTo>
                <a:lnTo>
                  <a:pt x="60845" y="66878"/>
                </a:lnTo>
                <a:lnTo>
                  <a:pt x="60363" y="67767"/>
                </a:lnTo>
                <a:lnTo>
                  <a:pt x="60312" y="67640"/>
                </a:lnTo>
                <a:lnTo>
                  <a:pt x="60629" y="66751"/>
                </a:lnTo>
                <a:lnTo>
                  <a:pt x="60439" y="66624"/>
                </a:lnTo>
                <a:lnTo>
                  <a:pt x="59093" y="65735"/>
                </a:lnTo>
                <a:lnTo>
                  <a:pt x="58661" y="66624"/>
                </a:lnTo>
                <a:lnTo>
                  <a:pt x="58547" y="66497"/>
                </a:lnTo>
                <a:lnTo>
                  <a:pt x="58788" y="65735"/>
                </a:lnTo>
                <a:lnTo>
                  <a:pt x="58851" y="65608"/>
                </a:lnTo>
                <a:lnTo>
                  <a:pt x="57251" y="64846"/>
                </a:lnTo>
                <a:lnTo>
                  <a:pt x="56934" y="65570"/>
                </a:lnTo>
                <a:lnTo>
                  <a:pt x="56934" y="74091"/>
                </a:lnTo>
                <a:lnTo>
                  <a:pt x="46596" y="89903"/>
                </a:lnTo>
                <a:lnTo>
                  <a:pt x="51714" y="71183"/>
                </a:lnTo>
                <a:lnTo>
                  <a:pt x="56934" y="74091"/>
                </a:lnTo>
                <a:lnTo>
                  <a:pt x="56934" y="65570"/>
                </a:lnTo>
                <a:lnTo>
                  <a:pt x="56857" y="65735"/>
                </a:lnTo>
                <a:lnTo>
                  <a:pt x="56730" y="65608"/>
                </a:lnTo>
                <a:lnTo>
                  <a:pt x="57023" y="64846"/>
                </a:lnTo>
                <a:lnTo>
                  <a:pt x="57073" y="64719"/>
                </a:lnTo>
                <a:lnTo>
                  <a:pt x="55422" y="63957"/>
                </a:lnTo>
                <a:lnTo>
                  <a:pt x="55067" y="64846"/>
                </a:lnTo>
                <a:lnTo>
                  <a:pt x="54952" y="64719"/>
                </a:lnTo>
                <a:lnTo>
                  <a:pt x="55130" y="64084"/>
                </a:lnTo>
                <a:lnTo>
                  <a:pt x="55206" y="63830"/>
                </a:lnTo>
                <a:lnTo>
                  <a:pt x="53517" y="63195"/>
                </a:lnTo>
                <a:lnTo>
                  <a:pt x="53200" y="64084"/>
                </a:lnTo>
                <a:lnTo>
                  <a:pt x="53022" y="63957"/>
                </a:lnTo>
                <a:lnTo>
                  <a:pt x="53174" y="63449"/>
                </a:lnTo>
                <a:lnTo>
                  <a:pt x="53289" y="63068"/>
                </a:lnTo>
                <a:lnTo>
                  <a:pt x="51625" y="62433"/>
                </a:lnTo>
                <a:lnTo>
                  <a:pt x="51447" y="63080"/>
                </a:lnTo>
                <a:lnTo>
                  <a:pt x="51447" y="71031"/>
                </a:lnTo>
                <a:lnTo>
                  <a:pt x="46164" y="90411"/>
                </a:lnTo>
                <a:lnTo>
                  <a:pt x="45999" y="90678"/>
                </a:lnTo>
                <a:lnTo>
                  <a:pt x="45999" y="91173"/>
                </a:lnTo>
                <a:lnTo>
                  <a:pt x="44056" y="98285"/>
                </a:lnTo>
                <a:lnTo>
                  <a:pt x="43954" y="98666"/>
                </a:lnTo>
                <a:lnTo>
                  <a:pt x="43383" y="100825"/>
                </a:lnTo>
                <a:lnTo>
                  <a:pt x="43345" y="101079"/>
                </a:lnTo>
                <a:lnTo>
                  <a:pt x="43154" y="101638"/>
                </a:lnTo>
                <a:lnTo>
                  <a:pt x="42938" y="101206"/>
                </a:lnTo>
                <a:lnTo>
                  <a:pt x="43345" y="101079"/>
                </a:lnTo>
                <a:lnTo>
                  <a:pt x="43345" y="100838"/>
                </a:lnTo>
                <a:lnTo>
                  <a:pt x="42608" y="101066"/>
                </a:lnTo>
                <a:lnTo>
                  <a:pt x="42341" y="100990"/>
                </a:lnTo>
                <a:lnTo>
                  <a:pt x="42341" y="109385"/>
                </a:lnTo>
                <a:lnTo>
                  <a:pt x="42252" y="109588"/>
                </a:lnTo>
                <a:lnTo>
                  <a:pt x="42341" y="109385"/>
                </a:lnTo>
                <a:lnTo>
                  <a:pt x="42341" y="100990"/>
                </a:lnTo>
                <a:lnTo>
                  <a:pt x="42138" y="100914"/>
                </a:lnTo>
                <a:lnTo>
                  <a:pt x="42138" y="109969"/>
                </a:lnTo>
                <a:lnTo>
                  <a:pt x="41605" y="111239"/>
                </a:lnTo>
                <a:lnTo>
                  <a:pt x="41440" y="110972"/>
                </a:lnTo>
                <a:lnTo>
                  <a:pt x="41440" y="111620"/>
                </a:lnTo>
                <a:lnTo>
                  <a:pt x="40678" y="113525"/>
                </a:lnTo>
                <a:lnTo>
                  <a:pt x="40513" y="112801"/>
                </a:lnTo>
                <a:lnTo>
                  <a:pt x="40513" y="113906"/>
                </a:lnTo>
                <a:lnTo>
                  <a:pt x="37680" y="120891"/>
                </a:lnTo>
                <a:lnTo>
                  <a:pt x="38239" y="113906"/>
                </a:lnTo>
                <a:lnTo>
                  <a:pt x="38265" y="113525"/>
                </a:lnTo>
                <a:lnTo>
                  <a:pt x="38582" y="113144"/>
                </a:lnTo>
                <a:lnTo>
                  <a:pt x="39992" y="111493"/>
                </a:lnTo>
                <a:lnTo>
                  <a:pt x="40513" y="113906"/>
                </a:lnTo>
                <a:lnTo>
                  <a:pt x="40513" y="112801"/>
                </a:lnTo>
                <a:lnTo>
                  <a:pt x="40220" y="111493"/>
                </a:lnTo>
                <a:lnTo>
                  <a:pt x="40297" y="111239"/>
                </a:lnTo>
                <a:lnTo>
                  <a:pt x="40513" y="110985"/>
                </a:lnTo>
                <a:lnTo>
                  <a:pt x="40944" y="110477"/>
                </a:lnTo>
                <a:lnTo>
                  <a:pt x="41351" y="111239"/>
                </a:lnTo>
                <a:lnTo>
                  <a:pt x="41440" y="111620"/>
                </a:lnTo>
                <a:lnTo>
                  <a:pt x="41440" y="110972"/>
                </a:lnTo>
                <a:lnTo>
                  <a:pt x="41135" y="110477"/>
                </a:lnTo>
                <a:lnTo>
                  <a:pt x="41173" y="110223"/>
                </a:lnTo>
                <a:lnTo>
                  <a:pt x="41275" y="110096"/>
                </a:lnTo>
                <a:lnTo>
                  <a:pt x="41973" y="109613"/>
                </a:lnTo>
                <a:lnTo>
                  <a:pt x="42138" y="109969"/>
                </a:lnTo>
                <a:lnTo>
                  <a:pt x="42138" y="100914"/>
                </a:lnTo>
                <a:lnTo>
                  <a:pt x="42087" y="100317"/>
                </a:lnTo>
                <a:lnTo>
                  <a:pt x="42087" y="100063"/>
                </a:lnTo>
                <a:lnTo>
                  <a:pt x="42430" y="99809"/>
                </a:lnTo>
                <a:lnTo>
                  <a:pt x="43954" y="98666"/>
                </a:lnTo>
                <a:lnTo>
                  <a:pt x="43954" y="98374"/>
                </a:lnTo>
                <a:lnTo>
                  <a:pt x="42049" y="99809"/>
                </a:lnTo>
                <a:lnTo>
                  <a:pt x="41973" y="97777"/>
                </a:lnTo>
                <a:lnTo>
                  <a:pt x="42037" y="97269"/>
                </a:lnTo>
                <a:lnTo>
                  <a:pt x="42202" y="97015"/>
                </a:lnTo>
                <a:lnTo>
                  <a:pt x="45999" y="91173"/>
                </a:lnTo>
                <a:lnTo>
                  <a:pt x="45999" y="90678"/>
                </a:lnTo>
                <a:lnTo>
                  <a:pt x="41960" y="97015"/>
                </a:lnTo>
                <a:lnTo>
                  <a:pt x="41859" y="94589"/>
                </a:lnTo>
                <a:lnTo>
                  <a:pt x="41859" y="100812"/>
                </a:lnTo>
                <a:lnTo>
                  <a:pt x="41363" y="100660"/>
                </a:lnTo>
                <a:lnTo>
                  <a:pt x="41833" y="100317"/>
                </a:lnTo>
                <a:lnTo>
                  <a:pt x="41859" y="100812"/>
                </a:lnTo>
                <a:lnTo>
                  <a:pt x="41859" y="94589"/>
                </a:lnTo>
                <a:lnTo>
                  <a:pt x="41833" y="93980"/>
                </a:lnTo>
                <a:lnTo>
                  <a:pt x="41833" y="100063"/>
                </a:lnTo>
                <a:lnTo>
                  <a:pt x="41084" y="100558"/>
                </a:lnTo>
                <a:lnTo>
                  <a:pt x="40589" y="100406"/>
                </a:lnTo>
                <a:lnTo>
                  <a:pt x="40589" y="110477"/>
                </a:lnTo>
                <a:lnTo>
                  <a:pt x="40119" y="110985"/>
                </a:lnTo>
                <a:lnTo>
                  <a:pt x="39941" y="110299"/>
                </a:lnTo>
                <a:lnTo>
                  <a:pt x="40589" y="110477"/>
                </a:lnTo>
                <a:lnTo>
                  <a:pt x="40589" y="100406"/>
                </a:lnTo>
                <a:lnTo>
                  <a:pt x="40424" y="100063"/>
                </a:lnTo>
                <a:lnTo>
                  <a:pt x="40347" y="99809"/>
                </a:lnTo>
                <a:lnTo>
                  <a:pt x="40513" y="99555"/>
                </a:lnTo>
                <a:lnTo>
                  <a:pt x="41706" y="97777"/>
                </a:lnTo>
                <a:lnTo>
                  <a:pt x="41833" y="100063"/>
                </a:lnTo>
                <a:lnTo>
                  <a:pt x="41833" y="93980"/>
                </a:lnTo>
                <a:lnTo>
                  <a:pt x="41668" y="90030"/>
                </a:lnTo>
                <a:lnTo>
                  <a:pt x="41668" y="97396"/>
                </a:lnTo>
                <a:lnTo>
                  <a:pt x="40309" y="99479"/>
                </a:lnTo>
                <a:lnTo>
                  <a:pt x="40309" y="100444"/>
                </a:lnTo>
                <a:lnTo>
                  <a:pt x="39852" y="100787"/>
                </a:lnTo>
                <a:lnTo>
                  <a:pt x="39852" y="111366"/>
                </a:lnTo>
                <a:lnTo>
                  <a:pt x="38290" y="113144"/>
                </a:lnTo>
                <a:lnTo>
                  <a:pt x="39852" y="111366"/>
                </a:lnTo>
                <a:lnTo>
                  <a:pt x="39852" y="100787"/>
                </a:lnTo>
                <a:lnTo>
                  <a:pt x="39649" y="100914"/>
                </a:lnTo>
                <a:lnTo>
                  <a:pt x="40157" y="100063"/>
                </a:lnTo>
                <a:lnTo>
                  <a:pt x="40309" y="100444"/>
                </a:lnTo>
                <a:lnTo>
                  <a:pt x="40309" y="99479"/>
                </a:lnTo>
                <a:lnTo>
                  <a:pt x="40017" y="98869"/>
                </a:lnTo>
                <a:lnTo>
                  <a:pt x="40017" y="99936"/>
                </a:lnTo>
                <a:lnTo>
                  <a:pt x="39344" y="101028"/>
                </a:lnTo>
                <a:lnTo>
                  <a:pt x="39344" y="110134"/>
                </a:lnTo>
                <a:lnTo>
                  <a:pt x="38519" y="110604"/>
                </a:lnTo>
                <a:lnTo>
                  <a:pt x="38569" y="109905"/>
                </a:lnTo>
                <a:lnTo>
                  <a:pt x="39344" y="110134"/>
                </a:lnTo>
                <a:lnTo>
                  <a:pt x="39344" y="101028"/>
                </a:lnTo>
                <a:lnTo>
                  <a:pt x="39052" y="100736"/>
                </a:lnTo>
                <a:lnTo>
                  <a:pt x="39052" y="101282"/>
                </a:lnTo>
                <a:lnTo>
                  <a:pt x="38354" y="101727"/>
                </a:lnTo>
                <a:lnTo>
                  <a:pt x="38354" y="109842"/>
                </a:lnTo>
                <a:lnTo>
                  <a:pt x="38277" y="110515"/>
                </a:lnTo>
                <a:lnTo>
                  <a:pt x="38277" y="111112"/>
                </a:lnTo>
                <a:lnTo>
                  <a:pt x="38036" y="113271"/>
                </a:lnTo>
                <a:lnTo>
                  <a:pt x="37998" y="113906"/>
                </a:lnTo>
                <a:lnTo>
                  <a:pt x="37363" y="121399"/>
                </a:lnTo>
                <a:lnTo>
                  <a:pt x="37299" y="121615"/>
                </a:lnTo>
                <a:lnTo>
                  <a:pt x="37299" y="122288"/>
                </a:lnTo>
                <a:lnTo>
                  <a:pt x="35648" y="141478"/>
                </a:lnTo>
                <a:lnTo>
                  <a:pt x="31356" y="141046"/>
                </a:lnTo>
                <a:lnTo>
                  <a:pt x="30226" y="140411"/>
                </a:lnTo>
                <a:lnTo>
                  <a:pt x="29857" y="140220"/>
                </a:lnTo>
                <a:lnTo>
                  <a:pt x="37299" y="122288"/>
                </a:lnTo>
                <a:lnTo>
                  <a:pt x="37299" y="121615"/>
                </a:lnTo>
                <a:lnTo>
                  <a:pt x="37249" y="121780"/>
                </a:lnTo>
                <a:lnTo>
                  <a:pt x="29718" y="140144"/>
                </a:lnTo>
                <a:lnTo>
                  <a:pt x="29311" y="139903"/>
                </a:lnTo>
                <a:lnTo>
                  <a:pt x="27952" y="139141"/>
                </a:lnTo>
                <a:lnTo>
                  <a:pt x="26809" y="138506"/>
                </a:lnTo>
                <a:lnTo>
                  <a:pt x="25527" y="137795"/>
                </a:lnTo>
                <a:lnTo>
                  <a:pt x="32727" y="120256"/>
                </a:lnTo>
                <a:lnTo>
                  <a:pt x="32994" y="119621"/>
                </a:lnTo>
                <a:lnTo>
                  <a:pt x="33553" y="118986"/>
                </a:lnTo>
                <a:lnTo>
                  <a:pt x="37998" y="113906"/>
                </a:lnTo>
                <a:lnTo>
                  <a:pt x="37998" y="113360"/>
                </a:lnTo>
                <a:lnTo>
                  <a:pt x="37922" y="113525"/>
                </a:lnTo>
                <a:lnTo>
                  <a:pt x="33299" y="118986"/>
                </a:lnTo>
                <a:lnTo>
                  <a:pt x="35991" y="112509"/>
                </a:lnTo>
                <a:lnTo>
                  <a:pt x="36042" y="112382"/>
                </a:lnTo>
                <a:lnTo>
                  <a:pt x="36931" y="111874"/>
                </a:lnTo>
                <a:lnTo>
                  <a:pt x="38277" y="111112"/>
                </a:lnTo>
                <a:lnTo>
                  <a:pt x="38277" y="110515"/>
                </a:lnTo>
                <a:lnTo>
                  <a:pt x="38252" y="110731"/>
                </a:lnTo>
                <a:lnTo>
                  <a:pt x="36220" y="111874"/>
                </a:lnTo>
                <a:lnTo>
                  <a:pt x="36995" y="109842"/>
                </a:lnTo>
                <a:lnTo>
                  <a:pt x="38087" y="109753"/>
                </a:lnTo>
                <a:lnTo>
                  <a:pt x="38354" y="109842"/>
                </a:lnTo>
                <a:lnTo>
                  <a:pt x="38354" y="101727"/>
                </a:lnTo>
                <a:lnTo>
                  <a:pt x="38557" y="100571"/>
                </a:lnTo>
                <a:lnTo>
                  <a:pt x="39039" y="101079"/>
                </a:lnTo>
                <a:lnTo>
                  <a:pt x="39052" y="101282"/>
                </a:lnTo>
                <a:lnTo>
                  <a:pt x="39052" y="100736"/>
                </a:lnTo>
                <a:lnTo>
                  <a:pt x="38938" y="100571"/>
                </a:lnTo>
                <a:lnTo>
                  <a:pt x="38760" y="100317"/>
                </a:lnTo>
                <a:lnTo>
                  <a:pt x="38709" y="100063"/>
                </a:lnTo>
                <a:lnTo>
                  <a:pt x="39357" y="97650"/>
                </a:lnTo>
                <a:lnTo>
                  <a:pt x="40005" y="99555"/>
                </a:lnTo>
                <a:lnTo>
                  <a:pt x="40017" y="99936"/>
                </a:lnTo>
                <a:lnTo>
                  <a:pt x="40017" y="98869"/>
                </a:lnTo>
                <a:lnTo>
                  <a:pt x="39598" y="97650"/>
                </a:lnTo>
                <a:lnTo>
                  <a:pt x="39509" y="97396"/>
                </a:lnTo>
                <a:lnTo>
                  <a:pt x="39573" y="96888"/>
                </a:lnTo>
                <a:lnTo>
                  <a:pt x="41465" y="90030"/>
                </a:lnTo>
                <a:lnTo>
                  <a:pt x="41541" y="92062"/>
                </a:lnTo>
                <a:lnTo>
                  <a:pt x="41668" y="97396"/>
                </a:lnTo>
                <a:lnTo>
                  <a:pt x="41668" y="90030"/>
                </a:lnTo>
                <a:lnTo>
                  <a:pt x="41706" y="89014"/>
                </a:lnTo>
                <a:lnTo>
                  <a:pt x="41846" y="88506"/>
                </a:lnTo>
                <a:lnTo>
                  <a:pt x="46951" y="69710"/>
                </a:lnTo>
                <a:lnTo>
                  <a:pt x="49479" y="69926"/>
                </a:lnTo>
                <a:lnTo>
                  <a:pt x="51447" y="71031"/>
                </a:lnTo>
                <a:lnTo>
                  <a:pt x="51447" y="63080"/>
                </a:lnTo>
                <a:lnTo>
                  <a:pt x="51346" y="63449"/>
                </a:lnTo>
                <a:lnTo>
                  <a:pt x="51219" y="63322"/>
                </a:lnTo>
                <a:lnTo>
                  <a:pt x="51257" y="62941"/>
                </a:lnTo>
                <a:lnTo>
                  <a:pt x="51371" y="62433"/>
                </a:lnTo>
                <a:lnTo>
                  <a:pt x="49657" y="61925"/>
                </a:lnTo>
                <a:lnTo>
                  <a:pt x="49441" y="62941"/>
                </a:lnTo>
                <a:lnTo>
                  <a:pt x="49301" y="62814"/>
                </a:lnTo>
                <a:lnTo>
                  <a:pt x="49314" y="62433"/>
                </a:lnTo>
                <a:lnTo>
                  <a:pt x="49428" y="61798"/>
                </a:lnTo>
                <a:lnTo>
                  <a:pt x="47675" y="61417"/>
                </a:lnTo>
                <a:lnTo>
                  <a:pt x="47485" y="62433"/>
                </a:lnTo>
                <a:lnTo>
                  <a:pt x="47332" y="62433"/>
                </a:lnTo>
                <a:lnTo>
                  <a:pt x="47345" y="62306"/>
                </a:lnTo>
                <a:lnTo>
                  <a:pt x="47371" y="62052"/>
                </a:lnTo>
                <a:lnTo>
                  <a:pt x="47447" y="61417"/>
                </a:lnTo>
                <a:lnTo>
                  <a:pt x="46723" y="61264"/>
                </a:lnTo>
                <a:lnTo>
                  <a:pt x="46723" y="69684"/>
                </a:lnTo>
                <a:lnTo>
                  <a:pt x="41643" y="88506"/>
                </a:lnTo>
                <a:lnTo>
                  <a:pt x="41325" y="80035"/>
                </a:lnTo>
                <a:lnTo>
                  <a:pt x="41325" y="89649"/>
                </a:lnTo>
                <a:lnTo>
                  <a:pt x="39357" y="96888"/>
                </a:lnTo>
                <a:lnTo>
                  <a:pt x="39166" y="96354"/>
                </a:lnTo>
                <a:lnTo>
                  <a:pt x="39166" y="97650"/>
                </a:lnTo>
                <a:lnTo>
                  <a:pt x="38519" y="100063"/>
                </a:lnTo>
                <a:lnTo>
                  <a:pt x="38303" y="99783"/>
                </a:lnTo>
                <a:lnTo>
                  <a:pt x="38303" y="100571"/>
                </a:lnTo>
                <a:lnTo>
                  <a:pt x="38023" y="101714"/>
                </a:lnTo>
                <a:lnTo>
                  <a:pt x="37960" y="101968"/>
                </a:lnTo>
                <a:lnTo>
                  <a:pt x="37960" y="109512"/>
                </a:lnTo>
                <a:lnTo>
                  <a:pt x="37109" y="109588"/>
                </a:lnTo>
                <a:lnTo>
                  <a:pt x="37503" y="108699"/>
                </a:lnTo>
                <a:lnTo>
                  <a:pt x="37960" y="109512"/>
                </a:lnTo>
                <a:lnTo>
                  <a:pt x="37960" y="101968"/>
                </a:lnTo>
                <a:lnTo>
                  <a:pt x="37388" y="102336"/>
                </a:lnTo>
                <a:lnTo>
                  <a:pt x="37388" y="108394"/>
                </a:lnTo>
                <a:lnTo>
                  <a:pt x="37287" y="108699"/>
                </a:lnTo>
                <a:lnTo>
                  <a:pt x="36893" y="109588"/>
                </a:lnTo>
                <a:lnTo>
                  <a:pt x="36728" y="109626"/>
                </a:lnTo>
                <a:lnTo>
                  <a:pt x="36728" y="109969"/>
                </a:lnTo>
                <a:lnTo>
                  <a:pt x="35852" y="112128"/>
                </a:lnTo>
                <a:lnTo>
                  <a:pt x="35712" y="112217"/>
                </a:lnTo>
                <a:lnTo>
                  <a:pt x="35712" y="112509"/>
                </a:lnTo>
                <a:lnTo>
                  <a:pt x="32829" y="119494"/>
                </a:lnTo>
                <a:lnTo>
                  <a:pt x="32499" y="119888"/>
                </a:lnTo>
                <a:lnTo>
                  <a:pt x="32499" y="120256"/>
                </a:lnTo>
                <a:lnTo>
                  <a:pt x="25349" y="137693"/>
                </a:lnTo>
                <a:lnTo>
                  <a:pt x="24079" y="136982"/>
                </a:lnTo>
                <a:lnTo>
                  <a:pt x="22720" y="136220"/>
                </a:lnTo>
                <a:lnTo>
                  <a:pt x="21348" y="135458"/>
                </a:lnTo>
                <a:lnTo>
                  <a:pt x="20066" y="134747"/>
                </a:lnTo>
                <a:lnTo>
                  <a:pt x="32499" y="120256"/>
                </a:lnTo>
                <a:lnTo>
                  <a:pt x="32499" y="119888"/>
                </a:lnTo>
                <a:lnTo>
                  <a:pt x="19913" y="134607"/>
                </a:lnTo>
                <a:lnTo>
                  <a:pt x="19202" y="133680"/>
                </a:lnTo>
                <a:lnTo>
                  <a:pt x="18618" y="132918"/>
                </a:lnTo>
                <a:lnTo>
                  <a:pt x="17932" y="132029"/>
                </a:lnTo>
                <a:lnTo>
                  <a:pt x="17246" y="131140"/>
                </a:lnTo>
                <a:lnTo>
                  <a:pt x="35712" y="112509"/>
                </a:lnTo>
                <a:lnTo>
                  <a:pt x="35712" y="112217"/>
                </a:lnTo>
                <a:lnTo>
                  <a:pt x="29679" y="115557"/>
                </a:lnTo>
                <a:lnTo>
                  <a:pt x="34315" y="110350"/>
                </a:lnTo>
                <a:lnTo>
                  <a:pt x="36728" y="109969"/>
                </a:lnTo>
                <a:lnTo>
                  <a:pt x="36728" y="109626"/>
                </a:lnTo>
                <a:lnTo>
                  <a:pt x="34556" y="109969"/>
                </a:lnTo>
                <a:lnTo>
                  <a:pt x="35928" y="108445"/>
                </a:lnTo>
                <a:lnTo>
                  <a:pt x="37287" y="108699"/>
                </a:lnTo>
                <a:lnTo>
                  <a:pt x="37287" y="108432"/>
                </a:lnTo>
                <a:lnTo>
                  <a:pt x="36118" y="108191"/>
                </a:lnTo>
                <a:lnTo>
                  <a:pt x="36245" y="108064"/>
                </a:lnTo>
                <a:lnTo>
                  <a:pt x="36728" y="107556"/>
                </a:lnTo>
                <a:lnTo>
                  <a:pt x="37033" y="107670"/>
                </a:lnTo>
                <a:lnTo>
                  <a:pt x="37388" y="108394"/>
                </a:lnTo>
                <a:lnTo>
                  <a:pt x="37388" y="102336"/>
                </a:lnTo>
                <a:lnTo>
                  <a:pt x="37249" y="102412"/>
                </a:lnTo>
                <a:lnTo>
                  <a:pt x="37223" y="101587"/>
                </a:lnTo>
                <a:lnTo>
                  <a:pt x="37960" y="101968"/>
                </a:lnTo>
                <a:lnTo>
                  <a:pt x="37960" y="101676"/>
                </a:lnTo>
                <a:lnTo>
                  <a:pt x="37820" y="101587"/>
                </a:lnTo>
                <a:lnTo>
                  <a:pt x="37223" y="101206"/>
                </a:lnTo>
                <a:lnTo>
                  <a:pt x="37223" y="101079"/>
                </a:lnTo>
                <a:lnTo>
                  <a:pt x="37122" y="98539"/>
                </a:lnTo>
                <a:lnTo>
                  <a:pt x="38201" y="99936"/>
                </a:lnTo>
                <a:lnTo>
                  <a:pt x="38303" y="100571"/>
                </a:lnTo>
                <a:lnTo>
                  <a:pt x="38303" y="99783"/>
                </a:lnTo>
                <a:lnTo>
                  <a:pt x="37376" y="98539"/>
                </a:lnTo>
                <a:lnTo>
                  <a:pt x="37185" y="98285"/>
                </a:lnTo>
                <a:lnTo>
                  <a:pt x="37071" y="97904"/>
                </a:lnTo>
                <a:lnTo>
                  <a:pt x="37020" y="96608"/>
                </a:lnTo>
                <a:lnTo>
                  <a:pt x="37020" y="102565"/>
                </a:lnTo>
                <a:lnTo>
                  <a:pt x="36741" y="102743"/>
                </a:lnTo>
                <a:lnTo>
                  <a:pt x="36741" y="107099"/>
                </a:lnTo>
                <a:lnTo>
                  <a:pt x="36423" y="106997"/>
                </a:lnTo>
                <a:lnTo>
                  <a:pt x="36423" y="107429"/>
                </a:lnTo>
                <a:lnTo>
                  <a:pt x="35864" y="108064"/>
                </a:lnTo>
                <a:lnTo>
                  <a:pt x="35687" y="108026"/>
                </a:lnTo>
                <a:lnTo>
                  <a:pt x="35687" y="108318"/>
                </a:lnTo>
                <a:lnTo>
                  <a:pt x="34188" y="110096"/>
                </a:lnTo>
                <a:lnTo>
                  <a:pt x="33909" y="110147"/>
                </a:lnTo>
                <a:lnTo>
                  <a:pt x="33909" y="110350"/>
                </a:lnTo>
                <a:lnTo>
                  <a:pt x="29121" y="115938"/>
                </a:lnTo>
                <a:lnTo>
                  <a:pt x="28651" y="116205"/>
                </a:lnTo>
                <a:lnTo>
                  <a:pt x="28651" y="116573"/>
                </a:lnTo>
                <a:lnTo>
                  <a:pt x="16675" y="130429"/>
                </a:lnTo>
                <a:lnTo>
                  <a:pt x="16459" y="130124"/>
                </a:lnTo>
                <a:lnTo>
                  <a:pt x="14998" y="128219"/>
                </a:lnTo>
                <a:lnTo>
                  <a:pt x="14211" y="127203"/>
                </a:lnTo>
                <a:lnTo>
                  <a:pt x="12915" y="125526"/>
                </a:lnTo>
                <a:lnTo>
                  <a:pt x="28651" y="116573"/>
                </a:lnTo>
                <a:lnTo>
                  <a:pt x="28651" y="116205"/>
                </a:lnTo>
                <a:lnTo>
                  <a:pt x="12687" y="125234"/>
                </a:lnTo>
                <a:lnTo>
                  <a:pt x="11861" y="124155"/>
                </a:lnTo>
                <a:lnTo>
                  <a:pt x="11379" y="123520"/>
                </a:lnTo>
                <a:lnTo>
                  <a:pt x="10934" y="121996"/>
                </a:lnTo>
                <a:lnTo>
                  <a:pt x="10566" y="120764"/>
                </a:lnTo>
                <a:lnTo>
                  <a:pt x="26555" y="111620"/>
                </a:lnTo>
                <a:lnTo>
                  <a:pt x="26771" y="111493"/>
                </a:lnTo>
                <a:lnTo>
                  <a:pt x="29146" y="111112"/>
                </a:lnTo>
                <a:lnTo>
                  <a:pt x="33909" y="110350"/>
                </a:lnTo>
                <a:lnTo>
                  <a:pt x="33909" y="110147"/>
                </a:lnTo>
                <a:lnTo>
                  <a:pt x="27330" y="111112"/>
                </a:lnTo>
                <a:lnTo>
                  <a:pt x="33223" y="107810"/>
                </a:lnTo>
                <a:lnTo>
                  <a:pt x="35687" y="108318"/>
                </a:lnTo>
                <a:lnTo>
                  <a:pt x="35687" y="108026"/>
                </a:lnTo>
                <a:lnTo>
                  <a:pt x="34709" y="107810"/>
                </a:lnTo>
                <a:lnTo>
                  <a:pt x="33566" y="107556"/>
                </a:lnTo>
                <a:lnTo>
                  <a:pt x="35369" y="106540"/>
                </a:lnTo>
                <a:lnTo>
                  <a:pt x="36347" y="107175"/>
                </a:lnTo>
                <a:lnTo>
                  <a:pt x="36423" y="107429"/>
                </a:lnTo>
                <a:lnTo>
                  <a:pt x="36423" y="106997"/>
                </a:lnTo>
                <a:lnTo>
                  <a:pt x="35788" y="106540"/>
                </a:lnTo>
                <a:lnTo>
                  <a:pt x="35610" y="106413"/>
                </a:lnTo>
                <a:lnTo>
                  <a:pt x="35864" y="106286"/>
                </a:lnTo>
                <a:lnTo>
                  <a:pt x="36233" y="106095"/>
                </a:lnTo>
                <a:lnTo>
                  <a:pt x="36741" y="107099"/>
                </a:lnTo>
                <a:lnTo>
                  <a:pt x="36741" y="102743"/>
                </a:lnTo>
                <a:lnTo>
                  <a:pt x="36576" y="102743"/>
                </a:lnTo>
                <a:lnTo>
                  <a:pt x="36576" y="102971"/>
                </a:lnTo>
                <a:lnTo>
                  <a:pt x="36423" y="103581"/>
                </a:lnTo>
                <a:lnTo>
                  <a:pt x="36296" y="103162"/>
                </a:lnTo>
                <a:lnTo>
                  <a:pt x="36296" y="104038"/>
                </a:lnTo>
                <a:lnTo>
                  <a:pt x="36233" y="104279"/>
                </a:lnTo>
                <a:lnTo>
                  <a:pt x="36169" y="104559"/>
                </a:lnTo>
                <a:lnTo>
                  <a:pt x="36106" y="104800"/>
                </a:lnTo>
                <a:lnTo>
                  <a:pt x="36106" y="105867"/>
                </a:lnTo>
                <a:lnTo>
                  <a:pt x="35394" y="106286"/>
                </a:lnTo>
                <a:lnTo>
                  <a:pt x="35191" y="106172"/>
                </a:lnTo>
                <a:lnTo>
                  <a:pt x="35191" y="106413"/>
                </a:lnTo>
                <a:lnTo>
                  <a:pt x="33197" y="107556"/>
                </a:lnTo>
                <a:lnTo>
                  <a:pt x="32867" y="107492"/>
                </a:lnTo>
                <a:lnTo>
                  <a:pt x="32867" y="107683"/>
                </a:lnTo>
                <a:lnTo>
                  <a:pt x="26619" y="111239"/>
                </a:lnTo>
                <a:lnTo>
                  <a:pt x="26047" y="111340"/>
                </a:lnTo>
                <a:lnTo>
                  <a:pt x="26047" y="111620"/>
                </a:lnTo>
                <a:lnTo>
                  <a:pt x="10490" y="120523"/>
                </a:lnTo>
                <a:lnTo>
                  <a:pt x="10299" y="119837"/>
                </a:lnTo>
                <a:lnTo>
                  <a:pt x="8674" y="114274"/>
                </a:lnTo>
                <a:lnTo>
                  <a:pt x="26047" y="111620"/>
                </a:lnTo>
                <a:lnTo>
                  <a:pt x="26047" y="111340"/>
                </a:lnTo>
                <a:lnTo>
                  <a:pt x="8636" y="114134"/>
                </a:lnTo>
                <a:lnTo>
                  <a:pt x="8051" y="112090"/>
                </a:lnTo>
                <a:lnTo>
                  <a:pt x="7353" y="109677"/>
                </a:lnTo>
                <a:lnTo>
                  <a:pt x="7378" y="109029"/>
                </a:lnTo>
                <a:lnTo>
                  <a:pt x="25755" y="106159"/>
                </a:lnTo>
                <a:lnTo>
                  <a:pt x="32867" y="107683"/>
                </a:lnTo>
                <a:lnTo>
                  <a:pt x="32867" y="107492"/>
                </a:lnTo>
                <a:lnTo>
                  <a:pt x="27038" y="106159"/>
                </a:lnTo>
                <a:lnTo>
                  <a:pt x="26479" y="106032"/>
                </a:lnTo>
                <a:lnTo>
                  <a:pt x="27292" y="105905"/>
                </a:lnTo>
                <a:lnTo>
                  <a:pt x="32956" y="105016"/>
                </a:lnTo>
                <a:lnTo>
                  <a:pt x="35191" y="106413"/>
                </a:lnTo>
                <a:lnTo>
                  <a:pt x="35191" y="106172"/>
                </a:lnTo>
                <a:lnTo>
                  <a:pt x="33337" y="105016"/>
                </a:lnTo>
                <a:lnTo>
                  <a:pt x="34683" y="104762"/>
                </a:lnTo>
                <a:lnTo>
                  <a:pt x="35356" y="104635"/>
                </a:lnTo>
                <a:lnTo>
                  <a:pt x="35941" y="105397"/>
                </a:lnTo>
                <a:lnTo>
                  <a:pt x="36106" y="105867"/>
                </a:lnTo>
                <a:lnTo>
                  <a:pt x="36106" y="104800"/>
                </a:lnTo>
                <a:lnTo>
                  <a:pt x="36017" y="105117"/>
                </a:lnTo>
                <a:lnTo>
                  <a:pt x="35648" y="104635"/>
                </a:lnTo>
                <a:lnTo>
                  <a:pt x="36169" y="104559"/>
                </a:lnTo>
                <a:lnTo>
                  <a:pt x="36169" y="104292"/>
                </a:lnTo>
                <a:lnTo>
                  <a:pt x="35445" y="104381"/>
                </a:lnTo>
                <a:lnTo>
                  <a:pt x="35204" y="104063"/>
                </a:lnTo>
                <a:lnTo>
                  <a:pt x="35204" y="104381"/>
                </a:lnTo>
                <a:lnTo>
                  <a:pt x="32994" y="104762"/>
                </a:lnTo>
                <a:lnTo>
                  <a:pt x="32613" y="104521"/>
                </a:lnTo>
                <a:lnTo>
                  <a:pt x="32613" y="104762"/>
                </a:lnTo>
                <a:lnTo>
                  <a:pt x="25730" y="105905"/>
                </a:lnTo>
                <a:lnTo>
                  <a:pt x="25082" y="105778"/>
                </a:lnTo>
                <a:lnTo>
                  <a:pt x="25082" y="106032"/>
                </a:lnTo>
                <a:lnTo>
                  <a:pt x="7378" y="108775"/>
                </a:lnTo>
                <a:lnTo>
                  <a:pt x="7404" y="108407"/>
                </a:lnTo>
                <a:lnTo>
                  <a:pt x="7835" y="102692"/>
                </a:lnTo>
                <a:lnTo>
                  <a:pt x="7861" y="102311"/>
                </a:lnTo>
                <a:lnTo>
                  <a:pt x="25082" y="106032"/>
                </a:lnTo>
                <a:lnTo>
                  <a:pt x="25082" y="105778"/>
                </a:lnTo>
                <a:lnTo>
                  <a:pt x="7874" y="102057"/>
                </a:lnTo>
                <a:lnTo>
                  <a:pt x="8255" y="96862"/>
                </a:lnTo>
                <a:lnTo>
                  <a:pt x="26377" y="100698"/>
                </a:lnTo>
                <a:lnTo>
                  <a:pt x="32613" y="104762"/>
                </a:lnTo>
                <a:lnTo>
                  <a:pt x="32613" y="104521"/>
                </a:lnTo>
                <a:lnTo>
                  <a:pt x="27076" y="100952"/>
                </a:lnTo>
                <a:lnTo>
                  <a:pt x="33540" y="102349"/>
                </a:lnTo>
                <a:lnTo>
                  <a:pt x="35204" y="104381"/>
                </a:lnTo>
                <a:lnTo>
                  <a:pt x="35204" y="104063"/>
                </a:lnTo>
                <a:lnTo>
                  <a:pt x="33909" y="102349"/>
                </a:lnTo>
                <a:lnTo>
                  <a:pt x="35915" y="102857"/>
                </a:lnTo>
                <a:lnTo>
                  <a:pt x="36296" y="104038"/>
                </a:lnTo>
                <a:lnTo>
                  <a:pt x="36296" y="103162"/>
                </a:lnTo>
                <a:lnTo>
                  <a:pt x="36207" y="102857"/>
                </a:lnTo>
                <a:lnTo>
                  <a:pt x="36576" y="102971"/>
                </a:lnTo>
                <a:lnTo>
                  <a:pt x="36576" y="102743"/>
                </a:lnTo>
                <a:lnTo>
                  <a:pt x="36093" y="102603"/>
                </a:lnTo>
                <a:lnTo>
                  <a:pt x="35788" y="101790"/>
                </a:lnTo>
                <a:lnTo>
                  <a:pt x="35788" y="102603"/>
                </a:lnTo>
                <a:lnTo>
                  <a:pt x="34721" y="102349"/>
                </a:lnTo>
                <a:lnTo>
                  <a:pt x="33667" y="102095"/>
                </a:lnTo>
                <a:lnTo>
                  <a:pt x="33566" y="101968"/>
                </a:lnTo>
                <a:lnTo>
                  <a:pt x="33324" y="101663"/>
                </a:lnTo>
                <a:lnTo>
                  <a:pt x="33324" y="101968"/>
                </a:lnTo>
                <a:lnTo>
                  <a:pt x="28333" y="100952"/>
                </a:lnTo>
                <a:lnTo>
                  <a:pt x="26454" y="100571"/>
                </a:lnTo>
                <a:lnTo>
                  <a:pt x="26263" y="100444"/>
                </a:lnTo>
                <a:lnTo>
                  <a:pt x="25768" y="100126"/>
                </a:lnTo>
                <a:lnTo>
                  <a:pt x="25768" y="100444"/>
                </a:lnTo>
                <a:lnTo>
                  <a:pt x="8280" y="96596"/>
                </a:lnTo>
                <a:lnTo>
                  <a:pt x="8369" y="95453"/>
                </a:lnTo>
                <a:lnTo>
                  <a:pt x="8788" y="94564"/>
                </a:lnTo>
                <a:lnTo>
                  <a:pt x="8839" y="94437"/>
                </a:lnTo>
                <a:lnTo>
                  <a:pt x="10299" y="91262"/>
                </a:lnTo>
                <a:lnTo>
                  <a:pt x="10604" y="90589"/>
                </a:lnTo>
                <a:lnTo>
                  <a:pt x="25768" y="100444"/>
                </a:lnTo>
                <a:lnTo>
                  <a:pt x="25768" y="100126"/>
                </a:lnTo>
                <a:lnTo>
                  <a:pt x="10731" y="90309"/>
                </a:lnTo>
                <a:lnTo>
                  <a:pt x="11811" y="87960"/>
                </a:lnTo>
                <a:lnTo>
                  <a:pt x="10629" y="87960"/>
                </a:lnTo>
                <a:lnTo>
                  <a:pt x="11861" y="87845"/>
                </a:lnTo>
                <a:lnTo>
                  <a:pt x="12280" y="86944"/>
                </a:lnTo>
                <a:lnTo>
                  <a:pt x="11112" y="86944"/>
                </a:lnTo>
                <a:lnTo>
                  <a:pt x="11163" y="86817"/>
                </a:lnTo>
                <a:lnTo>
                  <a:pt x="12331" y="86817"/>
                </a:lnTo>
                <a:lnTo>
                  <a:pt x="12738" y="85928"/>
                </a:lnTo>
                <a:lnTo>
                  <a:pt x="11582" y="85928"/>
                </a:lnTo>
                <a:lnTo>
                  <a:pt x="11645" y="85801"/>
                </a:lnTo>
                <a:lnTo>
                  <a:pt x="12801" y="85801"/>
                </a:lnTo>
                <a:lnTo>
                  <a:pt x="28562" y="95872"/>
                </a:lnTo>
                <a:lnTo>
                  <a:pt x="33324" y="101968"/>
                </a:lnTo>
                <a:lnTo>
                  <a:pt x="33324" y="101663"/>
                </a:lnTo>
                <a:lnTo>
                  <a:pt x="29171" y="96253"/>
                </a:lnTo>
                <a:lnTo>
                  <a:pt x="34874" y="99936"/>
                </a:lnTo>
                <a:lnTo>
                  <a:pt x="35788" y="102603"/>
                </a:lnTo>
                <a:lnTo>
                  <a:pt x="35788" y="101790"/>
                </a:lnTo>
                <a:lnTo>
                  <a:pt x="35191" y="100190"/>
                </a:lnTo>
                <a:lnTo>
                  <a:pt x="36995" y="101333"/>
                </a:lnTo>
                <a:lnTo>
                  <a:pt x="37020" y="102565"/>
                </a:lnTo>
                <a:lnTo>
                  <a:pt x="37020" y="96608"/>
                </a:lnTo>
                <a:lnTo>
                  <a:pt x="36969" y="95300"/>
                </a:lnTo>
                <a:lnTo>
                  <a:pt x="36969" y="101079"/>
                </a:lnTo>
                <a:lnTo>
                  <a:pt x="35636" y="100190"/>
                </a:lnTo>
                <a:lnTo>
                  <a:pt x="35064" y="99809"/>
                </a:lnTo>
                <a:lnTo>
                  <a:pt x="34975" y="99555"/>
                </a:lnTo>
                <a:lnTo>
                  <a:pt x="34759" y="98945"/>
                </a:lnTo>
                <a:lnTo>
                  <a:pt x="34759" y="99555"/>
                </a:lnTo>
                <a:lnTo>
                  <a:pt x="29578" y="96253"/>
                </a:lnTo>
                <a:lnTo>
                  <a:pt x="28778" y="95745"/>
                </a:lnTo>
                <a:lnTo>
                  <a:pt x="28384" y="95237"/>
                </a:lnTo>
                <a:lnTo>
                  <a:pt x="28105" y="94881"/>
                </a:lnTo>
                <a:lnTo>
                  <a:pt x="28105" y="95237"/>
                </a:lnTo>
                <a:lnTo>
                  <a:pt x="12954" y="85458"/>
                </a:lnTo>
                <a:lnTo>
                  <a:pt x="13677" y="83896"/>
                </a:lnTo>
                <a:lnTo>
                  <a:pt x="14135" y="82880"/>
                </a:lnTo>
                <a:lnTo>
                  <a:pt x="13030" y="82880"/>
                </a:lnTo>
                <a:lnTo>
                  <a:pt x="13093" y="82753"/>
                </a:lnTo>
                <a:lnTo>
                  <a:pt x="14274" y="82753"/>
                </a:lnTo>
                <a:lnTo>
                  <a:pt x="15201" y="81864"/>
                </a:lnTo>
                <a:lnTo>
                  <a:pt x="13512" y="81864"/>
                </a:lnTo>
                <a:lnTo>
                  <a:pt x="15303" y="81775"/>
                </a:lnTo>
                <a:lnTo>
                  <a:pt x="16129" y="80975"/>
                </a:lnTo>
                <a:lnTo>
                  <a:pt x="14338" y="80975"/>
                </a:lnTo>
                <a:lnTo>
                  <a:pt x="14478" y="80848"/>
                </a:lnTo>
                <a:lnTo>
                  <a:pt x="16256" y="80848"/>
                </a:lnTo>
                <a:lnTo>
                  <a:pt x="16649" y="80467"/>
                </a:lnTo>
                <a:lnTo>
                  <a:pt x="28105" y="95237"/>
                </a:lnTo>
                <a:lnTo>
                  <a:pt x="28105" y="94881"/>
                </a:lnTo>
                <a:lnTo>
                  <a:pt x="16865" y="80251"/>
                </a:lnTo>
                <a:lnTo>
                  <a:pt x="17043" y="80086"/>
                </a:lnTo>
                <a:lnTo>
                  <a:pt x="17310" y="79832"/>
                </a:lnTo>
                <a:lnTo>
                  <a:pt x="18110" y="79070"/>
                </a:lnTo>
                <a:lnTo>
                  <a:pt x="16408" y="79070"/>
                </a:lnTo>
                <a:lnTo>
                  <a:pt x="16535" y="78943"/>
                </a:lnTo>
                <a:lnTo>
                  <a:pt x="18237" y="78943"/>
                </a:lnTo>
                <a:lnTo>
                  <a:pt x="19037" y="78181"/>
                </a:lnTo>
                <a:lnTo>
                  <a:pt x="17373" y="78181"/>
                </a:lnTo>
                <a:lnTo>
                  <a:pt x="17513" y="78054"/>
                </a:lnTo>
                <a:lnTo>
                  <a:pt x="19164" y="78054"/>
                </a:lnTo>
                <a:lnTo>
                  <a:pt x="19951" y="77292"/>
                </a:lnTo>
                <a:lnTo>
                  <a:pt x="18351" y="77292"/>
                </a:lnTo>
                <a:lnTo>
                  <a:pt x="20066" y="77190"/>
                </a:lnTo>
                <a:lnTo>
                  <a:pt x="20358" y="76911"/>
                </a:lnTo>
                <a:lnTo>
                  <a:pt x="32118" y="92062"/>
                </a:lnTo>
                <a:lnTo>
                  <a:pt x="34759" y="99555"/>
                </a:lnTo>
                <a:lnTo>
                  <a:pt x="34759" y="98945"/>
                </a:lnTo>
                <a:lnTo>
                  <a:pt x="32562" y="92697"/>
                </a:lnTo>
                <a:lnTo>
                  <a:pt x="36893" y="98285"/>
                </a:lnTo>
                <a:lnTo>
                  <a:pt x="36969" y="101079"/>
                </a:lnTo>
                <a:lnTo>
                  <a:pt x="36969" y="95300"/>
                </a:lnTo>
                <a:lnTo>
                  <a:pt x="36842" y="92049"/>
                </a:lnTo>
                <a:lnTo>
                  <a:pt x="36842" y="97904"/>
                </a:lnTo>
                <a:lnTo>
                  <a:pt x="32880" y="92697"/>
                </a:lnTo>
                <a:lnTo>
                  <a:pt x="32296" y="91935"/>
                </a:lnTo>
                <a:lnTo>
                  <a:pt x="32067" y="91300"/>
                </a:lnTo>
                <a:lnTo>
                  <a:pt x="31838" y="90665"/>
                </a:lnTo>
                <a:lnTo>
                  <a:pt x="31838" y="91300"/>
                </a:lnTo>
                <a:lnTo>
                  <a:pt x="20574" y="76695"/>
                </a:lnTo>
                <a:lnTo>
                  <a:pt x="21678" y="75641"/>
                </a:lnTo>
                <a:lnTo>
                  <a:pt x="20154" y="75641"/>
                </a:lnTo>
                <a:lnTo>
                  <a:pt x="20281" y="75514"/>
                </a:lnTo>
                <a:lnTo>
                  <a:pt x="21805" y="75514"/>
                </a:lnTo>
                <a:lnTo>
                  <a:pt x="22466" y="74879"/>
                </a:lnTo>
                <a:lnTo>
                  <a:pt x="23266" y="74117"/>
                </a:lnTo>
                <a:lnTo>
                  <a:pt x="24053" y="73355"/>
                </a:lnTo>
                <a:lnTo>
                  <a:pt x="24193" y="73228"/>
                </a:lnTo>
                <a:lnTo>
                  <a:pt x="25285" y="72847"/>
                </a:lnTo>
                <a:lnTo>
                  <a:pt x="31838" y="91300"/>
                </a:lnTo>
                <a:lnTo>
                  <a:pt x="31838" y="90665"/>
                </a:lnTo>
                <a:lnTo>
                  <a:pt x="25514" y="72758"/>
                </a:lnTo>
                <a:lnTo>
                  <a:pt x="25984" y="72593"/>
                </a:lnTo>
                <a:lnTo>
                  <a:pt x="27787" y="71958"/>
                </a:lnTo>
                <a:lnTo>
                  <a:pt x="29578" y="71323"/>
                </a:lnTo>
                <a:lnTo>
                  <a:pt x="29933" y="71196"/>
                </a:lnTo>
                <a:lnTo>
                  <a:pt x="36499" y="89649"/>
                </a:lnTo>
                <a:lnTo>
                  <a:pt x="36626" y="91808"/>
                </a:lnTo>
                <a:lnTo>
                  <a:pt x="36842" y="97904"/>
                </a:lnTo>
                <a:lnTo>
                  <a:pt x="36842" y="92049"/>
                </a:lnTo>
                <a:lnTo>
                  <a:pt x="36779" y="90411"/>
                </a:lnTo>
                <a:lnTo>
                  <a:pt x="39052" y="96888"/>
                </a:lnTo>
                <a:lnTo>
                  <a:pt x="39166" y="97650"/>
                </a:lnTo>
                <a:lnTo>
                  <a:pt x="39166" y="96354"/>
                </a:lnTo>
                <a:lnTo>
                  <a:pt x="37045" y="90411"/>
                </a:lnTo>
                <a:lnTo>
                  <a:pt x="36830" y="89776"/>
                </a:lnTo>
                <a:lnTo>
                  <a:pt x="36753" y="89014"/>
                </a:lnTo>
                <a:lnTo>
                  <a:pt x="36512" y="82486"/>
                </a:lnTo>
                <a:lnTo>
                  <a:pt x="36512" y="89014"/>
                </a:lnTo>
                <a:lnTo>
                  <a:pt x="30213" y="71107"/>
                </a:lnTo>
                <a:lnTo>
                  <a:pt x="33172" y="70053"/>
                </a:lnTo>
                <a:lnTo>
                  <a:pt x="34963" y="69418"/>
                </a:lnTo>
                <a:lnTo>
                  <a:pt x="35775" y="69138"/>
                </a:lnTo>
                <a:lnTo>
                  <a:pt x="36512" y="89014"/>
                </a:lnTo>
                <a:lnTo>
                  <a:pt x="36512" y="82486"/>
                </a:lnTo>
                <a:lnTo>
                  <a:pt x="36017" y="69049"/>
                </a:lnTo>
                <a:lnTo>
                  <a:pt x="36410" y="68910"/>
                </a:lnTo>
                <a:lnTo>
                  <a:pt x="36766" y="68783"/>
                </a:lnTo>
                <a:lnTo>
                  <a:pt x="40703" y="69138"/>
                </a:lnTo>
                <a:lnTo>
                  <a:pt x="41275" y="85077"/>
                </a:lnTo>
                <a:lnTo>
                  <a:pt x="41325" y="89649"/>
                </a:lnTo>
                <a:lnTo>
                  <a:pt x="41325" y="80035"/>
                </a:lnTo>
                <a:lnTo>
                  <a:pt x="40919" y="69164"/>
                </a:lnTo>
                <a:lnTo>
                  <a:pt x="46723" y="69684"/>
                </a:lnTo>
                <a:lnTo>
                  <a:pt x="46723" y="61264"/>
                </a:lnTo>
                <a:lnTo>
                  <a:pt x="45694" y="61036"/>
                </a:lnTo>
                <a:lnTo>
                  <a:pt x="45554" y="62052"/>
                </a:lnTo>
                <a:lnTo>
                  <a:pt x="45364" y="62052"/>
                </a:lnTo>
                <a:lnTo>
                  <a:pt x="45402" y="61798"/>
                </a:lnTo>
                <a:lnTo>
                  <a:pt x="45504" y="61036"/>
                </a:lnTo>
                <a:lnTo>
                  <a:pt x="43726" y="60782"/>
                </a:lnTo>
                <a:lnTo>
                  <a:pt x="43637" y="61798"/>
                </a:lnTo>
                <a:lnTo>
                  <a:pt x="43408" y="61798"/>
                </a:lnTo>
                <a:lnTo>
                  <a:pt x="43421" y="61671"/>
                </a:lnTo>
                <a:lnTo>
                  <a:pt x="43472" y="60782"/>
                </a:lnTo>
                <a:lnTo>
                  <a:pt x="41719" y="60782"/>
                </a:lnTo>
                <a:lnTo>
                  <a:pt x="41630" y="61671"/>
                </a:lnTo>
                <a:lnTo>
                  <a:pt x="41465" y="61671"/>
                </a:lnTo>
                <a:lnTo>
                  <a:pt x="41427" y="60655"/>
                </a:lnTo>
                <a:lnTo>
                  <a:pt x="39611" y="60655"/>
                </a:lnTo>
                <a:lnTo>
                  <a:pt x="39662" y="61671"/>
                </a:lnTo>
                <a:lnTo>
                  <a:pt x="39484" y="61671"/>
                </a:lnTo>
                <a:lnTo>
                  <a:pt x="39458" y="60655"/>
                </a:lnTo>
                <a:lnTo>
                  <a:pt x="37668" y="60782"/>
                </a:lnTo>
                <a:lnTo>
                  <a:pt x="37693" y="61798"/>
                </a:lnTo>
                <a:lnTo>
                  <a:pt x="37477" y="61798"/>
                </a:lnTo>
                <a:lnTo>
                  <a:pt x="37414" y="60782"/>
                </a:lnTo>
                <a:lnTo>
                  <a:pt x="35610" y="61036"/>
                </a:lnTo>
                <a:lnTo>
                  <a:pt x="35763" y="62052"/>
                </a:lnTo>
                <a:lnTo>
                  <a:pt x="35534" y="62052"/>
                </a:lnTo>
                <a:lnTo>
                  <a:pt x="35407" y="61036"/>
                </a:lnTo>
                <a:lnTo>
                  <a:pt x="33642" y="61417"/>
                </a:lnTo>
                <a:lnTo>
                  <a:pt x="33782" y="62306"/>
                </a:lnTo>
                <a:lnTo>
                  <a:pt x="33578" y="62306"/>
                </a:lnTo>
                <a:lnTo>
                  <a:pt x="33426" y="61417"/>
                </a:lnTo>
                <a:lnTo>
                  <a:pt x="31673" y="61798"/>
                </a:lnTo>
                <a:lnTo>
                  <a:pt x="31864" y="62814"/>
                </a:lnTo>
                <a:lnTo>
                  <a:pt x="31800" y="62687"/>
                </a:lnTo>
                <a:lnTo>
                  <a:pt x="31724" y="62814"/>
                </a:lnTo>
                <a:lnTo>
                  <a:pt x="31445" y="61798"/>
                </a:lnTo>
                <a:lnTo>
                  <a:pt x="29730" y="62306"/>
                </a:lnTo>
                <a:lnTo>
                  <a:pt x="29908" y="63195"/>
                </a:lnTo>
                <a:lnTo>
                  <a:pt x="29832" y="63322"/>
                </a:lnTo>
                <a:lnTo>
                  <a:pt x="29514" y="62433"/>
                </a:lnTo>
                <a:lnTo>
                  <a:pt x="27787" y="62941"/>
                </a:lnTo>
                <a:lnTo>
                  <a:pt x="28041" y="63957"/>
                </a:lnTo>
                <a:lnTo>
                  <a:pt x="27876" y="63957"/>
                </a:lnTo>
                <a:lnTo>
                  <a:pt x="27571" y="63068"/>
                </a:lnTo>
                <a:lnTo>
                  <a:pt x="25869" y="63703"/>
                </a:lnTo>
                <a:lnTo>
                  <a:pt x="26149" y="64465"/>
                </a:lnTo>
                <a:lnTo>
                  <a:pt x="26149" y="64719"/>
                </a:lnTo>
                <a:lnTo>
                  <a:pt x="26085" y="64592"/>
                </a:lnTo>
                <a:lnTo>
                  <a:pt x="26009" y="64719"/>
                </a:lnTo>
                <a:lnTo>
                  <a:pt x="25679" y="63830"/>
                </a:lnTo>
                <a:lnTo>
                  <a:pt x="24053" y="64465"/>
                </a:lnTo>
                <a:lnTo>
                  <a:pt x="24422" y="65481"/>
                </a:lnTo>
                <a:lnTo>
                  <a:pt x="24257" y="65481"/>
                </a:lnTo>
                <a:lnTo>
                  <a:pt x="24206" y="65608"/>
                </a:lnTo>
                <a:lnTo>
                  <a:pt x="23799" y="64719"/>
                </a:lnTo>
                <a:lnTo>
                  <a:pt x="22237" y="65481"/>
                </a:lnTo>
                <a:lnTo>
                  <a:pt x="22580" y="66370"/>
                </a:lnTo>
                <a:lnTo>
                  <a:pt x="22529" y="66497"/>
                </a:lnTo>
                <a:lnTo>
                  <a:pt x="22491" y="66370"/>
                </a:lnTo>
                <a:lnTo>
                  <a:pt x="22440" y="66497"/>
                </a:lnTo>
                <a:lnTo>
                  <a:pt x="22009" y="65608"/>
                </a:lnTo>
                <a:lnTo>
                  <a:pt x="20447" y="66497"/>
                </a:lnTo>
                <a:lnTo>
                  <a:pt x="20866" y="67513"/>
                </a:lnTo>
                <a:lnTo>
                  <a:pt x="20701" y="67640"/>
                </a:lnTo>
                <a:lnTo>
                  <a:pt x="20231" y="66751"/>
                </a:lnTo>
                <a:lnTo>
                  <a:pt x="18910" y="67640"/>
                </a:lnTo>
                <a:lnTo>
                  <a:pt x="18796" y="67894"/>
                </a:lnTo>
                <a:lnTo>
                  <a:pt x="19151" y="68529"/>
                </a:lnTo>
                <a:lnTo>
                  <a:pt x="19062" y="68656"/>
                </a:lnTo>
                <a:lnTo>
                  <a:pt x="18516" y="67894"/>
                </a:lnTo>
                <a:lnTo>
                  <a:pt x="17208" y="68783"/>
                </a:lnTo>
                <a:lnTo>
                  <a:pt x="17094" y="69037"/>
                </a:lnTo>
                <a:lnTo>
                  <a:pt x="17551" y="69799"/>
                </a:lnTo>
                <a:lnTo>
                  <a:pt x="17373" y="69926"/>
                </a:lnTo>
                <a:lnTo>
                  <a:pt x="16852" y="69164"/>
                </a:lnTo>
                <a:lnTo>
                  <a:pt x="15443" y="70307"/>
                </a:lnTo>
                <a:lnTo>
                  <a:pt x="15951" y="71069"/>
                </a:lnTo>
                <a:lnTo>
                  <a:pt x="15938" y="71196"/>
                </a:lnTo>
                <a:lnTo>
                  <a:pt x="15798" y="71323"/>
                </a:lnTo>
                <a:lnTo>
                  <a:pt x="15265" y="70434"/>
                </a:lnTo>
                <a:lnTo>
                  <a:pt x="13906" y="71704"/>
                </a:lnTo>
                <a:lnTo>
                  <a:pt x="14452" y="72466"/>
                </a:lnTo>
                <a:lnTo>
                  <a:pt x="14389" y="72593"/>
                </a:lnTo>
                <a:lnTo>
                  <a:pt x="13716" y="71958"/>
                </a:lnTo>
                <a:lnTo>
                  <a:pt x="12395" y="73228"/>
                </a:lnTo>
                <a:lnTo>
                  <a:pt x="13004" y="73990"/>
                </a:lnTo>
                <a:lnTo>
                  <a:pt x="12865" y="74117"/>
                </a:lnTo>
                <a:lnTo>
                  <a:pt x="12230" y="73482"/>
                </a:lnTo>
                <a:lnTo>
                  <a:pt x="10985" y="74879"/>
                </a:lnTo>
                <a:lnTo>
                  <a:pt x="11620" y="75514"/>
                </a:lnTo>
                <a:lnTo>
                  <a:pt x="11468" y="75641"/>
                </a:lnTo>
                <a:lnTo>
                  <a:pt x="10807" y="75006"/>
                </a:lnTo>
                <a:lnTo>
                  <a:pt x="9639" y="76530"/>
                </a:lnTo>
                <a:lnTo>
                  <a:pt x="10299" y="77165"/>
                </a:lnTo>
                <a:lnTo>
                  <a:pt x="10172" y="77292"/>
                </a:lnTo>
                <a:lnTo>
                  <a:pt x="9474" y="76657"/>
                </a:lnTo>
                <a:lnTo>
                  <a:pt x="8369" y="78181"/>
                </a:lnTo>
                <a:lnTo>
                  <a:pt x="8928" y="78689"/>
                </a:lnTo>
                <a:lnTo>
                  <a:pt x="9029" y="78943"/>
                </a:lnTo>
                <a:lnTo>
                  <a:pt x="8940" y="79070"/>
                </a:lnTo>
                <a:lnTo>
                  <a:pt x="8204" y="78435"/>
                </a:lnTo>
                <a:lnTo>
                  <a:pt x="7200" y="80086"/>
                </a:lnTo>
                <a:lnTo>
                  <a:pt x="7696" y="80467"/>
                </a:lnTo>
                <a:lnTo>
                  <a:pt x="7797" y="80848"/>
                </a:lnTo>
                <a:lnTo>
                  <a:pt x="7035" y="80340"/>
                </a:lnTo>
                <a:lnTo>
                  <a:pt x="6121" y="81991"/>
                </a:lnTo>
                <a:lnTo>
                  <a:pt x="6616" y="82245"/>
                </a:lnTo>
                <a:lnTo>
                  <a:pt x="6731" y="82626"/>
                </a:lnTo>
                <a:lnTo>
                  <a:pt x="5956" y="82118"/>
                </a:lnTo>
                <a:lnTo>
                  <a:pt x="5080" y="83896"/>
                </a:lnTo>
                <a:lnTo>
                  <a:pt x="5842" y="84404"/>
                </a:lnTo>
                <a:lnTo>
                  <a:pt x="5765" y="84531"/>
                </a:lnTo>
                <a:lnTo>
                  <a:pt x="4965" y="84023"/>
                </a:lnTo>
                <a:lnTo>
                  <a:pt x="4127" y="85801"/>
                </a:lnTo>
                <a:lnTo>
                  <a:pt x="4940" y="86309"/>
                </a:lnTo>
                <a:lnTo>
                  <a:pt x="4851" y="86436"/>
                </a:lnTo>
                <a:lnTo>
                  <a:pt x="4038" y="86055"/>
                </a:lnTo>
                <a:lnTo>
                  <a:pt x="3276" y="87833"/>
                </a:lnTo>
                <a:lnTo>
                  <a:pt x="4152" y="88341"/>
                </a:lnTo>
                <a:lnTo>
                  <a:pt x="4025" y="88468"/>
                </a:lnTo>
                <a:lnTo>
                  <a:pt x="3213" y="88087"/>
                </a:lnTo>
                <a:lnTo>
                  <a:pt x="2540" y="89992"/>
                </a:lnTo>
                <a:lnTo>
                  <a:pt x="3403" y="90373"/>
                </a:lnTo>
                <a:lnTo>
                  <a:pt x="3314" y="90500"/>
                </a:lnTo>
                <a:lnTo>
                  <a:pt x="2476" y="90246"/>
                </a:lnTo>
                <a:lnTo>
                  <a:pt x="1892" y="92024"/>
                </a:lnTo>
                <a:lnTo>
                  <a:pt x="2743" y="92405"/>
                </a:lnTo>
                <a:lnTo>
                  <a:pt x="2692" y="92659"/>
                </a:lnTo>
                <a:lnTo>
                  <a:pt x="1854" y="92278"/>
                </a:lnTo>
                <a:lnTo>
                  <a:pt x="1346" y="94183"/>
                </a:lnTo>
                <a:lnTo>
                  <a:pt x="2197" y="94437"/>
                </a:lnTo>
                <a:lnTo>
                  <a:pt x="2159" y="94691"/>
                </a:lnTo>
                <a:lnTo>
                  <a:pt x="1270" y="94564"/>
                </a:lnTo>
                <a:lnTo>
                  <a:pt x="889" y="96342"/>
                </a:lnTo>
                <a:lnTo>
                  <a:pt x="1739" y="96596"/>
                </a:lnTo>
                <a:lnTo>
                  <a:pt x="1714" y="96850"/>
                </a:lnTo>
                <a:lnTo>
                  <a:pt x="812" y="96723"/>
                </a:lnTo>
                <a:lnTo>
                  <a:pt x="508" y="98628"/>
                </a:lnTo>
                <a:lnTo>
                  <a:pt x="1422" y="98755"/>
                </a:lnTo>
                <a:lnTo>
                  <a:pt x="1346" y="99009"/>
                </a:lnTo>
                <a:lnTo>
                  <a:pt x="495" y="98882"/>
                </a:lnTo>
                <a:lnTo>
                  <a:pt x="266" y="100787"/>
                </a:lnTo>
                <a:lnTo>
                  <a:pt x="1143" y="101041"/>
                </a:lnTo>
                <a:lnTo>
                  <a:pt x="1117" y="101168"/>
                </a:lnTo>
                <a:lnTo>
                  <a:pt x="228" y="101168"/>
                </a:lnTo>
                <a:lnTo>
                  <a:pt x="88" y="103073"/>
                </a:lnTo>
                <a:lnTo>
                  <a:pt x="1028" y="103073"/>
                </a:lnTo>
                <a:lnTo>
                  <a:pt x="965" y="103327"/>
                </a:lnTo>
                <a:lnTo>
                  <a:pt x="88" y="103327"/>
                </a:lnTo>
                <a:lnTo>
                  <a:pt x="0" y="105359"/>
                </a:lnTo>
                <a:lnTo>
                  <a:pt x="914" y="105232"/>
                </a:lnTo>
                <a:lnTo>
                  <a:pt x="889" y="105613"/>
                </a:lnTo>
                <a:lnTo>
                  <a:pt x="50" y="105486"/>
                </a:lnTo>
                <a:lnTo>
                  <a:pt x="76" y="107518"/>
                </a:lnTo>
                <a:lnTo>
                  <a:pt x="939" y="107518"/>
                </a:lnTo>
                <a:lnTo>
                  <a:pt x="977" y="107645"/>
                </a:lnTo>
                <a:lnTo>
                  <a:pt x="88" y="107772"/>
                </a:lnTo>
                <a:lnTo>
                  <a:pt x="228" y="109804"/>
                </a:lnTo>
                <a:lnTo>
                  <a:pt x="1117" y="109677"/>
                </a:lnTo>
                <a:lnTo>
                  <a:pt x="1092" y="109804"/>
                </a:lnTo>
                <a:lnTo>
                  <a:pt x="1117" y="109931"/>
                </a:lnTo>
                <a:lnTo>
                  <a:pt x="228" y="110058"/>
                </a:lnTo>
                <a:lnTo>
                  <a:pt x="457" y="111963"/>
                </a:lnTo>
                <a:lnTo>
                  <a:pt x="1346" y="111836"/>
                </a:lnTo>
                <a:lnTo>
                  <a:pt x="1346" y="112090"/>
                </a:lnTo>
                <a:lnTo>
                  <a:pt x="508" y="112217"/>
                </a:lnTo>
                <a:lnTo>
                  <a:pt x="800" y="114122"/>
                </a:lnTo>
                <a:lnTo>
                  <a:pt x="1676" y="113995"/>
                </a:lnTo>
                <a:lnTo>
                  <a:pt x="1701" y="114249"/>
                </a:lnTo>
                <a:lnTo>
                  <a:pt x="812" y="114376"/>
                </a:lnTo>
                <a:lnTo>
                  <a:pt x="1219" y="116281"/>
                </a:lnTo>
                <a:lnTo>
                  <a:pt x="2108" y="116154"/>
                </a:lnTo>
                <a:lnTo>
                  <a:pt x="2133" y="116281"/>
                </a:lnTo>
                <a:lnTo>
                  <a:pt x="1346" y="116662"/>
                </a:lnTo>
                <a:lnTo>
                  <a:pt x="1739" y="118567"/>
                </a:lnTo>
                <a:lnTo>
                  <a:pt x="2603" y="118186"/>
                </a:lnTo>
                <a:lnTo>
                  <a:pt x="2692" y="118440"/>
                </a:lnTo>
                <a:lnTo>
                  <a:pt x="1828" y="118821"/>
                </a:lnTo>
                <a:lnTo>
                  <a:pt x="2413" y="120599"/>
                </a:lnTo>
                <a:lnTo>
                  <a:pt x="3213" y="120345"/>
                </a:lnTo>
                <a:lnTo>
                  <a:pt x="3238" y="120472"/>
                </a:lnTo>
                <a:lnTo>
                  <a:pt x="2476" y="120853"/>
                </a:lnTo>
                <a:lnTo>
                  <a:pt x="3086" y="122758"/>
                </a:lnTo>
                <a:lnTo>
                  <a:pt x="3962" y="122377"/>
                </a:lnTo>
                <a:lnTo>
                  <a:pt x="4051" y="122631"/>
                </a:lnTo>
                <a:lnTo>
                  <a:pt x="3213" y="123012"/>
                </a:lnTo>
                <a:lnTo>
                  <a:pt x="3962" y="124790"/>
                </a:lnTo>
                <a:lnTo>
                  <a:pt x="4724" y="124282"/>
                </a:lnTo>
                <a:lnTo>
                  <a:pt x="4775" y="124536"/>
                </a:lnTo>
                <a:lnTo>
                  <a:pt x="4267" y="124917"/>
                </a:lnTo>
                <a:lnTo>
                  <a:pt x="4191" y="125298"/>
                </a:lnTo>
                <a:lnTo>
                  <a:pt x="4851" y="126695"/>
                </a:lnTo>
                <a:lnTo>
                  <a:pt x="5651" y="126314"/>
                </a:lnTo>
                <a:lnTo>
                  <a:pt x="5740" y="126568"/>
                </a:lnTo>
                <a:lnTo>
                  <a:pt x="4965" y="126949"/>
                </a:lnTo>
                <a:lnTo>
                  <a:pt x="5842" y="128727"/>
                </a:lnTo>
                <a:lnTo>
                  <a:pt x="6629" y="128219"/>
                </a:lnTo>
                <a:lnTo>
                  <a:pt x="6731" y="128346"/>
                </a:lnTo>
                <a:lnTo>
                  <a:pt x="5981" y="128981"/>
                </a:lnTo>
                <a:lnTo>
                  <a:pt x="6934" y="130632"/>
                </a:lnTo>
                <a:lnTo>
                  <a:pt x="7708" y="130124"/>
                </a:lnTo>
                <a:lnTo>
                  <a:pt x="7759" y="130251"/>
                </a:lnTo>
                <a:lnTo>
                  <a:pt x="7213" y="130632"/>
                </a:lnTo>
                <a:lnTo>
                  <a:pt x="7112" y="130886"/>
                </a:lnTo>
                <a:lnTo>
                  <a:pt x="8102" y="132410"/>
                </a:lnTo>
                <a:lnTo>
                  <a:pt x="8826" y="131902"/>
                </a:lnTo>
                <a:lnTo>
                  <a:pt x="8928" y="132029"/>
                </a:lnTo>
                <a:lnTo>
                  <a:pt x="8242" y="132664"/>
                </a:lnTo>
                <a:lnTo>
                  <a:pt x="9372" y="134188"/>
                </a:lnTo>
                <a:lnTo>
                  <a:pt x="10058" y="133553"/>
                </a:lnTo>
                <a:lnTo>
                  <a:pt x="10109" y="133680"/>
                </a:lnTo>
                <a:lnTo>
                  <a:pt x="10058" y="133807"/>
                </a:lnTo>
                <a:lnTo>
                  <a:pt x="9715" y="134188"/>
                </a:lnTo>
                <a:lnTo>
                  <a:pt x="9588" y="134569"/>
                </a:lnTo>
                <a:lnTo>
                  <a:pt x="10668" y="135839"/>
                </a:lnTo>
                <a:lnTo>
                  <a:pt x="11328" y="135204"/>
                </a:lnTo>
                <a:lnTo>
                  <a:pt x="11417" y="135331"/>
                </a:lnTo>
                <a:lnTo>
                  <a:pt x="11366" y="135458"/>
                </a:lnTo>
                <a:lnTo>
                  <a:pt x="11049" y="135839"/>
                </a:lnTo>
                <a:lnTo>
                  <a:pt x="10947" y="136220"/>
                </a:lnTo>
                <a:lnTo>
                  <a:pt x="12090" y="137490"/>
                </a:lnTo>
                <a:lnTo>
                  <a:pt x="12661" y="136855"/>
                </a:lnTo>
                <a:lnTo>
                  <a:pt x="12712" y="137109"/>
                </a:lnTo>
                <a:lnTo>
                  <a:pt x="12357" y="137490"/>
                </a:lnTo>
                <a:lnTo>
                  <a:pt x="12344" y="137744"/>
                </a:lnTo>
                <a:lnTo>
                  <a:pt x="13500" y="139014"/>
                </a:lnTo>
                <a:lnTo>
                  <a:pt x="14147" y="138252"/>
                </a:lnTo>
                <a:lnTo>
                  <a:pt x="14211" y="138506"/>
                </a:lnTo>
                <a:lnTo>
                  <a:pt x="13728" y="139141"/>
                </a:lnTo>
                <a:lnTo>
                  <a:pt x="15087" y="140411"/>
                </a:lnTo>
                <a:lnTo>
                  <a:pt x="15671" y="139649"/>
                </a:lnTo>
                <a:lnTo>
                  <a:pt x="15697" y="139903"/>
                </a:lnTo>
                <a:lnTo>
                  <a:pt x="15252" y="140665"/>
                </a:lnTo>
                <a:lnTo>
                  <a:pt x="16675" y="141808"/>
                </a:lnTo>
                <a:lnTo>
                  <a:pt x="17195" y="141046"/>
                </a:lnTo>
                <a:lnTo>
                  <a:pt x="17310" y="141173"/>
                </a:lnTo>
                <a:lnTo>
                  <a:pt x="17284" y="141300"/>
                </a:lnTo>
                <a:lnTo>
                  <a:pt x="16827" y="141935"/>
                </a:lnTo>
                <a:lnTo>
                  <a:pt x="18326" y="143078"/>
                </a:lnTo>
                <a:lnTo>
                  <a:pt x="18834" y="142316"/>
                </a:lnTo>
                <a:lnTo>
                  <a:pt x="19024" y="142316"/>
                </a:lnTo>
                <a:lnTo>
                  <a:pt x="18580" y="143205"/>
                </a:lnTo>
                <a:lnTo>
                  <a:pt x="20066" y="144221"/>
                </a:lnTo>
                <a:lnTo>
                  <a:pt x="20523" y="143332"/>
                </a:lnTo>
                <a:lnTo>
                  <a:pt x="20612" y="143459"/>
                </a:lnTo>
                <a:lnTo>
                  <a:pt x="20218" y="144348"/>
                </a:lnTo>
                <a:lnTo>
                  <a:pt x="21831" y="145364"/>
                </a:lnTo>
                <a:lnTo>
                  <a:pt x="22263" y="144475"/>
                </a:lnTo>
                <a:lnTo>
                  <a:pt x="22390" y="144602"/>
                </a:lnTo>
                <a:lnTo>
                  <a:pt x="22009" y="145491"/>
                </a:lnTo>
                <a:lnTo>
                  <a:pt x="23634" y="146253"/>
                </a:lnTo>
                <a:lnTo>
                  <a:pt x="24028" y="145364"/>
                </a:lnTo>
                <a:lnTo>
                  <a:pt x="24142" y="145491"/>
                </a:lnTo>
                <a:lnTo>
                  <a:pt x="23837" y="146380"/>
                </a:lnTo>
                <a:lnTo>
                  <a:pt x="25438" y="147142"/>
                </a:lnTo>
                <a:lnTo>
                  <a:pt x="25819" y="146253"/>
                </a:lnTo>
                <a:lnTo>
                  <a:pt x="25971" y="146507"/>
                </a:lnTo>
                <a:lnTo>
                  <a:pt x="25704" y="147269"/>
                </a:lnTo>
                <a:lnTo>
                  <a:pt x="27381" y="148031"/>
                </a:lnTo>
                <a:lnTo>
                  <a:pt x="27673" y="147015"/>
                </a:lnTo>
                <a:lnTo>
                  <a:pt x="27838" y="147015"/>
                </a:lnTo>
                <a:lnTo>
                  <a:pt x="27787" y="147396"/>
                </a:lnTo>
                <a:lnTo>
                  <a:pt x="27571" y="148031"/>
                </a:lnTo>
                <a:lnTo>
                  <a:pt x="29337" y="148666"/>
                </a:lnTo>
                <a:lnTo>
                  <a:pt x="29527" y="147650"/>
                </a:lnTo>
                <a:lnTo>
                  <a:pt x="29705" y="147777"/>
                </a:lnTo>
                <a:lnTo>
                  <a:pt x="29540" y="148793"/>
                </a:lnTo>
                <a:lnTo>
                  <a:pt x="31242" y="149174"/>
                </a:lnTo>
                <a:lnTo>
                  <a:pt x="31470" y="148285"/>
                </a:lnTo>
                <a:lnTo>
                  <a:pt x="31673" y="148285"/>
                </a:lnTo>
                <a:lnTo>
                  <a:pt x="31445" y="149301"/>
                </a:lnTo>
                <a:lnTo>
                  <a:pt x="33197" y="149682"/>
                </a:lnTo>
                <a:lnTo>
                  <a:pt x="33388" y="148666"/>
                </a:lnTo>
                <a:lnTo>
                  <a:pt x="33578" y="148666"/>
                </a:lnTo>
                <a:lnTo>
                  <a:pt x="33426" y="149682"/>
                </a:lnTo>
                <a:lnTo>
                  <a:pt x="35217" y="149936"/>
                </a:lnTo>
                <a:lnTo>
                  <a:pt x="35344" y="149047"/>
                </a:lnTo>
                <a:lnTo>
                  <a:pt x="35483" y="148920"/>
                </a:lnTo>
                <a:lnTo>
                  <a:pt x="35433" y="150063"/>
                </a:lnTo>
                <a:lnTo>
                  <a:pt x="37185" y="150190"/>
                </a:lnTo>
                <a:lnTo>
                  <a:pt x="37299" y="149174"/>
                </a:lnTo>
                <a:lnTo>
                  <a:pt x="37414" y="149301"/>
                </a:lnTo>
                <a:lnTo>
                  <a:pt x="37477" y="149174"/>
                </a:lnTo>
                <a:lnTo>
                  <a:pt x="37477" y="150317"/>
                </a:lnTo>
                <a:lnTo>
                  <a:pt x="39204" y="150317"/>
                </a:lnTo>
                <a:lnTo>
                  <a:pt x="39293" y="149301"/>
                </a:lnTo>
                <a:lnTo>
                  <a:pt x="39357" y="149428"/>
                </a:lnTo>
                <a:lnTo>
                  <a:pt x="39484" y="150317"/>
                </a:lnTo>
                <a:lnTo>
                  <a:pt x="41211" y="150317"/>
                </a:lnTo>
                <a:lnTo>
                  <a:pt x="41211" y="149428"/>
                </a:lnTo>
                <a:lnTo>
                  <a:pt x="41427" y="149428"/>
                </a:lnTo>
                <a:lnTo>
                  <a:pt x="41465" y="150317"/>
                </a:lnTo>
                <a:lnTo>
                  <a:pt x="43243" y="150317"/>
                </a:lnTo>
                <a:lnTo>
                  <a:pt x="43180" y="149301"/>
                </a:lnTo>
                <a:lnTo>
                  <a:pt x="43370" y="149301"/>
                </a:lnTo>
                <a:lnTo>
                  <a:pt x="43446" y="150317"/>
                </a:lnTo>
                <a:lnTo>
                  <a:pt x="45262" y="150063"/>
                </a:lnTo>
                <a:lnTo>
                  <a:pt x="45186" y="149301"/>
                </a:lnTo>
                <a:lnTo>
                  <a:pt x="45173" y="149174"/>
                </a:lnTo>
                <a:lnTo>
                  <a:pt x="45161" y="149047"/>
                </a:lnTo>
                <a:lnTo>
                  <a:pt x="45339" y="149047"/>
                </a:lnTo>
                <a:lnTo>
                  <a:pt x="45504" y="150063"/>
                </a:lnTo>
                <a:lnTo>
                  <a:pt x="47244" y="149682"/>
                </a:lnTo>
                <a:lnTo>
                  <a:pt x="47155" y="149047"/>
                </a:lnTo>
                <a:lnTo>
                  <a:pt x="47142" y="148920"/>
                </a:lnTo>
                <a:lnTo>
                  <a:pt x="47167" y="148793"/>
                </a:lnTo>
                <a:lnTo>
                  <a:pt x="47244" y="148666"/>
                </a:lnTo>
                <a:lnTo>
                  <a:pt x="47459" y="149682"/>
                </a:lnTo>
                <a:lnTo>
                  <a:pt x="49212" y="149301"/>
                </a:lnTo>
                <a:lnTo>
                  <a:pt x="49110" y="148666"/>
                </a:lnTo>
                <a:lnTo>
                  <a:pt x="49047" y="148285"/>
                </a:lnTo>
                <a:lnTo>
                  <a:pt x="49237" y="148285"/>
                </a:lnTo>
                <a:lnTo>
                  <a:pt x="49453" y="149301"/>
                </a:lnTo>
                <a:lnTo>
                  <a:pt x="51168" y="148793"/>
                </a:lnTo>
                <a:lnTo>
                  <a:pt x="51054" y="148285"/>
                </a:lnTo>
                <a:lnTo>
                  <a:pt x="50952" y="147777"/>
                </a:lnTo>
                <a:lnTo>
                  <a:pt x="51155" y="147777"/>
                </a:lnTo>
                <a:lnTo>
                  <a:pt x="51396" y="148666"/>
                </a:lnTo>
                <a:lnTo>
                  <a:pt x="53136" y="148158"/>
                </a:lnTo>
                <a:lnTo>
                  <a:pt x="52984" y="147650"/>
                </a:lnTo>
                <a:lnTo>
                  <a:pt x="52832" y="147142"/>
                </a:lnTo>
                <a:lnTo>
                  <a:pt x="53060" y="147142"/>
                </a:lnTo>
                <a:lnTo>
                  <a:pt x="53365" y="148031"/>
                </a:lnTo>
                <a:lnTo>
                  <a:pt x="54991" y="147396"/>
                </a:lnTo>
                <a:lnTo>
                  <a:pt x="54914" y="147142"/>
                </a:lnTo>
                <a:lnTo>
                  <a:pt x="54876" y="147015"/>
                </a:lnTo>
                <a:lnTo>
                  <a:pt x="54673" y="146380"/>
                </a:lnTo>
                <a:lnTo>
                  <a:pt x="54914" y="146380"/>
                </a:lnTo>
                <a:lnTo>
                  <a:pt x="55206" y="147269"/>
                </a:lnTo>
                <a:lnTo>
                  <a:pt x="56857" y="146507"/>
                </a:lnTo>
                <a:lnTo>
                  <a:pt x="56807" y="146380"/>
                </a:lnTo>
                <a:lnTo>
                  <a:pt x="56756" y="146253"/>
                </a:lnTo>
                <a:lnTo>
                  <a:pt x="56515" y="145618"/>
                </a:lnTo>
                <a:lnTo>
                  <a:pt x="56591" y="145491"/>
                </a:lnTo>
                <a:lnTo>
                  <a:pt x="56997" y="146380"/>
                </a:lnTo>
                <a:lnTo>
                  <a:pt x="58623" y="145618"/>
                </a:lnTo>
                <a:lnTo>
                  <a:pt x="58521" y="145364"/>
                </a:lnTo>
                <a:lnTo>
                  <a:pt x="58216" y="144602"/>
                </a:lnTo>
                <a:lnTo>
                  <a:pt x="58775" y="145491"/>
                </a:lnTo>
                <a:lnTo>
                  <a:pt x="60350" y="144602"/>
                </a:lnTo>
                <a:lnTo>
                  <a:pt x="60299" y="144475"/>
                </a:lnTo>
                <a:lnTo>
                  <a:pt x="59918" y="143586"/>
                </a:lnTo>
                <a:lnTo>
                  <a:pt x="60083" y="143459"/>
                </a:lnTo>
                <a:lnTo>
                  <a:pt x="60490" y="144348"/>
                </a:lnTo>
                <a:lnTo>
                  <a:pt x="62039" y="143332"/>
                </a:lnTo>
                <a:lnTo>
                  <a:pt x="61569" y="142443"/>
                </a:lnTo>
                <a:lnTo>
                  <a:pt x="61734" y="142443"/>
                </a:lnTo>
                <a:lnTo>
                  <a:pt x="62242" y="143205"/>
                </a:lnTo>
                <a:lnTo>
                  <a:pt x="63322" y="142443"/>
                </a:lnTo>
                <a:lnTo>
                  <a:pt x="63690" y="142189"/>
                </a:lnTo>
                <a:lnTo>
                  <a:pt x="63246" y="141300"/>
                </a:lnTo>
                <a:lnTo>
                  <a:pt x="63309" y="141173"/>
                </a:lnTo>
                <a:lnTo>
                  <a:pt x="63931" y="141935"/>
                </a:lnTo>
                <a:lnTo>
                  <a:pt x="64897" y="141173"/>
                </a:lnTo>
                <a:lnTo>
                  <a:pt x="65379" y="140792"/>
                </a:lnTo>
                <a:lnTo>
                  <a:pt x="64820" y="140030"/>
                </a:lnTo>
                <a:lnTo>
                  <a:pt x="64973" y="139903"/>
                </a:lnTo>
                <a:lnTo>
                  <a:pt x="65532" y="140665"/>
                </a:lnTo>
                <a:lnTo>
                  <a:pt x="66344" y="139903"/>
                </a:lnTo>
                <a:lnTo>
                  <a:pt x="66878" y="139395"/>
                </a:lnTo>
                <a:lnTo>
                  <a:pt x="66306" y="138633"/>
                </a:lnTo>
                <a:lnTo>
                  <a:pt x="66433" y="138506"/>
                </a:lnTo>
                <a:lnTo>
                  <a:pt x="67030" y="139141"/>
                </a:lnTo>
                <a:lnTo>
                  <a:pt x="67716" y="138506"/>
                </a:lnTo>
                <a:lnTo>
                  <a:pt x="68402" y="137871"/>
                </a:lnTo>
                <a:lnTo>
                  <a:pt x="67754" y="137109"/>
                </a:lnTo>
                <a:lnTo>
                  <a:pt x="67932" y="136982"/>
                </a:lnTo>
                <a:lnTo>
                  <a:pt x="68554" y="137744"/>
                </a:lnTo>
                <a:lnTo>
                  <a:pt x="69176" y="136982"/>
                </a:lnTo>
                <a:lnTo>
                  <a:pt x="69799" y="136220"/>
                </a:lnTo>
                <a:lnTo>
                  <a:pt x="69176" y="135585"/>
                </a:lnTo>
                <a:lnTo>
                  <a:pt x="69316" y="135458"/>
                </a:lnTo>
                <a:lnTo>
                  <a:pt x="69964" y="136093"/>
                </a:lnTo>
                <a:lnTo>
                  <a:pt x="70459" y="135458"/>
                </a:lnTo>
                <a:lnTo>
                  <a:pt x="71170" y="134569"/>
                </a:lnTo>
                <a:lnTo>
                  <a:pt x="70459" y="133934"/>
                </a:lnTo>
                <a:lnTo>
                  <a:pt x="70561" y="133807"/>
                </a:lnTo>
                <a:lnTo>
                  <a:pt x="71297" y="134442"/>
                </a:lnTo>
                <a:lnTo>
                  <a:pt x="71742" y="133807"/>
                </a:lnTo>
                <a:lnTo>
                  <a:pt x="72377" y="132918"/>
                </a:lnTo>
                <a:lnTo>
                  <a:pt x="71691" y="132283"/>
                </a:lnTo>
                <a:lnTo>
                  <a:pt x="71818" y="132156"/>
                </a:lnTo>
                <a:lnTo>
                  <a:pt x="72555" y="132664"/>
                </a:lnTo>
                <a:lnTo>
                  <a:pt x="72910" y="132156"/>
                </a:lnTo>
                <a:lnTo>
                  <a:pt x="73621" y="131140"/>
                </a:lnTo>
                <a:lnTo>
                  <a:pt x="72910" y="130505"/>
                </a:lnTo>
                <a:lnTo>
                  <a:pt x="72986" y="130378"/>
                </a:lnTo>
                <a:lnTo>
                  <a:pt x="73787" y="130886"/>
                </a:lnTo>
                <a:lnTo>
                  <a:pt x="74079" y="130378"/>
                </a:lnTo>
                <a:lnTo>
                  <a:pt x="74726" y="129235"/>
                </a:lnTo>
                <a:lnTo>
                  <a:pt x="73952" y="128727"/>
                </a:lnTo>
                <a:lnTo>
                  <a:pt x="74053" y="128600"/>
                </a:lnTo>
                <a:lnTo>
                  <a:pt x="74053" y="128473"/>
                </a:lnTo>
                <a:lnTo>
                  <a:pt x="74815" y="128981"/>
                </a:lnTo>
                <a:lnTo>
                  <a:pt x="75095" y="128473"/>
                </a:lnTo>
                <a:lnTo>
                  <a:pt x="75717" y="127330"/>
                </a:lnTo>
                <a:lnTo>
                  <a:pt x="74968" y="126822"/>
                </a:lnTo>
                <a:lnTo>
                  <a:pt x="75057" y="126568"/>
                </a:lnTo>
                <a:lnTo>
                  <a:pt x="75819" y="127076"/>
                </a:lnTo>
                <a:lnTo>
                  <a:pt x="76047" y="126568"/>
                </a:lnTo>
                <a:lnTo>
                  <a:pt x="76644" y="125298"/>
                </a:lnTo>
                <a:lnTo>
                  <a:pt x="75869" y="124917"/>
                </a:lnTo>
                <a:lnTo>
                  <a:pt x="75920" y="124663"/>
                </a:lnTo>
                <a:lnTo>
                  <a:pt x="76746" y="125044"/>
                </a:lnTo>
                <a:lnTo>
                  <a:pt x="76898" y="124663"/>
                </a:lnTo>
                <a:lnTo>
                  <a:pt x="77482" y="123266"/>
                </a:lnTo>
                <a:lnTo>
                  <a:pt x="76695" y="122885"/>
                </a:lnTo>
                <a:lnTo>
                  <a:pt x="76720" y="122631"/>
                </a:lnTo>
                <a:lnTo>
                  <a:pt x="77584" y="123012"/>
                </a:lnTo>
                <a:lnTo>
                  <a:pt x="77724" y="122631"/>
                </a:lnTo>
                <a:lnTo>
                  <a:pt x="78257" y="121234"/>
                </a:lnTo>
                <a:lnTo>
                  <a:pt x="77406" y="120853"/>
                </a:lnTo>
                <a:lnTo>
                  <a:pt x="77482" y="120599"/>
                </a:lnTo>
                <a:lnTo>
                  <a:pt x="78320" y="120980"/>
                </a:lnTo>
                <a:lnTo>
                  <a:pt x="78435" y="120599"/>
                </a:lnTo>
                <a:lnTo>
                  <a:pt x="78879" y="119075"/>
                </a:lnTo>
                <a:lnTo>
                  <a:pt x="78054" y="118821"/>
                </a:lnTo>
                <a:lnTo>
                  <a:pt x="78130" y="118567"/>
                </a:lnTo>
                <a:lnTo>
                  <a:pt x="78968" y="118821"/>
                </a:lnTo>
                <a:lnTo>
                  <a:pt x="79044" y="118567"/>
                </a:lnTo>
                <a:lnTo>
                  <a:pt x="79502" y="116916"/>
                </a:lnTo>
                <a:lnTo>
                  <a:pt x="78638" y="116662"/>
                </a:lnTo>
                <a:lnTo>
                  <a:pt x="78663" y="116535"/>
                </a:lnTo>
                <a:lnTo>
                  <a:pt x="78613" y="116408"/>
                </a:lnTo>
                <a:lnTo>
                  <a:pt x="79540" y="116662"/>
                </a:lnTo>
                <a:lnTo>
                  <a:pt x="79590" y="116408"/>
                </a:lnTo>
                <a:lnTo>
                  <a:pt x="79959" y="114757"/>
                </a:lnTo>
                <a:lnTo>
                  <a:pt x="79070" y="114503"/>
                </a:lnTo>
                <a:lnTo>
                  <a:pt x="79095" y="114376"/>
                </a:lnTo>
                <a:lnTo>
                  <a:pt x="79997" y="114503"/>
                </a:lnTo>
                <a:lnTo>
                  <a:pt x="80010" y="114376"/>
                </a:lnTo>
                <a:lnTo>
                  <a:pt x="80289" y="112598"/>
                </a:lnTo>
                <a:lnTo>
                  <a:pt x="79375" y="112344"/>
                </a:lnTo>
                <a:lnTo>
                  <a:pt x="79438" y="112217"/>
                </a:lnTo>
                <a:lnTo>
                  <a:pt x="80327" y="112217"/>
                </a:lnTo>
                <a:lnTo>
                  <a:pt x="80568" y="110312"/>
                </a:lnTo>
                <a:lnTo>
                  <a:pt x="79679" y="110185"/>
                </a:lnTo>
                <a:lnTo>
                  <a:pt x="79705" y="109931"/>
                </a:lnTo>
                <a:lnTo>
                  <a:pt x="80568" y="110058"/>
                </a:lnTo>
                <a:lnTo>
                  <a:pt x="80581" y="109931"/>
                </a:lnTo>
                <a:lnTo>
                  <a:pt x="80759" y="108153"/>
                </a:lnTo>
                <a:lnTo>
                  <a:pt x="79832" y="108026"/>
                </a:lnTo>
                <a:lnTo>
                  <a:pt x="79870" y="107772"/>
                </a:lnTo>
                <a:lnTo>
                  <a:pt x="80721" y="107772"/>
                </a:lnTo>
                <a:lnTo>
                  <a:pt x="80797" y="105867"/>
                </a:lnTo>
                <a:lnTo>
                  <a:pt x="79895" y="105867"/>
                </a:lnTo>
                <a:lnTo>
                  <a:pt x="79895" y="105613"/>
                </a:lnTo>
                <a:lnTo>
                  <a:pt x="80797" y="105613"/>
                </a:lnTo>
                <a:close/>
              </a:path>
              <a:path w="157479" h="150495">
                <a:moveTo>
                  <a:pt x="157213" y="37934"/>
                </a:moveTo>
                <a:lnTo>
                  <a:pt x="157149" y="37503"/>
                </a:lnTo>
                <a:lnTo>
                  <a:pt x="121158" y="749"/>
                </a:lnTo>
                <a:lnTo>
                  <a:pt x="120713" y="533"/>
                </a:lnTo>
                <a:lnTo>
                  <a:pt x="118097" y="0"/>
                </a:lnTo>
                <a:lnTo>
                  <a:pt x="117729" y="101"/>
                </a:lnTo>
                <a:lnTo>
                  <a:pt x="116001" y="2400"/>
                </a:lnTo>
                <a:lnTo>
                  <a:pt x="115798" y="2667"/>
                </a:lnTo>
                <a:lnTo>
                  <a:pt x="117589" y="6489"/>
                </a:lnTo>
                <a:lnTo>
                  <a:pt x="154584" y="40690"/>
                </a:lnTo>
                <a:lnTo>
                  <a:pt x="154940" y="40703"/>
                </a:lnTo>
                <a:lnTo>
                  <a:pt x="157213" y="37934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014633" y="4597640"/>
            <a:ext cx="35560" cy="60960"/>
          </a:xfrm>
          <a:custGeom>
            <a:avLst/>
            <a:gdLst/>
            <a:ahLst/>
            <a:cxnLst/>
            <a:rect l="l" t="t" r="r" b="b"/>
            <a:pathLst>
              <a:path w="35560" h="60960">
                <a:moveTo>
                  <a:pt x="10642" y="1435"/>
                </a:moveTo>
                <a:lnTo>
                  <a:pt x="10553" y="1193"/>
                </a:lnTo>
                <a:lnTo>
                  <a:pt x="10045" y="203"/>
                </a:lnTo>
                <a:lnTo>
                  <a:pt x="9994" y="0"/>
                </a:lnTo>
                <a:lnTo>
                  <a:pt x="7531" y="165"/>
                </a:lnTo>
                <a:lnTo>
                  <a:pt x="1587" y="3556"/>
                </a:lnTo>
                <a:lnTo>
                  <a:pt x="0" y="5626"/>
                </a:lnTo>
                <a:lnTo>
                  <a:pt x="114" y="5816"/>
                </a:lnTo>
                <a:lnTo>
                  <a:pt x="558" y="6908"/>
                </a:lnTo>
                <a:lnTo>
                  <a:pt x="673" y="7086"/>
                </a:lnTo>
                <a:lnTo>
                  <a:pt x="3162" y="6934"/>
                </a:lnTo>
                <a:lnTo>
                  <a:pt x="6070" y="5194"/>
                </a:lnTo>
                <a:lnTo>
                  <a:pt x="9105" y="3492"/>
                </a:lnTo>
                <a:lnTo>
                  <a:pt x="10642" y="1435"/>
                </a:lnTo>
                <a:close/>
              </a:path>
              <a:path w="35560" h="60960">
                <a:moveTo>
                  <a:pt x="35242" y="54775"/>
                </a:moveTo>
                <a:lnTo>
                  <a:pt x="35153" y="54521"/>
                </a:lnTo>
                <a:lnTo>
                  <a:pt x="34632" y="53479"/>
                </a:lnTo>
                <a:lnTo>
                  <a:pt x="34594" y="53276"/>
                </a:lnTo>
                <a:lnTo>
                  <a:pt x="32156" y="53454"/>
                </a:lnTo>
                <a:lnTo>
                  <a:pt x="29133" y="55194"/>
                </a:lnTo>
                <a:lnTo>
                  <a:pt x="26162" y="56845"/>
                </a:lnTo>
                <a:lnTo>
                  <a:pt x="24599" y="58928"/>
                </a:lnTo>
                <a:lnTo>
                  <a:pt x="25196" y="60185"/>
                </a:lnTo>
                <a:lnTo>
                  <a:pt x="25260" y="60388"/>
                </a:lnTo>
                <a:lnTo>
                  <a:pt x="27711" y="60185"/>
                </a:lnTo>
                <a:lnTo>
                  <a:pt x="33642" y="56769"/>
                </a:lnTo>
                <a:lnTo>
                  <a:pt x="35242" y="54775"/>
                </a:lnTo>
                <a:close/>
              </a:path>
            </a:pathLst>
          </a:custGeom>
          <a:solidFill>
            <a:srgbClr val="D6272A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379608" y="1660385"/>
            <a:ext cx="740410" cy="2958465"/>
          </a:xfrm>
          <a:custGeom>
            <a:avLst/>
            <a:gdLst/>
            <a:ahLst/>
            <a:cxnLst/>
            <a:rect l="l" t="t" r="r" b="b"/>
            <a:pathLst>
              <a:path w="740410" h="2958465">
                <a:moveTo>
                  <a:pt x="14744" y="22402"/>
                </a:moveTo>
                <a:lnTo>
                  <a:pt x="14528" y="22072"/>
                </a:lnTo>
                <a:lnTo>
                  <a:pt x="14173" y="21983"/>
                </a:lnTo>
                <a:lnTo>
                  <a:pt x="13830" y="21920"/>
                </a:lnTo>
                <a:lnTo>
                  <a:pt x="13474" y="22085"/>
                </a:lnTo>
                <a:lnTo>
                  <a:pt x="13411" y="22428"/>
                </a:lnTo>
                <a:lnTo>
                  <a:pt x="13347" y="22733"/>
                </a:lnTo>
                <a:lnTo>
                  <a:pt x="13563" y="23075"/>
                </a:lnTo>
                <a:lnTo>
                  <a:pt x="13919" y="23164"/>
                </a:lnTo>
                <a:lnTo>
                  <a:pt x="14236" y="23253"/>
                </a:lnTo>
                <a:lnTo>
                  <a:pt x="14592" y="23050"/>
                </a:lnTo>
                <a:lnTo>
                  <a:pt x="14668" y="22720"/>
                </a:lnTo>
                <a:lnTo>
                  <a:pt x="14744" y="22402"/>
                </a:lnTo>
                <a:close/>
              </a:path>
              <a:path w="740410" h="2958465">
                <a:moveTo>
                  <a:pt x="16332" y="22809"/>
                </a:moveTo>
                <a:lnTo>
                  <a:pt x="16116" y="22491"/>
                </a:lnTo>
                <a:lnTo>
                  <a:pt x="15748" y="22402"/>
                </a:lnTo>
                <a:lnTo>
                  <a:pt x="15379" y="22275"/>
                </a:lnTo>
                <a:lnTo>
                  <a:pt x="15087" y="22453"/>
                </a:lnTo>
                <a:lnTo>
                  <a:pt x="14960" y="22809"/>
                </a:lnTo>
                <a:lnTo>
                  <a:pt x="14922" y="23114"/>
                </a:lnTo>
                <a:lnTo>
                  <a:pt x="15163" y="23469"/>
                </a:lnTo>
                <a:lnTo>
                  <a:pt x="15506" y="23558"/>
                </a:lnTo>
                <a:lnTo>
                  <a:pt x="15862" y="23609"/>
                </a:lnTo>
                <a:lnTo>
                  <a:pt x="16192" y="23444"/>
                </a:lnTo>
                <a:lnTo>
                  <a:pt x="16281" y="23114"/>
                </a:lnTo>
                <a:lnTo>
                  <a:pt x="16332" y="22809"/>
                </a:lnTo>
                <a:close/>
              </a:path>
              <a:path w="740410" h="2958465">
                <a:moveTo>
                  <a:pt x="17957" y="23215"/>
                </a:moveTo>
                <a:lnTo>
                  <a:pt x="17691" y="22872"/>
                </a:lnTo>
                <a:lnTo>
                  <a:pt x="17335" y="22796"/>
                </a:lnTo>
                <a:lnTo>
                  <a:pt x="16992" y="22694"/>
                </a:lnTo>
                <a:lnTo>
                  <a:pt x="16649" y="22910"/>
                </a:lnTo>
                <a:lnTo>
                  <a:pt x="16560" y="23202"/>
                </a:lnTo>
                <a:lnTo>
                  <a:pt x="16548" y="23533"/>
                </a:lnTo>
                <a:lnTo>
                  <a:pt x="16738" y="23850"/>
                </a:lnTo>
                <a:lnTo>
                  <a:pt x="17094" y="23952"/>
                </a:lnTo>
                <a:lnTo>
                  <a:pt x="17449" y="24028"/>
                </a:lnTo>
                <a:lnTo>
                  <a:pt x="17792" y="23850"/>
                </a:lnTo>
                <a:lnTo>
                  <a:pt x="17881" y="23545"/>
                </a:lnTo>
                <a:lnTo>
                  <a:pt x="17957" y="23215"/>
                </a:lnTo>
                <a:close/>
              </a:path>
              <a:path w="740410" h="2958465">
                <a:moveTo>
                  <a:pt x="19519" y="23596"/>
                </a:moveTo>
                <a:lnTo>
                  <a:pt x="19278" y="23228"/>
                </a:lnTo>
                <a:lnTo>
                  <a:pt x="18935" y="23152"/>
                </a:lnTo>
                <a:lnTo>
                  <a:pt x="18618" y="23063"/>
                </a:lnTo>
                <a:lnTo>
                  <a:pt x="18237" y="23266"/>
                </a:lnTo>
                <a:lnTo>
                  <a:pt x="18161" y="23622"/>
                </a:lnTo>
                <a:lnTo>
                  <a:pt x="18110" y="23901"/>
                </a:lnTo>
                <a:lnTo>
                  <a:pt x="18338" y="24282"/>
                </a:lnTo>
                <a:lnTo>
                  <a:pt x="18656" y="24358"/>
                </a:lnTo>
                <a:lnTo>
                  <a:pt x="19062" y="24434"/>
                </a:lnTo>
                <a:lnTo>
                  <a:pt x="19392" y="24231"/>
                </a:lnTo>
                <a:lnTo>
                  <a:pt x="19443" y="23901"/>
                </a:lnTo>
                <a:lnTo>
                  <a:pt x="19519" y="23596"/>
                </a:lnTo>
                <a:close/>
              </a:path>
              <a:path w="740410" h="2958465">
                <a:moveTo>
                  <a:pt x="19672" y="2717"/>
                </a:moveTo>
                <a:lnTo>
                  <a:pt x="19494" y="2400"/>
                </a:lnTo>
                <a:lnTo>
                  <a:pt x="19151" y="2247"/>
                </a:lnTo>
                <a:lnTo>
                  <a:pt x="18808" y="2108"/>
                </a:lnTo>
                <a:lnTo>
                  <a:pt x="18427" y="2247"/>
                </a:lnTo>
                <a:lnTo>
                  <a:pt x="18288" y="2552"/>
                </a:lnTo>
                <a:lnTo>
                  <a:pt x="18199" y="2857"/>
                </a:lnTo>
                <a:lnTo>
                  <a:pt x="18376" y="3251"/>
                </a:lnTo>
                <a:lnTo>
                  <a:pt x="18745" y="3378"/>
                </a:lnTo>
                <a:lnTo>
                  <a:pt x="19050" y="3479"/>
                </a:lnTo>
                <a:lnTo>
                  <a:pt x="19418" y="3352"/>
                </a:lnTo>
                <a:lnTo>
                  <a:pt x="19545" y="3060"/>
                </a:lnTo>
                <a:lnTo>
                  <a:pt x="19672" y="2717"/>
                </a:lnTo>
                <a:close/>
              </a:path>
              <a:path w="740410" h="2958465">
                <a:moveTo>
                  <a:pt x="21107" y="23990"/>
                </a:moveTo>
                <a:lnTo>
                  <a:pt x="20891" y="23672"/>
                </a:lnTo>
                <a:lnTo>
                  <a:pt x="20510" y="23571"/>
                </a:lnTo>
                <a:lnTo>
                  <a:pt x="20154" y="23469"/>
                </a:lnTo>
                <a:lnTo>
                  <a:pt x="19773" y="23660"/>
                </a:lnTo>
                <a:lnTo>
                  <a:pt x="19773" y="23990"/>
                </a:lnTo>
                <a:lnTo>
                  <a:pt x="19672" y="24320"/>
                </a:lnTo>
                <a:lnTo>
                  <a:pt x="19926" y="24663"/>
                </a:lnTo>
                <a:lnTo>
                  <a:pt x="20256" y="24726"/>
                </a:lnTo>
                <a:lnTo>
                  <a:pt x="20624" y="24828"/>
                </a:lnTo>
                <a:lnTo>
                  <a:pt x="20955" y="24625"/>
                </a:lnTo>
                <a:lnTo>
                  <a:pt x="21031" y="24333"/>
                </a:lnTo>
                <a:lnTo>
                  <a:pt x="21107" y="23990"/>
                </a:lnTo>
                <a:close/>
              </a:path>
              <a:path w="740410" h="2958465">
                <a:moveTo>
                  <a:pt x="21221" y="3365"/>
                </a:moveTo>
                <a:lnTo>
                  <a:pt x="21005" y="2971"/>
                </a:lnTo>
                <a:lnTo>
                  <a:pt x="20662" y="2832"/>
                </a:lnTo>
                <a:lnTo>
                  <a:pt x="20332" y="2705"/>
                </a:lnTo>
                <a:lnTo>
                  <a:pt x="19977" y="2870"/>
                </a:lnTo>
                <a:lnTo>
                  <a:pt x="19850" y="3162"/>
                </a:lnTo>
                <a:lnTo>
                  <a:pt x="19735" y="3467"/>
                </a:lnTo>
                <a:lnTo>
                  <a:pt x="19888" y="3835"/>
                </a:lnTo>
                <a:lnTo>
                  <a:pt x="20256" y="3924"/>
                </a:lnTo>
                <a:lnTo>
                  <a:pt x="20574" y="4127"/>
                </a:lnTo>
                <a:lnTo>
                  <a:pt x="20955" y="3924"/>
                </a:lnTo>
                <a:lnTo>
                  <a:pt x="21094" y="3644"/>
                </a:lnTo>
                <a:lnTo>
                  <a:pt x="21221" y="3365"/>
                </a:lnTo>
                <a:close/>
              </a:path>
              <a:path w="740410" h="2958465">
                <a:moveTo>
                  <a:pt x="22720" y="24422"/>
                </a:moveTo>
                <a:lnTo>
                  <a:pt x="22453" y="24053"/>
                </a:lnTo>
                <a:lnTo>
                  <a:pt x="22110" y="23964"/>
                </a:lnTo>
                <a:lnTo>
                  <a:pt x="21755" y="23888"/>
                </a:lnTo>
                <a:lnTo>
                  <a:pt x="21399" y="24066"/>
                </a:lnTo>
                <a:lnTo>
                  <a:pt x="21323" y="24396"/>
                </a:lnTo>
                <a:lnTo>
                  <a:pt x="21285" y="24714"/>
                </a:lnTo>
                <a:lnTo>
                  <a:pt x="21501" y="25044"/>
                </a:lnTo>
                <a:lnTo>
                  <a:pt x="21856" y="25146"/>
                </a:lnTo>
                <a:lnTo>
                  <a:pt x="22225" y="25234"/>
                </a:lnTo>
                <a:lnTo>
                  <a:pt x="22567" y="25019"/>
                </a:lnTo>
                <a:lnTo>
                  <a:pt x="22644" y="24701"/>
                </a:lnTo>
                <a:lnTo>
                  <a:pt x="22720" y="24422"/>
                </a:lnTo>
                <a:close/>
              </a:path>
              <a:path w="740410" h="2958465">
                <a:moveTo>
                  <a:pt x="22733" y="3911"/>
                </a:moveTo>
                <a:lnTo>
                  <a:pt x="22567" y="3568"/>
                </a:lnTo>
                <a:lnTo>
                  <a:pt x="21882" y="3314"/>
                </a:lnTo>
                <a:lnTo>
                  <a:pt x="21501" y="3467"/>
                </a:lnTo>
                <a:lnTo>
                  <a:pt x="21361" y="3733"/>
                </a:lnTo>
                <a:lnTo>
                  <a:pt x="21272" y="4051"/>
                </a:lnTo>
                <a:lnTo>
                  <a:pt x="21437" y="4394"/>
                </a:lnTo>
                <a:lnTo>
                  <a:pt x="21793" y="4533"/>
                </a:lnTo>
                <a:lnTo>
                  <a:pt x="22123" y="4699"/>
                </a:lnTo>
                <a:lnTo>
                  <a:pt x="22453" y="4521"/>
                </a:lnTo>
                <a:lnTo>
                  <a:pt x="22593" y="4203"/>
                </a:lnTo>
                <a:lnTo>
                  <a:pt x="22733" y="3911"/>
                </a:lnTo>
                <a:close/>
              </a:path>
              <a:path w="740410" h="2958465">
                <a:moveTo>
                  <a:pt x="23749" y="11734"/>
                </a:moveTo>
                <a:lnTo>
                  <a:pt x="23723" y="11607"/>
                </a:lnTo>
                <a:lnTo>
                  <a:pt x="23685" y="11480"/>
                </a:lnTo>
                <a:lnTo>
                  <a:pt x="23698" y="11353"/>
                </a:lnTo>
                <a:lnTo>
                  <a:pt x="23355" y="11480"/>
                </a:lnTo>
                <a:lnTo>
                  <a:pt x="23139" y="11226"/>
                </a:lnTo>
                <a:lnTo>
                  <a:pt x="23025" y="11099"/>
                </a:lnTo>
                <a:lnTo>
                  <a:pt x="22974" y="10718"/>
                </a:lnTo>
                <a:lnTo>
                  <a:pt x="23037" y="10464"/>
                </a:lnTo>
                <a:lnTo>
                  <a:pt x="23164" y="10210"/>
                </a:lnTo>
                <a:lnTo>
                  <a:pt x="23533" y="10210"/>
                </a:lnTo>
                <a:lnTo>
                  <a:pt x="23495" y="9956"/>
                </a:lnTo>
                <a:lnTo>
                  <a:pt x="23152" y="9956"/>
                </a:lnTo>
                <a:lnTo>
                  <a:pt x="22771" y="9702"/>
                </a:lnTo>
                <a:lnTo>
                  <a:pt x="22656" y="9321"/>
                </a:lnTo>
                <a:lnTo>
                  <a:pt x="22720" y="8940"/>
                </a:lnTo>
                <a:lnTo>
                  <a:pt x="22783" y="8813"/>
                </a:lnTo>
                <a:lnTo>
                  <a:pt x="23114" y="8813"/>
                </a:lnTo>
                <a:lnTo>
                  <a:pt x="23101" y="8686"/>
                </a:lnTo>
                <a:lnTo>
                  <a:pt x="23050" y="8432"/>
                </a:lnTo>
                <a:lnTo>
                  <a:pt x="22694" y="8686"/>
                </a:lnTo>
                <a:lnTo>
                  <a:pt x="22326" y="8432"/>
                </a:lnTo>
                <a:lnTo>
                  <a:pt x="22123" y="7924"/>
                </a:lnTo>
                <a:lnTo>
                  <a:pt x="22225" y="7416"/>
                </a:lnTo>
                <a:lnTo>
                  <a:pt x="22517" y="7289"/>
                </a:lnTo>
                <a:lnTo>
                  <a:pt x="22491" y="7162"/>
                </a:lnTo>
                <a:lnTo>
                  <a:pt x="22377" y="7035"/>
                </a:lnTo>
                <a:lnTo>
                  <a:pt x="22072" y="7162"/>
                </a:lnTo>
                <a:lnTo>
                  <a:pt x="21691" y="7162"/>
                </a:lnTo>
                <a:lnTo>
                  <a:pt x="21590" y="7010"/>
                </a:lnTo>
                <a:lnTo>
                  <a:pt x="21590" y="13893"/>
                </a:lnTo>
                <a:lnTo>
                  <a:pt x="20891" y="15671"/>
                </a:lnTo>
                <a:lnTo>
                  <a:pt x="19812" y="16179"/>
                </a:lnTo>
                <a:lnTo>
                  <a:pt x="19316" y="15925"/>
                </a:lnTo>
                <a:lnTo>
                  <a:pt x="19062" y="15798"/>
                </a:lnTo>
                <a:lnTo>
                  <a:pt x="18808" y="15671"/>
                </a:lnTo>
                <a:lnTo>
                  <a:pt x="17805" y="15417"/>
                </a:lnTo>
                <a:lnTo>
                  <a:pt x="17716" y="15252"/>
                </a:lnTo>
                <a:lnTo>
                  <a:pt x="17716" y="18338"/>
                </a:lnTo>
                <a:lnTo>
                  <a:pt x="17386" y="19227"/>
                </a:lnTo>
                <a:lnTo>
                  <a:pt x="16421" y="19481"/>
                </a:lnTo>
                <a:lnTo>
                  <a:pt x="15506" y="19989"/>
                </a:lnTo>
                <a:lnTo>
                  <a:pt x="14351" y="19481"/>
                </a:lnTo>
                <a:lnTo>
                  <a:pt x="13843" y="18592"/>
                </a:lnTo>
                <a:lnTo>
                  <a:pt x="13423" y="17703"/>
                </a:lnTo>
                <a:lnTo>
                  <a:pt x="13779" y="16687"/>
                </a:lnTo>
                <a:lnTo>
                  <a:pt x="15722" y="15925"/>
                </a:lnTo>
                <a:lnTo>
                  <a:pt x="16814" y="16306"/>
                </a:lnTo>
                <a:lnTo>
                  <a:pt x="17526" y="17703"/>
                </a:lnTo>
                <a:lnTo>
                  <a:pt x="17703" y="18084"/>
                </a:lnTo>
                <a:lnTo>
                  <a:pt x="17716" y="18338"/>
                </a:lnTo>
                <a:lnTo>
                  <a:pt x="17716" y="15252"/>
                </a:lnTo>
                <a:lnTo>
                  <a:pt x="17348" y="14528"/>
                </a:lnTo>
                <a:lnTo>
                  <a:pt x="17335" y="14274"/>
                </a:lnTo>
                <a:lnTo>
                  <a:pt x="17487" y="13893"/>
                </a:lnTo>
                <a:lnTo>
                  <a:pt x="17691" y="13385"/>
                </a:lnTo>
                <a:lnTo>
                  <a:pt x="17970" y="12496"/>
                </a:lnTo>
                <a:lnTo>
                  <a:pt x="19062" y="12115"/>
                </a:lnTo>
                <a:lnTo>
                  <a:pt x="21056" y="12877"/>
                </a:lnTo>
                <a:lnTo>
                  <a:pt x="21590" y="13893"/>
                </a:lnTo>
                <a:lnTo>
                  <a:pt x="21590" y="7010"/>
                </a:lnTo>
                <a:lnTo>
                  <a:pt x="21450" y="6781"/>
                </a:lnTo>
                <a:lnTo>
                  <a:pt x="21361" y="6654"/>
                </a:lnTo>
                <a:lnTo>
                  <a:pt x="21399" y="6146"/>
                </a:lnTo>
                <a:lnTo>
                  <a:pt x="21717" y="6019"/>
                </a:lnTo>
                <a:lnTo>
                  <a:pt x="21615" y="5892"/>
                </a:lnTo>
                <a:lnTo>
                  <a:pt x="21513" y="5765"/>
                </a:lnTo>
                <a:lnTo>
                  <a:pt x="21247" y="5892"/>
                </a:lnTo>
                <a:lnTo>
                  <a:pt x="21145" y="9194"/>
                </a:lnTo>
                <a:lnTo>
                  <a:pt x="20815" y="9956"/>
                </a:lnTo>
                <a:lnTo>
                  <a:pt x="18986" y="10718"/>
                </a:lnTo>
                <a:lnTo>
                  <a:pt x="17805" y="10337"/>
                </a:lnTo>
                <a:lnTo>
                  <a:pt x="17145" y="8940"/>
                </a:lnTo>
                <a:lnTo>
                  <a:pt x="17018" y="8686"/>
                </a:lnTo>
                <a:lnTo>
                  <a:pt x="17132" y="7797"/>
                </a:lnTo>
                <a:lnTo>
                  <a:pt x="17272" y="7416"/>
                </a:lnTo>
                <a:lnTo>
                  <a:pt x="18224" y="7162"/>
                </a:lnTo>
                <a:lnTo>
                  <a:pt x="18529" y="7035"/>
                </a:lnTo>
                <a:lnTo>
                  <a:pt x="18834" y="6908"/>
                </a:lnTo>
                <a:lnTo>
                  <a:pt x="19126" y="6781"/>
                </a:lnTo>
                <a:lnTo>
                  <a:pt x="20294" y="7162"/>
                </a:lnTo>
                <a:lnTo>
                  <a:pt x="21043" y="8559"/>
                </a:lnTo>
                <a:lnTo>
                  <a:pt x="21145" y="9194"/>
                </a:lnTo>
                <a:lnTo>
                  <a:pt x="21145" y="5892"/>
                </a:lnTo>
                <a:lnTo>
                  <a:pt x="20853" y="5892"/>
                </a:lnTo>
                <a:lnTo>
                  <a:pt x="20650" y="5638"/>
                </a:lnTo>
                <a:lnTo>
                  <a:pt x="20396" y="5384"/>
                </a:lnTo>
                <a:lnTo>
                  <a:pt x="20472" y="5003"/>
                </a:lnTo>
                <a:lnTo>
                  <a:pt x="20751" y="4749"/>
                </a:lnTo>
                <a:lnTo>
                  <a:pt x="20662" y="4622"/>
                </a:lnTo>
                <a:lnTo>
                  <a:pt x="20485" y="4622"/>
                </a:lnTo>
                <a:lnTo>
                  <a:pt x="20243" y="4749"/>
                </a:lnTo>
                <a:lnTo>
                  <a:pt x="19862" y="4749"/>
                </a:lnTo>
                <a:lnTo>
                  <a:pt x="19583" y="4495"/>
                </a:lnTo>
                <a:lnTo>
                  <a:pt x="19354" y="4368"/>
                </a:lnTo>
                <a:lnTo>
                  <a:pt x="19329" y="3860"/>
                </a:lnTo>
                <a:lnTo>
                  <a:pt x="19558" y="3733"/>
                </a:lnTo>
                <a:lnTo>
                  <a:pt x="19507" y="3606"/>
                </a:lnTo>
                <a:lnTo>
                  <a:pt x="19278" y="3479"/>
                </a:lnTo>
                <a:lnTo>
                  <a:pt x="19100" y="3733"/>
                </a:lnTo>
                <a:lnTo>
                  <a:pt x="18669" y="3733"/>
                </a:lnTo>
                <a:lnTo>
                  <a:pt x="18376" y="3606"/>
                </a:lnTo>
                <a:lnTo>
                  <a:pt x="18122" y="3352"/>
                </a:lnTo>
                <a:lnTo>
                  <a:pt x="18173" y="2717"/>
                </a:lnTo>
                <a:lnTo>
                  <a:pt x="18059" y="2590"/>
                </a:lnTo>
                <a:lnTo>
                  <a:pt x="17881" y="2743"/>
                </a:lnTo>
                <a:lnTo>
                  <a:pt x="17424" y="2971"/>
                </a:lnTo>
                <a:lnTo>
                  <a:pt x="17221" y="2844"/>
                </a:lnTo>
                <a:lnTo>
                  <a:pt x="16967" y="2692"/>
                </a:lnTo>
                <a:lnTo>
                  <a:pt x="16967" y="12750"/>
                </a:lnTo>
                <a:lnTo>
                  <a:pt x="16662" y="13639"/>
                </a:lnTo>
                <a:lnTo>
                  <a:pt x="16040" y="13893"/>
                </a:lnTo>
                <a:lnTo>
                  <a:pt x="15062" y="13576"/>
                </a:lnTo>
                <a:lnTo>
                  <a:pt x="15062" y="15036"/>
                </a:lnTo>
                <a:lnTo>
                  <a:pt x="14935" y="15417"/>
                </a:lnTo>
                <a:lnTo>
                  <a:pt x="14325" y="15544"/>
                </a:lnTo>
                <a:lnTo>
                  <a:pt x="13855" y="15798"/>
                </a:lnTo>
                <a:lnTo>
                  <a:pt x="13220" y="15544"/>
                </a:lnTo>
                <a:lnTo>
                  <a:pt x="12865" y="14884"/>
                </a:lnTo>
                <a:lnTo>
                  <a:pt x="12865" y="21590"/>
                </a:lnTo>
                <a:lnTo>
                  <a:pt x="12738" y="21539"/>
                </a:lnTo>
                <a:lnTo>
                  <a:pt x="12865" y="21590"/>
                </a:lnTo>
                <a:lnTo>
                  <a:pt x="12865" y="14884"/>
                </a:lnTo>
                <a:lnTo>
                  <a:pt x="12750" y="14655"/>
                </a:lnTo>
                <a:lnTo>
                  <a:pt x="12865" y="13893"/>
                </a:lnTo>
                <a:lnTo>
                  <a:pt x="13436" y="13766"/>
                </a:lnTo>
                <a:lnTo>
                  <a:pt x="13982" y="13512"/>
                </a:lnTo>
                <a:lnTo>
                  <a:pt x="14630" y="13766"/>
                </a:lnTo>
                <a:lnTo>
                  <a:pt x="14947" y="14401"/>
                </a:lnTo>
                <a:lnTo>
                  <a:pt x="15062" y="15036"/>
                </a:lnTo>
                <a:lnTo>
                  <a:pt x="15062" y="13576"/>
                </a:lnTo>
                <a:lnTo>
                  <a:pt x="14884" y="13512"/>
                </a:lnTo>
                <a:lnTo>
                  <a:pt x="14655" y="13004"/>
                </a:lnTo>
                <a:lnTo>
                  <a:pt x="14757" y="12496"/>
                </a:lnTo>
                <a:lnTo>
                  <a:pt x="15011" y="11861"/>
                </a:lnTo>
                <a:lnTo>
                  <a:pt x="15608" y="11607"/>
                </a:lnTo>
                <a:lnTo>
                  <a:pt x="16751" y="12115"/>
                </a:lnTo>
                <a:lnTo>
                  <a:pt x="16878" y="12369"/>
                </a:lnTo>
                <a:lnTo>
                  <a:pt x="16967" y="12750"/>
                </a:lnTo>
                <a:lnTo>
                  <a:pt x="16967" y="2692"/>
                </a:lnTo>
                <a:lnTo>
                  <a:pt x="16802" y="2590"/>
                </a:lnTo>
                <a:lnTo>
                  <a:pt x="16789" y="10464"/>
                </a:lnTo>
                <a:lnTo>
                  <a:pt x="16662" y="10845"/>
                </a:lnTo>
                <a:lnTo>
                  <a:pt x="15519" y="11226"/>
                </a:lnTo>
                <a:lnTo>
                  <a:pt x="14922" y="10972"/>
                </a:lnTo>
                <a:lnTo>
                  <a:pt x="14503" y="10210"/>
                </a:lnTo>
                <a:lnTo>
                  <a:pt x="14605" y="9321"/>
                </a:lnTo>
                <a:lnTo>
                  <a:pt x="15671" y="8940"/>
                </a:lnTo>
                <a:lnTo>
                  <a:pt x="16357" y="9194"/>
                </a:lnTo>
                <a:lnTo>
                  <a:pt x="16738" y="9956"/>
                </a:lnTo>
                <a:lnTo>
                  <a:pt x="16789" y="10464"/>
                </a:lnTo>
                <a:lnTo>
                  <a:pt x="16789" y="2552"/>
                </a:lnTo>
                <a:lnTo>
                  <a:pt x="17195" y="2730"/>
                </a:lnTo>
                <a:lnTo>
                  <a:pt x="17551" y="2882"/>
                </a:lnTo>
                <a:lnTo>
                  <a:pt x="17881" y="2743"/>
                </a:lnTo>
                <a:lnTo>
                  <a:pt x="18021" y="2438"/>
                </a:lnTo>
                <a:lnTo>
                  <a:pt x="18148" y="2133"/>
                </a:lnTo>
                <a:lnTo>
                  <a:pt x="17945" y="1739"/>
                </a:lnTo>
                <a:lnTo>
                  <a:pt x="17627" y="1651"/>
                </a:lnTo>
                <a:lnTo>
                  <a:pt x="17272" y="1511"/>
                </a:lnTo>
                <a:lnTo>
                  <a:pt x="16916" y="1663"/>
                </a:lnTo>
                <a:lnTo>
                  <a:pt x="16789" y="1930"/>
                </a:lnTo>
                <a:lnTo>
                  <a:pt x="16713" y="4876"/>
                </a:lnTo>
                <a:lnTo>
                  <a:pt x="16116" y="6527"/>
                </a:lnTo>
                <a:lnTo>
                  <a:pt x="15062" y="6908"/>
                </a:lnTo>
                <a:lnTo>
                  <a:pt x="14617" y="6743"/>
                </a:lnTo>
                <a:lnTo>
                  <a:pt x="14617" y="8178"/>
                </a:lnTo>
                <a:lnTo>
                  <a:pt x="14503" y="8559"/>
                </a:lnTo>
                <a:lnTo>
                  <a:pt x="14274" y="9067"/>
                </a:lnTo>
                <a:lnTo>
                  <a:pt x="13665" y="9321"/>
                </a:lnTo>
                <a:lnTo>
                  <a:pt x="12534" y="8940"/>
                </a:lnTo>
                <a:lnTo>
                  <a:pt x="12280" y="8432"/>
                </a:lnTo>
                <a:lnTo>
                  <a:pt x="12369" y="7924"/>
                </a:lnTo>
                <a:lnTo>
                  <a:pt x="12623" y="7289"/>
                </a:lnTo>
                <a:lnTo>
                  <a:pt x="13233" y="7035"/>
                </a:lnTo>
                <a:lnTo>
                  <a:pt x="14351" y="7416"/>
                </a:lnTo>
                <a:lnTo>
                  <a:pt x="14528" y="7797"/>
                </a:lnTo>
                <a:lnTo>
                  <a:pt x="14617" y="8178"/>
                </a:lnTo>
                <a:lnTo>
                  <a:pt x="14617" y="6743"/>
                </a:lnTo>
                <a:lnTo>
                  <a:pt x="13055" y="6146"/>
                </a:lnTo>
                <a:lnTo>
                  <a:pt x="12496" y="5130"/>
                </a:lnTo>
                <a:lnTo>
                  <a:pt x="13195" y="3352"/>
                </a:lnTo>
                <a:lnTo>
                  <a:pt x="14300" y="2971"/>
                </a:lnTo>
                <a:lnTo>
                  <a:pt x="15252" y="3225"/>
                </a:lnTo>
                <a:lnTo>
                  <a:pt x="16281" y="3606"/>
                </a:lnTo>
                <a:lnTo>
                  <a:pt x="16611" y="4241"/>
                </a:lnTo>
                <a:lnTo>
                  <a:pt x="16713" y="4876"/>
                </a:lnTo>
                <a:lnTo>
                  <a:pt x="16713" y="1879"/>
                </a:lnTo>
                <a:lnTo>
                  <a:pt x="16586" y="1828"/>
                </a:lnTo>
                <a:lnTo>
                  <a:pt x="16484" y="2006"/>
                </a:lnTo>
                <a:lnTo>
                  <a:pt x="16573" y="1752"/>
                </a:lnTo>
                <a:lnTo>
                  <a:pt x="16675" y="1460"/>
                </a:lnTo>
                <a:lnTo>
                  <a:pt x="16459" y="1079"/>
                </a:lnTo>
                <a:lnTo>
                  <a:pt x="16433" y="2082"/>
                </a:lnTo>
                <a:lnTo>
                  <a:pt x="16090" y="2336"/>
                </a:lnTo>
                <a:lnTo>
                  <a:pt x="15709" y="2082"/>
                </a:lnTo>
                <a:lnTo>
                  <a:pt x="15392" y="2082"/>
                </a:lnTo>
                <a:lnTo>
                  <a:pt x="15328" y="1955"/>
                </a:lnTo>
                <a:lnTo>
                  <a:pt x="15201" y="1701"/>
                </a:lnTo>
                <a:lnTo>
                  <a:pt x="15405" y="1955"/>
                </a:lnTo>
                <a:lnTo>
                  <a:pt x="15722" y="2057"/>
                </a:lnTo>
                <a:lnTo>
                  <a:pt x="16090" y="2209"/>
                </a:lnTo>
                <a:lnTo>
                  <a:pt x="16433" y="2082"/>
                </a:lnTo>
                <a:lnTo>
                  <a:pt x="16433" y="1079"/>
                </a:lnTo>
                <a:lnTo>
                  <a:pt x="16167" y="977"/>
                </a:lnTo>
                <a:lnTo>
                  <a:pt x="15798" y="838"/>
                </a:lnTo>
                <a:lnTo>
                  <a:pt x="15455" y="977"/>
                </a:lnTo>
                <a:lnTo>
                  <a:pt x="15303" y="1282"/>
                </a:lnTo>
                <a:lnTo>
                  <a:pt x="14947" y="1219"/>
                </a:lnTo>
                <a:lnTo>
                  <a:pt x="15049" y="927"/>
                </a:lnTo>
                <a:lnTo>
                  <a:pt x="14897" y="711"/>
                </a:lnTo>
                <a:lnTo>
                  <a:pt x="14897" y="1358"/>
                </a:lnTo>
                <a:lnTo>
                  <a:pt x="14884" y="1574"/>
                </a:lnTo>
                <a:lnTo>
                  <a:pt x="14541" y="1701"/>
                </a:lnTo>
                <a:lnTo>
                  <a:pt x="14795" y="1562"/>
                </a:lnTo>
                <a:lnTo>
                  <a:pt x="14897" y="1358"/>
                </a:lnTo>
                <a:lnTo>
                  <a:pt x="14897" y="711"/>
                </a:lnTo>
                <a:lnTo>
                  <a:pt x="14503" y="469"/>
                </a:lnTo>
                <a:lnTo>
                  <a:pt x="14312" y="406"/>
                </a:lnTo>
                <a:lnTo>
                  <a:pt x="14312" y="1663"/>
                </a:lnTo>
                <a:lnTo>
                  <a:pt x="13804" y="1574"/>
                </a:lnTo>
                <a:lnTo>
                  <a:pt x="13703" y="1447"/>
                </a:lnTo>
                <a:lnTo>
                  <a:pt x="14097" y="1574"/>
                </a:lnTo>
                <a:lnTo>
                  <a:pt x="14312" y="1663"/>
                </a:lnTo>
                <a:lnTo>
                  <a:pt x="14312" y="406"/>
                </a:lnTo>
                <a:lnTo>
                  <a:pt x="14135" y="330"/>
                </a:lnTo>
                <a:lnTo>
                  <a:pt x="13817" y="508"/>
                </a:lnTo>
                <a:lnTo>
                  <a:pt x="13677" y="774"/>
                </a:lnTo>
                <a:lnTo>
                  <a:pt x="13614" y="939"/>
                </a:lnTo>
                <a:lnTo>
                  <a:pt x="13449" y="939"/>
                </a:lnTo>
                <a:lnTo>
                  <a:pt x="13474" y="698"/>
                </a:lnTo>
                <a:lnTo>
                  <a:pt x="13347" y="495"/>
                </a:lnTo>
                <a:lnTo>
                  <a:pt x="13347" y="1016"/>
                </a:lnTo>
                <a:lnTo>
                  <a:pt x="13322" y="1193"/>
                </a:lnTo>
                <a:lnTo>
                  <a:pt x="13347" y="1016"/>
                </a:lnTo>
                <a:lnTo>
                  <a:pt x="13347" y="495"/>
                </a:lnTo>
                <a:lnTo>
                  <a:pt x="13246" y="317"/>
                </a:lnTo>
                <a:lnTo>
                  <a:pt x="13131" y="1346"/>
                </a:lnTo>
                <a:lnTo>
                  <a:pt x="13004" y="1447"/>
                </a:lnTo>
                <a:lnTo>
                  <a:pt x="12827" y="1447"/>
                </a:lnTo>
                <a:lnTo>
                  <a:pt x="12687" y="1447"/>
                </a:lnTo>
                <a:lnTo>
                  <a:pt x="12319" y="1320"/>
                </a:lnTo>
                <a:lnTo>
                  <a:pt x="12496" y="1295"/>
                </a:lnTo>
                <a:lnTo>
                  <a:pt x="12827" y="1447"/>
                </a:lnTo>
                <a:lnTo>
                  <a:pt x="13131" y="1346"/>
                </a:lnTo>
                <a:lnTo>
                  <a:pt x="13131" y="292"/>
                </a:lnTo>
                <a:lnTo>
                  <a:pt x="12928" y="228"/>
                </a:lnTo>
                <a:lnTo>
                  <a:pt x="12573" y="101"/>
                </a:lnTo>
                <a:lnTo>
                  <a:pt x="12204" y="215"/>
                </a:lnTo>
                <a:lnTo>
                  <a:pt x="12153" y="355"/>
                </a:lnTo>
                <a:lnTo>
                  <a:pt x="12153" y="14782"/>
                </a:lnTo>
                <a:lnTo>
                  <a:pt x="11976" y="15227"/>
                </a:lnTo>
                <a:lnTo>
                  <a:pt x="11976" y="21602"/>
                </a:lnTo>
                <a:lnTo>
                  <a:pt x="11874" y="21844"/>
                </a:lnTo>
                <a:lnTo>
                  <a:pt x="11874" y="21640"/>
                </a:lnTo>
                <a:lnTo>
                  <a:pt x="11976" y="15227"/>
                </a:lnTo>
                <a:lnTo>
                  <a:pt x="11899" y="15417"/>
                </a:lnTo>
                <a:lnTo>
                  <a:pt x="11899" y="17703"/>
                </a:lnTo>
                <a:lnTo>
                  <a:pt x="11595" y="18592"/>
                </a:lnTo>
                <a:lnTo>
                  <a:pt x="11201" y="19481"/>
                </a:lnTo>
                <a:lnTo>
                  <a:pt x="10668" y="19748"/>
                </a:lnTo>
                <a:lnTo>
                  <a:pt x="10668" y="21158"/>
                </a:lnTo>
                <a:lnTo>
                  <a:pt x="10477" y="21247"/>
                </a:lnTo>
                <a:lnTo>
                  <a:pt x="10617" y="21132"/>
                </a:lnTo>
                <a:lnTo>
                  <a:pt x="10668" y="19748"/>
                </a:lnTo>
                <a:lnTo>
                  <a:pt x="10375" y="19888"/>
                </a:lnTo>
                <a:lnTo>
                  <a:pt x="10375" y="21323"/>
                </a:lnTo>
                <a:lnTo>
                  <a:pt x="10261" y="21564"/>
                </a:lnTo>
                <a:lnTo>
                  <a:pt x="10287" y="21386"/>
                </a:lnTo>
                <a:lnTo>
                  <a:pt x="10375" y="19888"/>
                </a:lnTo>
                <a:lnTo>
                  <a:pt x="10147" y="19989"/>
                </a:lnTo>
                <a:lnTo>
                  <a:pt x="9156" y="19608"/>
                </a:lnTo>
                <a:lnTo>
                  <a:pt x="8915" y="19481"/>
                </a:lnTo>
                <a:lnTo>
                  <a:pt x="8178" y="19100"/>
                </a:lnTo>
                <a:lnTo>
                  <a:pt x="7899" y="18592"/>
                </a:lnTo>
                <a:lnTo>
                  <a:pt x="7607" y="18084"/>
                </a:lnTo>
                <a:lnTo>
                  <a:pt x="7861" y="17449"/>
                </a:lnTo>
                <a:lnTo>
                  <a:pt x="8293" y="16306"/>
                </a:lnTo>
                <a:lnTo>
                  <a:pt x="9029" y="16052"/>
                </a:lnTo>
                <a:lnTo>
                  <a:pt x="9398" y="15925"/>
                </a:lnTo>
                <a:lnTo>
                  <a:pt x="11417" y="16687"/>
                </a:lnTo>
                <a:lnTo>
                  <a:pt x="11899" y="17703"/>
                </a:lnTo>
                <a:lnTo>
                  <a:pt x="11899" y="15417"/>
                </a:lnTo>
                <a:lnTo>
                  <a:pt x="11849" y="15544"/>
                </a:lnTo>
                <a:lnTo>
                  <a:pt x="11226" y="15798"/>
                </a:lnTo>
                <a:lnTo>
                  <a:pt x="10096" y="15290"/>
                </a:lnTo>
                <a:lnTo>
                  <a:pt x="9867" y="14909"/>
                </a:lnTo>
                <a:lnTo>
                  <a:pt x="9994" y="14274"/>
                </a:lnTo>
                <a:lnTo>
                  <a:pt x="10147" y="13893"/>
                </a:lnTo>
                <a:lnTo>
                  <a:pt x="10185" y="13766"/>
                </a:lnTo>
                <a:lnTo>
                  <a:pt x="10807" y="13512"/>
                </a:lnTo>
                <a:lnTo>
                  <a:pt x="11353" y="13766"/>
                </a:lnTo>
                <a:lnTo>
                  <a:pt x="11912" y="13893"/>
                </a:lnTo>
                <a:lnTo>
                  <a:pt x="12115" y="14274"/>
                </a:lnTo>
                <a:lnTo>
                  <a:pt x="12153" y="14782"/>
                </a:lnTo>
                <a:lnTo>
                  <a:pt x="12153" y="355"/>
                </a:lnTo>
                <a:lnTo>
                  <a:pt x="12103" y="482"/>
                </a:lnTo>
                <a:lnTo>
                  <a:pt x="12103" y="1130"/>
                </a:lnTo>
                <a:lnTo>
                  <a:pt x="12052" y="990"/>
                </a:lnTo>
                <a:lnTo>
                  <a:pt x="12103" y="1130"/>
                </a:lnTo>
                <a:lnTo>
                  <a:pt x="12103" y="482"/>
                </a:lnTo>
                <a:lnTo>
                  <a:pt x="12001" y="812"/>
                </a:lnTo>
                <a:lnTo>
                  <a:pt x="11836" y="812"/>
                </a:lnTo>
                <a:lnTo>
                  <a:pt x="11849" y="622"/>
                </a:lnTo>
                <a:lnTo>
                  <a:pt x="11671" y="292"/>
                </a:lnTo>
                <a:lnTo>
                  <a:pt x="11671" y="1104"/>
                </a:lnTo>
                <a:lnTo>
                  <a:pt x="11645" y="8559"/>
                </a:lnTo>
                <a:lnTo>
                  <a:pt x="11531" y="8813"/>
                </a:lnTo>
                <a:lnTo>
                  <a:pt x="10490" y="9321"/>
                </a:lnTo>
                <a:lnTo>
                  <a:pt x="10033" y="9144"/>
                </a:lnTo>
                <a:lnTo>
                  <a:pt x="10033" y="13004"/>
                </a:lnTo>
                <a:lnTo>
                  <a:pt x="9829" y="13512"/>
                </a:lnTo>
                <a:lnTo>
                  <a:pt x="9283" y="13766"/>
                </a:lnTo>
                <a:lnTo>
                  <a:pt x="8750" y="13893"/>
                </a:lnTo>
                <a:lnTo>
                  <a:pt x="8140" y="13639"/>
                </a:lnTo>
                <a:lnTo>
                  <a:pt x="7645" y="12750"/>
                </a:lnTo>
                <a:lnTo>
                  <a:pt x="7772" y="12115"/>
                </a:lnTo>
                <a:lnTo>
                  <a:pt x="7823" y="11988"/>
                </a:lnTo>
                <a:lnTo>
                  <a:pt x="8890" y="11607"/>
                </a:lnTo>
                <a:lnTo>
                  <a:pt x="9550" y="11861"/>
                </a:lnTo>
                <a:lnTo>
                  <a:pt x="9931" y="12623"/>
                </a:lnTo>
                <a:lnTo>
                  <a:pt x="10033" y="13004"/>
                </a:lnTo>
                <a:lnTo>
                  <a:pt x="10033" y="9144"/>
                </a:lnTo>
                <a:lnTo>
                  <a:pt x="9855" y="9067"/>
                </a:lnTo>
                <a:lnTo>
                  <a:pt x="9779" y="8940"/>
                </a:lnTo>
                <a:lnTo>
                  <a:pt x="9779" y="10210"/>
                </a:lnTo>
                <a:lnTo>
                  <a:pt x="9499" y="10972"/>
                </a:lnTo>
                <a:lnTo>
                  <a:pt x="8890" y="11226"/>
                </a:lnTo>
                <a:lnTo>
                  <a:pt x="7708" y="10718"/>
                </a:lnTo>
                <a:lnTo>
                  <a:pt x="7505" y="10337"/>
                </a:lnTo>
                <a:lnTo>
                  <a:pt x="7581" y="9702"/>
                </a:lnTo>
                <a:lnTo>
                  <a:pt x="7810" y="9067"/>
                </a:lnTo>
                <a:lnTo>
                  <a:pt x="8407" y="8940"/>
                </a:lnTo>
                <a:lnTo>
                  <a:pt x="8966" y="9067"/>
                </a:lnTo>
                <a:lnTo>
                  <a:pt x="9537" y="9321"/>
                </a:lnTo>
                <a:lnTo>
                  <a:pt x="9677" y="9575"/>
                </a:lnTo>
                <a:lnTo>
                  <a:pt x="9779" y="10210"/>
                </a:lnTo>
                <a:lnTo>
                  <a:pt x="9779" y="8940"/>
                </a:lnTo>
                <a:lnTo>
                  <a:pt x="9359" y="8178"/>
                </a:lnTo>
                <a:lnTo>
                  <a:pt x="9448" y="7670"/>
                </a:lnTo>
                <a:lnTo>
                  <a:pt x="9550" y="7416"/>
                </a:lnTo>
                <a:lnTo>
                  <a:pt x="10071" y="7289"/>
                </a:lnTo>
                <a:lnTo>
                  <a:pt x="10591" y="7035"/>
                </a:lnTo>
                <a:lnTo>
                  <a:pt x="11264" y="7289"/>
                </a:lnTo>
                <a:lnTo>
                  <a:pt x="11569" y="7924"/>
                </a:lnTo>
                <a:lnTo>
                  <a:pt x="11645" y="8559"/>
                </a:lnTo>
                <a:lnTo>
                  <a:pt x="11645" y="1206"/>
                </a:lnTo>
                <a:lnTo>
                  <a:pt x="11379" y="1320"/>
                </a:lnTo>
                <a:lnTo>
                  <a:pt x="11620" y="1231"/>
                </a:lnTo>
                <a:lnTo>
                  <a:pt x="11671" y="1104"/>
                </a:lnTo>
                <a:lnTo>
                  <a:pt x="11671" y="292"/>
                </a:lnTo>
                <a:lnTo>
                  <a:pt x="11328" y="114"/>
                </a:lnTo>
                <a:lnTo>
                  <a:pt x="11061" y="38"/>
                </a:lnTo>
                <a:lnTo>
                  <a:pt x="11061" y="1320"/>
                </a:lnTo>
                <a:lnTo>
                  <a:pt x="10947" y="5384"/>
                </a:lnTo>
                <a:lnTo>
                  <a:pt x="10642" y="6146"/>
                </a:lnTo>
                <a:lnTo>
                  <a:pt x="8724" y="6908"/>
                </a:lnTo>
                <a:lnTo>
                  <a:pt x="8001" y="6654"/>
                </a:lnTo>
                <a:lnTo>
                  <a:pt x="7632" y="6527"/>
                </a:lnTo>
                <a:lnTo>
                  <a:pt x="7569" y="6400"/>
                </a:lnTo>
                <a:lnTo>
                  <a:pt x="7493" y="6248"/>
                </a:lnTo>
                <a:lnTo>
                  <a:pt x="7493" y="14528"/>
                </a:lnTo>
                <a:lnTo>
                  <a:pt x="7213" y="15290"/>
                </a:lnTo>
                <a:lnTo>
                  <a:pt x="5308" y="16052"/>
                </a:lnTo>
                <a:lnTo>
                  <a:pt x="4572" y="15824"/>
                </a:lnTo>
                <a:lnTo>
                  <a:pt x="4572" y="18173"/>
                </a:lnTo>
                <a:lnTo>
                  <a:pt x="4572" y="18465"/>
                </a:lnTo>
                <a:lnTo>
                  <a:pt x="4368" y="18580"/>
                </a:lnTo>
                <a:lnTo>
                  <a:pt x="4508" y="18326"/>
                </a:lnTo>
                <a:lnTo>
                  <a:pt x="4572" y="18173"/>
                </a:lnTo>
                <a:lnTo>
                  <a:pt x="4572" y="15824"/>
                </a:lnTo>
                <a:lnTo>
                  <a:pt x="4140" y="15671"/>
                </a:lnTo>
                <a:lnTo>
                  <a:pt x="3505" y="14478"/>
                </a:lnTo>
                <a:lnTo>
                  <a:pt x="3505" y="17322"/>
                </a:lnTo>
                <a:lnTo>
                  <a:pt x="3365" y="17399"/>
                </a:lnTo>
                <a:lnTo>
                  <a:pt x="3467" y="17157"/>
                </a:lnTo>
                <a:lnTo>
                  <a:pt x="3505" y="17322"/>
                </a:lnTo>
                <a:lnTo>
                  <a:pt x="3505" y="14478"/>
                </a:lnTo>
                <a:lnTo>
                  <a:pt x="3225" y="13944"/>
                </a:lnTo>
                <a:lnTo>
                  <a:pt x="3225" y="16395"/>
                </a:lnTo>
                <a:lnTo>
                  <a:pt x="3086" y="16344"/>
                </a:lnTo>
                <a:lnTo>
                  <a:pt x="3225" y="16395"/>
                </a:lnTo>
                <a:lnTo>
                  <a:pt x="3225" y="13944"/>
                </a:lnTo>
                <a:lnTo>
                  <a:pt x="3644" y="12750"/>
                </a:lnTo>
                <a:lnTo>
                  <a:pt x="5486" y="12115"/>
                </a:lnTo>
                <a:lnTo>
                  <a:pt x="6642" y="12496"/>
                </a:lnTo>
                <a:lnTo>
                  <a:pt x="7391" y="13893"/>
                </a:lnTo>
                <a:lnTo>
                  <a:pt x="7493" y="14528"/>
                </a:lnTo>
                <a:lnTo>
                  <a:pt x="7493" y="6248"/>
                </a:lnTo>
                <a:lnTo>
                  <a:pt x="7061" y="5384"/>
                </a:lnTo>
                <a:lnTo>
                  <a:pt x="7061" y="8686"/>
                </a:lnTo>
                <a:lnTo>
                  <a:pt x="6489" y="10210"/>
                </a:lnTo>
                <a:lnTo>
                  <a:pt x="5372" y="10718"/>
                </a:lnTo>
                <a:lnTo>
                  <a:pt x="3390" y="9956"/>
                </a:lnTo>
                <a:lnTo>
                  <a:pt x="2921" y="9067"/>
                </a:lnTo>
                <a:lnTo>
                  <a:pt x="2997" y="8559"/>
                </a:lnTo>
                <a:lnTo>
                  <a:pt x="3352" y="7670"/>
                </a:lnTo>
                <a:lnTo>
                  <a:pt x="3543" y="7162"/>
                </a:lnTo>
                <a:lnTo>
                  <a:pt x="4660" y="6654"/>
                </a:lnTo>
                <a:lnTo>
                  <a:pt x="6629" y="7416"/>
                </a:lnTo>
                <a:lnTo>
                  <a:pt x="6972" y="8051"/>
                </a:lnTo>
                <a:lnTo>
                  <a:pt x="7061" y="8686"/>
                </a:lnTo>
                <a:lnTo>
                  <a:pt x="7061" y="5384"/>
                </a:lnTo>
                <a:lnTo>
                  <a:pt x="6807" y="4876"/>
                </a:lnTo>
                <a:lnTo>
                  <a:pt x="6870" y="4114"/>
                </a:lnTo>
                <a:lnTo>
                  <a:pt x="7061" y="3606"/>
                </a:lnTo>
                <a:lnTo>
                  <a:pt x="7975" y="3225"/>
                </a:lnTo>
                <a:lnTo>
                  <a:pt x="8991" y="2844"/>
                </a:lnTo>
                <a:lnTo>
                  <a:pt x="10096" y="3352"/>
                </a:lnTo>
                <a:lnTo>
                  <a:pt x="10858" y="4749"/>
                </a:lnTo>
                <a:lnTo>
                  <a:pt x="10947" y="5384"/>
                </a:lnTo>
                <a:lnTo>
                  <a:pt x="10947" y="1320"/>
                </a:lnTo>
                <a:lnTo>
                  <a:pt x="10795" y="1320"/>
                </a:lnTo>
                <a:lnTo>
                  <a:pt x="10617" y="1181"/>
                </a:lnTo>
                <a:lnTo>
                  <a:pt x="10883" y="1270"/>
                </a:lnTo>
                <a:lnTo>
                  <a:pt x="11061" y="1320"/>
                </a:lnTo>
                <a:lnTo>
                  <a:pt x="11061" y="38"/>
                </a:lnTo>
                <a:lnTo>
                  <a:pt x="10604" y="114"/>
                </a:lnTo>
                <a:lnTo>
                  <a:pt x="10502" y="431"/>
                </a:lnTo>
                <a:lnTo>
                  <a:pt x="10350" y="762"/>
                </a:lnTo>
                <a:lnTo>
                  <a:pt x="10096" y="444"/>
                </a:lnTo>
                <a:lnTo>
                  <a:pt x="10096" y="1257"/>
                </a:lnTo>
                <a:lnTo>
                  <a:pt x="10071" y="1447"/>
                </a:lnTo>
                <a:lnTo>
                  <a:pt x="9931" y="1447"/>
                </a:lnTo>
                <a:lnTo>
                  <a:pt x="10096" y="1257"/>
                </a:lnTo>
                <a:lnTo>
                  <a:pt x="10096" y="444"/>
                </a:lnTo>
                <a:lnTo>
                  <a:pt x="9753" y="304"/>
                </a:lnTo>
                <a:lnTo>
                  <a:pt x="9575" y="228"/>
                </a:lnTo>
                <a:lnTo>
                  <a:pt x="9575" y="1485"/>
                </a:lnTo>
                <a:lnTo>
                  <a:pt x="9347" y="1574"/>
                </a:lnTo>
                <a:lnTo>
                  <a:pt x="8978" y="1320"/>
                </a:lnTo>
                <a:lnTo>
                  <a:pt x="8902" y="1130"/>
                </a:lnTo>
                <a:lnTo>
                  <a:pt x="8991" y="1270"/>
                </a:lnTo>
                <a:lnTo>
                  <a:pt x="9321" y="1384"/>
                </a:lnTo>
                <a:lnTo>
                  <a:pt x="9575" y="1485"/>
                </a:lnTo>
                <a:lnTo>
                  <a:pt x="9575" y="228"/>
                </a:lnTo>
                <a:lnTo>
                  <a:pt x="9410" y="152"/>
                </a:lnTo>
                <a:lnTo>
                  <a:pt x="9017" y="304"/>
                </a:lnTo>
                <a:lnTo>
                  <a:pt x="8902" y="622"/>
                </a:lnTo>
                <a:lnTo>
                  <a:pt x="8801" y="927"/>
                </a:lnTo>
                <a:lnTo>
                  <a:pt x="8877" y="1066"/>
                </a:lnTo>
                <a:lnTo>
                  <a:pt x="8712" y="1066"/>
                </a:lnTo>
                <a:lnTo>
                  <a:pt x="8699" y="1447"/>
                </a:lnTo>
                <a:lnTo>
                  <a:pt x="8585" y="1701"/>
                </a:lnTo>
                <a:lnTo>
                  <a:pt x="7912" y="1955"/>
                </a:lnTo>
                <a:lnTo>
                  <a:pt x="7505" y="1701"/>
                </a:lnTo>
                <a:lnTo>
                  <a:pt x="7823" y="1739"/>
                </a:lnTo>
                <a:lnTo>
                  <a:pt x="8153" y="1854"/>
                </a:lnTo>
                <a:lnTo>
                  <a:pt x="8509" y="1689"/>
                </a:lnTo>
                <a:lnTo>
                  <a:pt x="8623" y="1409"/>
                </a:lnTo>
                <a:lnTo>
                  <a:pt x="8699" y="1041"/>
                </a:lnTo>
                <a:lnTo>
                  <a:pt x="8585" y="787"/>
                </a:lnTo>
                <a:lnTo>
                  <a:pt x="8242" y="622"/>
                </a:lnTo>
                <a:lnTo>
                  <a:pt x="7886" y="495"/>
                </a:lnTo>
                <a:lnTo>
                  <a:pt x="7505" y="647"/>
                </a:lnTo>
                <a:lnTo>
                  <a:pt x="7404" y="965"/>
                </a:lnTo>
                <a:lnTo>
                  <a:pt x="7277" y="1270"/>
                </a:lnTo>
                <a:lnTo>
                  <a:pt x="7366" y="1447"/>
                </a:lnTo>
                <a:lnTo>
                  <a:pt x="7251" y="1955"/>
                </a:lnTo>
                <a:lnTo>
                  <a:pt x="7150" y="2209"/>
                </a:lnTo>
                <a:lnTo>
                  <a:pt x="7200" y="1943"/>
                </a:lnTo>
                <a:lnTo>
                  <a:pt x="7251" y="1447"/>
                </a:lnTo>
                <a:lnTo>
                  <a:pt x="7086" y="1308"/>
                </a:lnTo>
                <a:lnTo>
                  <a:pt x="6781" y="1168"/>
                </a:lnTo>
                <a:lnTo>
                  <a:pt x="6680" y="2413"/>
                </a:lnTo>
                <a:lnTo>
                  <a:pt x="6172" y="2336"/>
                </a:lnTo>
                <a:lnTo>
                  <a:pt x="6032" y="2171"/>
                </a:lnTo>
                <a:lnTo>
                  <a:pt x="6350" y="2324"/>
                </a:lnTo>
                <a:lnTo>
                  <a:pt x="6680" y="2413"/>
                </a:lnTo>
                <a:lnTo>
                  <a:pt x="6680" y="1143"/>
                </a:lnTo>
                <a:lnTo>
                  <a:pt x="6438" y="1041"/>
                </a:lnTo>
                <a:lnTo>
                  <a:pt x="6032" y="1181"/>
                </a:lnTo>
                <a:lnTo>
                  <a:pt x="5956" y="1485"/>
                </a:lnTo>
                <a:lnTo>
                  <a:pt x="5842" y="1816"/>
                </a:lnTo>
                <a:lnTo>
                  <a:pt x="5981" y="2082"/>
                </a:lnTo>
                <a:lnTo>
                  <a:pt x="5892" y="2844"/>
                </a:lnTo>
                <a:lnTo>
                  <a:pt x="5854" y="2705"/>
                </a:lnTo>
                <a:lnTo>
                  <a:pt x="5892" y="2844"/>
                </a:lnTo>
                <a:lnTo>
                  <a:pt x="5892" y="2133"/>
                </a:lnTo>
                <a:lnTo>
                  <a:pt x="5524" y="1955"/>
                </a:lnTo>
                <a:lnTo>
                  <a:pt x="5524" y="3098"/>
                </a:lnTo>
                <a:lnTo>
                  <a:pt x="5346" y="3225"/>
                </a:lnTo>
                <a:lnTo>
                  <a:pt x="4940" y="3098"/>
                </a:lnTo>
                <a:lnTo>
                  <a:pt x="4787" y="2946"/>
                </a:lnTo>
                <a:lnTo>
                  <a:pt x="5054" y="3048"/>
                </a:lnTo>
                <a:lnTo>
                  <a:pt x="5397" y="3149"/>
                </a:lnTo>
                <a:lnTo>
                  <a:pt x="5524" y="3098"/>
                </a:lnTo>
                <a:lnTo>
                  <a:pt x="5524" y="1955"/>
                </a:lnTo>
                <a:lnTo>
                  <a:pt x="5067" y="1778"/>
                </a:lnTo>
                <a:lnTo>
                  <a:pt x="4749" y="1930"/>
                </a:lnTo>
                <a:lnTo>
                  <a:pt x="4597" y="2260"/>
                </a:lnTo>
                <a:lnTo>
                  <a:pt x="4521" y="2552"/>
                </a:lnTo>
                <a:lnTo>
                  <a:pt x="4660" y="2844"/>
                </a:lnTo>
                <a:lnTo>
                  <a:pt x="4610" y="3733"/>
                </a:lnTo>
                <a:lnTo>
                  <a:pt x="4610" y="2844"/>
                </a:lnTo>
                <a:lnTo>
                  <a:pt x="4254" y="2819"/>
                </a:lnTo>
                <a:lnTo>
                  <a:pt x="3937" y="2654"/>
                </a:lnTo>
                <a:lnTo>
                  <a:pt x="3556" y="2832"/>
                </a:lnTo>
                <a:lnTo>
                  <a:pt x="3416" y="3124"/>
                </a:lnTo>
                <a:lnTo>
                  <a:pt x="3327" y="3441"/>
                </a:lnTo>
                <a:lnTo>
                  <a:pt x="3492" y="3810"/>
                </a:lnTo>
                <a:lnTo>
                  <a:pt x="4178" y="4064"/>
                </a:lnTo>
                <a:lnTo>
                  <a:pt x="4368" y="3975"/>
                </a:lnTo>
                <a:lnTo>
                  <a:pt x="4241" y="4114"/>
                </a:lnTo>
                <a:lnTo>
                  <a:pt x="3860" y="4114"/>
                </a:lnTo>
                <a:lnTo>
                  <a:pt x="3594" y="3873"/>
                </a:lnTo>
                <a:lnTo>
                  <a:pt x="3594" y="4749"/>
                </a:lnTo>
                <a:lnTo>
                  <a:pt x="3594" y="3873"/>
                </a:lnTo>
                <a:lnTo>
                  <a:pt x="3454" y="3975"/>
                </a:lnTo>
                <a:lnTo>
                  <a:pt x="3314" y="3937"/>
                </a:lnTo>
                <a:lnTo>
                  <a:pt x="3314" y="5092"/>
                </a:lnTo>
                <a:lnTo>
                  <a:pt x="3162" y="5130"/>
                </a:lnTo>
                <a:lnTo>
                  <a:pt x="3314" y="5092"/>
                </a:lnTo>
                <a:lnTo>
                  <a:pt x="3314" y="3937"/>
                </a:lnTo>
                <a:lnTo>
                  <a:pt x="3086" y="3848"/>
                </a:lnTo>
                <a:lnTo>
                  <a:pt x="3086" y="5130"/>
                </a:lnTo>
                <a:lnTo>
                  <a:pt x="2921" y="5130"/>
                </a:lnTo>
                <a:lnTo>
                  <a:pt x="2768" y="5003"/>
                </a:lnTo>
                <a:lnTo>
                  <a:pt x="2768" y="5816"/>
                </a:lnTo>
                <a:lnTo>
                  <a:pt x="2705" y="5981"/>
                </a:lnTo>
                <a:lnTo>
                  <a:pt x="2768" y="5816"/>
                </a:lnTo>
                <a:lnTo>
                  <a:pt x="2768" y="5003"/>
                </a:lnTo>
                <a:lnTo>
                  <a:pt x="3086" y="5130"/>
                </a:lnTo>
                <a:lnTo>
                  <a:pt x="3086" y="3848"/>
                </a:lnTo>
                <a:lnTo>
                  <a:pt x="2857" y="3746"/>
                </a:lnTo>
                <a:lnTo>
                  <a:pt x="2641" y="3835"/>
                </a:lnTo>
                <a:lnTo>
                  <a:pt x="2641" y="16052"/>
                </a:lnTo>
                <a:lnTo>
                  <a:pt x="2616" y="15925"/>
                </a:lnTo>
                <a:lnTo>
                  <a:pt x="2641" y="16052"/>
                </a:lnTo>
                <a:lnTo>
                  <a:pt x="2641" y="3835"/>
                </a:lnTo>
                <a:lnTo>
                  <a:pt x="2501" y="3886"/>
                </a:lnTo>
                <a:lnTo>
                  <a:pt x="2374" y="4191"/>
                </a:lnTo>
                <a:lnTo>
                  <a:pt x="2260" y="4533"/>
                </a:lnTo>
                <a:lnTo>
                  <a:pt x="2451" y="4864"/>
                </a:lnTo>
                <a:lnTo>
                  <a:pt x="2590" y="4940"/>
                </a:lnTo>
                <a:lnTo>
                  <a:pt x="2501" y="5130"/>
                </a:lnTo>
                <a:lnTo>
                  <a:pt x="2324" y="5041"/>
                </a:lnTo>
                <a:lnTo>
                  <a:pt x="2006" y="4940"/>
                </a:lnTo>
                <a:lnTo>
                  <a:pt x="1638" y="5080"/>
                </a:lnTo>
                <a:lnTo>
                  <a:pt x="1511" y="5397"/>
                </a:lnTo>
                <a:lnTo>
                  <a:pt x="1422" y="5727"/>
                </a:lnTo>
                <a:lnTo>
                  <a:pt x="1574" y="6057"/>
                </a:lnTo>
                <a:lnTo>
                  <a:pt x="1803" y="6146"/>
                </a:lnTo>
                <a:lnTo>
                  <a:pt x="2298" y="6337"/>
                </a:lnTo>
                <a:lnTo>
                  <a:pt x="2540" y="6235"/>
                </a:lnTo>
                <a:lnTo>
                  <a:pt x="2146" y="6400"/>
                </a:lnTo>
                <a:lnTo>
                  <a:pt x="1803" y="6146"/>
                </a:lnTo>
                <a:lnTo>
                  <a:pt x="1727" y="6400"/>
                </a:lnTo>
                <a:lnTo>
                  <a:pt x="1333" y="6248"/>
                </a:lnTo>
                <a:lnTo>
                  <a:pt x="965" y="6375"/>
                </a:lnTo>
                <a:lnTo>
                  <a:pt x="825" y="6718"/>
                </a:lnTo>
                <a:lnTo>
                  <a:pt x="723" y="6997"/>
                </a:lnTo>
                <a:lnTo>
                  <a:pt x="889" y="7353"/>
                </a:lnTo>
                <a:lnTo>
                  <a:pt x="1257" y="7454"/>
                </a:lnTo>
                <a:lnTo>
                  <a:pt x="1587" y="7632"/>
                </a:lnTo>
                <a:lnTo>
                  <a:pt x="1968" y="7467"/>
                </a:lnTo>
                <a:lnTo>
                  <a:pt x="2070" y="7162"/>
                </a:lnTo>
                <a:lnTo>
                  <a:pt x="2133" y="6997"/>
                </a:lnTo>
                <a:lnTo>
                  <a:pt x="1968" y="7518"/>
                </a:lnTo>
                <a:lnTo>
                  <a:pt x="1968" y="14655"/>
                </a:lnTo>
                <a:lnTo>
                  <a:pt x="1968" y="7518"/>
                </a:lnTo>
                <a:lnTo>
                  <a:pt x="1600" y="7670"/>
                </a:lnTo>
                <a:lnTo>
                  <a:pt x="1244" y="7543"/>
                </a:lnTo>
                <a:lnTo>
                  <a:pt x="1219" y="7785"/>
                </a:lnTo>
                <a:lnTo>
                  <a:pt x="876" y="7620"/>
                </a:lnTo>
                <a:lnTo>
                  <a:pt x="495" y="7772"/>
                </a:lnTo>
                <a:lnTo>
                  <a:pt x="406" y="8077"/>
                </a:lnTo>
                <a:lnTo>
                  <a:pt x="304" y="8382"/>
                </a:lnTo>
                <a:lnTo>
                  <a:pt x="495" y="8724"/>
                </a:lnTo>
                <a:lnTo>
                  <a:pt x="812" y="8915"/>
                </a:lnTo>
                <a:lnTo>
                  <a:pt x="1168" y="8991"/>
                </a:lnTo>
                <a:lnTo>
                  <a:pt x="1498" y="8839"/>
                </a:lnTo>
                <a:lnTo>
                  <a:pt x="1612" y="8623"/>
                </a:lnTo>
                <a:lnTo>
                  <a:pt x="1600" y="13131"/>
                </a:lnTo>
                <a:lnTo>
                  <a:pt x="1435" y="13385"/>
                </a:lnTo>
                <a:lnTo>
                  <a:pt x="1206" y="13385"/>
                </a:lnTo>
                <a:lnTo>
                  <a:pt x="1447" y="13296"/>
                </a:lnTo>
                <a:lnTo>
                  <a:pt x="1574" y="12966"/>
                </a:lnTo>
                <a:lnTo>
                  <a:pt x="1600" y="13131"/>
                </a:lnTo>
                <a:lnTo>
                  <a:pt x="1600" y="8686"/>
                </a:lnTo>
                <a:lnTo>
                  <a:pt x="1549" y="8940"/>
                </a:lnTo>
                <a:lnTo>
                  <a:pt x="1181" y="9067"/>
                </a:lnTo>
                <a:lnTo>
                  <a:pt x="876" y="8940"/>
                </a:lnTo>
                <a:lnTo>
                  <a:pt x="863" y="9182"/>
                </a:lnTo>
                <a:lnTo>
                  <a:pt x="647" y="9080"/>
                </a:lnTo>
                <a:lnTo>
                  <a:pt x="254" y="9232"/>
                </a:lnTo>
                <a:lnTo>
                  <a:pt x="152" y="9550"/>
                </a:lnTo>
                <a:lnTo>
                  <a:pt x="25" y="9842"/>
                </a:lnTo>
                <a:lnTo>
                  <a:pt x="254" y="10185"/>
                </a:lnTo>
                <a:lnTo>
                  <a:pt x="584" y="10325"/>
                </a:lnTo>
                <a:lnTo>
                  <a:pt x="901" y="10464"/>
                </a:lnTo>
                <a:lnTo>
                  <a:pt x="1270" y="10312"/>
                </a:lnTo>
                <a:lnTo>
                  <a:pt x="1358" y="10083"/>
                </a:lnTo>
                <a:lnTo>
                  <a:pt x="1384" y="10210"/>
                </a:lnTo>
                <a:lnTo>
                  <a:pt x="1333" y="11734"/>
                </a:lnTo>
                <a:lnTo>
                  <a:pt x="1143" y="11988"/>
                </a:lnTo>
                <a:lnTo>
                  <a:pt x="952" y="11925"/>
                </a:lnTo>
                <a:lnTo>
                  <a:pt x="1282" y="11785"/>
                </a:lnTo>
                <a:lnTo>
                  <a:pt x="1308" y="11607"/>
                </a:lnTo>
                <a:lnTo>
                  <a:pt x="1333" y="11734"/>
                </a:lnTo>
                <a:lnTo>
                  <a:pt x="1333" y="10261"/>
                </a:lnTo>
                <a:lnTo>
                  <a:pt x="1104" y="10464"/>
                </a:lnTo>
                <a:lnTo>
                  <a:pt x="1092" y="10744"/>
                </a:lnTo>
                <a:lnTo>
                  <a:pt x="1092" y="10464"/>
                </a:lnTo>
                <a:lnTo>
                  <a:pt x="901" y="10464"/>
                </a:lnTo>
                <a:lnTo>
                  <a:pt x="723" y="10464"/>
                </a:lnTo>
                <a:lnTo>
                  <a:pt x="711" y="10591"/>
                </a:lnTo>
                <a:lnTo>
                  <a:pt x="241" y="10680"/>
                </a:lnTo>
                <a:lnTo>
                  <a:pt x="139" y="11010"/>
                </a:lnTo>
                <a:lnTo>
                  <a:pt x="0" y="11303"/>
                </a:lnTo>
                <a:lnTo>
                  <a:pt x="203" y="11671"/>
                </a:lnTo>
                <a:lnTo>
                  <a:pt x="558" y="11785"/>
                </a:lnTo>
                <a:lnTo>
                  <a:pt x="800" y="11938"/>
                </a:lnTo>
                <a:lnTo>
                  <a:pt x="469" y="12204"/>
                </a:lnTo>
                <a:lnTo>
                  <a:pt x="203" y="12814"/>
                </a:lnTo>
                <a:lnTo>
                  <a:pt x="393" y="13169"/>
                </a:lnTo>
                <a:lnTo>
                  <a:pt x="762" y="13296"/>
                </a:lnTo>
                <a:lnTo>
                  <a:pt x="1079" y="13423"/>
                </a:lnTo>
                <a:lnTo>
                  <a:pt x="876" y="13614"/>
                </a:lnTo>
                <a:lnTo>
                  <a:pt x="723" y="13944"/>
                </a:lnTo>
                <a:lnTo>
                  <a:pt x="660" y="14211"/>
                </a:lnTo>
                <a:lnTo>
                  <a:pt x="812" y="14605"/>
                </a:lnTo>
                <a:lnTo>
                  <a:pt x="1193" y="14706"/>
                </a:lnTo>
                <a:lnTo>
                  <a:pt x="1524" y="14859"/>
                </a:lnTo>
                <a:lnTo>
                  <a:pt x="1663" y="14973"/>
                </a:lnTo>
                <a:lnTo>
                  <a:pt x="1422" y="15328"/>
                </a:lnTo>
                <a:lnTo>
                  <a:pt x="1333" y="15659"/>
                </a:lnTo>
                <a:lnTo>
                  <a:pt x="1498" y="16014"/>
                </a:lnTo>
                <a:lnTo>
                  <a:pt x="1854" y="16141"/>
                </a:lnTo>
                <a:lnTo>
                  <a:pt x="2159" y="16243"/>
                </a:lnTo>
                <a:lnTo>
                  <a:pt x="2324" y="16205"/>
                </a:lnTo>
                <a:lnTo>
                  <a:pt x="2298" y="16332"/>
                </a:lnTo>
                <a:lnTo>
                  <a:pt x="2298" y="16649"/>
                </a:lnTo>
                <a:lnTo>
                  <a:pt x="2133" y="16954"/>
                </a:lnTo>
                <a:lnTo>
                  <a:pt x="2362" y="17284"/>
                </a:lnTo>
                <a:lnTo>
                  <a:pt x="2692" y="17411"/>
                </a:lnTo>
                <a:lnTo>
                  <a:pt x="2997" y="17589"/>
                </a:lnTo>
                <a:lnTo>
                  <a:pt x="3276" y="17500"/>
                </a:lnTo>
                <a:lnTo>
                  <a:pt x="3352" y="17653"/>
                </a:lnTo>
                <a:lnTo>
                  <a:pt x="3251" y="17868"/>
                </a:lnTo>
                <a:lnTo>
                  <a:pt x="3136" y="18211"/>
                </a:lnTo>
                <a:lnTo>
                  <a:pt x="3327" y="18542"/>
                </a:lnTo>
                <a:lnTo>
                  <a:pt x="3657" y="18669"/>
                </a:lnTo>
                <a:lnTo>
                  <a:pt x="4038" y="18783"/>
                </a:lnTo>
                <a:lnTo>
                  <a:pt x="4343" y="18643"/>
                </a:lnTo>
                <a:lnTo>
                  <a:pt x="4508" y="18719"/>
                </a:lnTo>
                <a:lnTo>
                  <a:pt x="4419" y="18961"/>
                </a:lnTo>
                <a:lnTo>
                  <a:pt x="4330" y="19253"/>
                </a:lnTo>
                <a:lnTo>
                  <a:pt x="4521" y="19583"/>
                </a:lnTo>
                <a:lnTo>
                  <a:pt x="4826" y="19773"/>
                </a:lnTo>
                <a:lnTo>
                  <a:pt x="5194" y="19862"/>
                </a:lnTo>
                <a:lnTo>
                  <a:pt x="5537" y="19697"/>
                </a:lnTo>
                <a:lnTo>
                  <a:pt x="5676" y="19418"/>
                </a:lnTo>
                <a:lnTo>
                  <a:pt x="5651" y="19735"/>
                </a:lnTo>
                <a:lnTo>
                  <a:pt x="5715" y="19888"/>
                </a:lnTo>
                <a:lnTo>
                  <a:pt x="5664" y="20193"/>
                </a:lnTo>
                <a:lnTo>
                  <a:pt x="5829" y="20548"/>
                </a:lnTo>
                <a:lnTo>
                  <a:pt x="6197" y="20650"/>
                </a:lnTo>
                <a:lnTo>
                  <a:pt x="6515" y="20789"/>
                </a:lnTo>
                <a:lnTo>
                  <a:pt x="6845" y="20637"/>
                </a:lnTo>
                <a:lnTo>
                  <a:pt x="6985" y="20383"/>
                </a:lnTo>
                <a:lnTo>
                  <a:pt x="7112" y="20624"/>
                </a:lnTo>
                <a:lnTo>
                  <a:pt x="7086" y="20980"/>
                </a:lnTo>
                <a:lnTo>
                  <a:pt x="7251" y="21323"/>
                </a:lnTo>
                <a:lnTo>
                  <a:pt x="7607" y="21424"/>
                </a:lnTo>
                <a:lnTo>
                  <a:pt x="8001" y="21602"/>
                </a:lnTo>
                <a:lnTo>
                  <a:pt x="8343" y="21424"/>
                </a:lnTo>
                <a:lnTo>
                  <a:pt x="8458" y="21183"/>
                </a:lnTo>
                <a:lnTo>
                  <a:pt x="8686" y="21259"/>
                </a:lnTo>
                <a:lnTo>
                  <a:pt x="8623" y="21526"/>
                </a:lnTo>
                <a:lnTo>
                  <a:pt x="8801" y="21882"/>
                </a:lnTo>
                <a:lnTo>
                  <a:pt x="9461" y="22136"/>
                </a:lnTo>
                <a:lnTo>
                  <a:pt x="9817" y="21983"/>
                </a:lnTo>
                <a:lnTo>
                  <a:pt x="9969" y="21653"/>
                </a:lnTo>
                <a:lnTo>
                  <a:pt x="10160" y="21767"/>
                </a:lnTo>
                <a:lnTo>
                  <a:pt x="10350" y="22225"/>
                </a:lnTo>
                <a:lnTo>
                  <a:pt x="10706" y="22390"/>
                </a:lnTo>
                <a:lnTo>
                  <a:pt x="11023" y="22479"/>
                </a:lnTo>
                <a:lnTo>
                  <a:pt x="11391" y="22352"/>
                </a:lnTo>
                <a:lnTo>
                  <a:pt x="11557" y="22009"/>
                </a:lnTo>
                <a:lnTo>
                  <a:pt x="11747" y="22021"/>
                </a:lnTo>
                <a:lnTo>
                  <a:pt x="11747" y="22161"/>
                </a:lnTo>
                <a:lnTo>
                  <a:pt x="11938" y="22504"/>
                </a:lnTo>
                <a:lnTo>
                  <a:pt x="12649" y="22809"/>
                </a:lnTo>
                <a:lnTo>
                  <a:pt x="12992" y="22644"/>
                </a:lnTo>
                <a:lnTo>
                  <a:pt x="13144" y="22313"/>
                </a:lnTo>
                <a:lnTo>
                  <a:pt x="13258" y="22034"/>
                </a:lnTo>
                <a:lnTo>
                  <a:pt x="13423" y="22021"/>
                </a:lnTo>
                <a:lnTo>
                  <a:pt x="13538" y="21640"/>
                </a:lnTo>
                <a:lnTo>
                  <a:pt x="13639" y="21513"/>
                </a:lnTo>
                <a:lnTo>
                  <a:pt x="14008" y="21386"/>
                </a:lnTo>
                <a:lnTo>
                  <a:pt x="14312" y="21386"/>
                </a:lnTo>
                <a:lnTo>
                  <a:pt x="14719" y="21640"/>
                </a:lnTo>
                <a:lnTo>
                  <a:pt x="14744" y="22021"/>
                </a:lnTo>
                <a:lnTo>
                  <a:pt x="14846" y="21894"/>
                </a:lnTo>
                <a:lnTo>
                  <a:pt x="15036" y="21894"/>
                </a:lnTo>
                <a:lnTo>
                  <a:pt x="15049" y="21386"/>
                </a:lnTo>
                <a:lnTo>
                  <a:pt x="15138" y="21259"/>
                </a:lnTo>
                <a:lnTo>
                  <a:pt x="15824" y="21132"/>
                </a:lnTo>
                <a:lnTo>
                  <a:pt x="16129" y="21259"/>
                </a:lnTo>
                <a:lnTo>
                  <a:pt x="16243" y="21640"/>
                </a:lnTo>
                <a:lnTo>
                  <a:pt x="16357" y="21513"/>
                </a:lnTo>
                <a:lnTo>
                  <a:pt x="16535" y="21513"/>
                </a:lnTo>
                <a:lnTo>
                  <a:pt x="16471" y="21386"/>
                </a:lnTo>
                <a:lnTo>
                  <a:pt x="16459" y="21132"/>
                </a:lnTo>
                <a:lnTo>
                  <a:pt x="16548" y="20878"/>
                </a:lnTo>
                <a:lnTo>
                  <a:pt x="17183" y="20624"/>
                </a:lnTo>
                <a:lnTo>
                  <a:pt x="17564" y="20751"/>
                </a:lnTo>
                <a:lnTo>
                  <a:pt x="17729" y="21132"/>
                </a:lnTo>
                <a:lnTo>
                  <a:pt x="17907" y="21005"/>
                </a:lnTo>
                <a:lnTo>
                  <a:pt x="17830" y="20624"/>
                </a:lnTo>
                <a:lnTo>
                  <a:pt x="17907" y="20370"/>
                </a:lnTo>
                <a:lnTo>
                  <a:pt x="18110" y="20243"/>
                </a:lnTo>
                <a:lnTo>
                  <a:pt x="18491" y="19989"/>
                </a:lnTo>
                <a:lnTo>
                  <a:pt x="18884" y="20116"/>
                </a:lnTo>
                <a:lnTo>
                  <a:pt x="19075" y="20370"/>
                </a:lnTo>
                <a:lnTo>
                  <a:pt x="19100" y="19608"/>
                </a:lnTo>
                <a:lnTo>
                  <a:pt x="19634" y="19227"/>
                </a:lnTo>
                <a:lnTo>
                  <a:pt x="20066" y="19227"/>
                </a:lnTo>
                <a:lnTo>
                  <a:pt x="20294" y="19481"/>
                </a:lnTo>
                <a:lnTo>
                  <a:pt x="20447" y="19354"/>
                </a:lnTo>
                <a:lnTo>
                  <a:pt x="20497" y="19227"/>
                </a:lnTo>
                <a:lnTo>
                  <a:pt x="20231" y="19100"/>
                </a:lnTo>
                <a:lnTo>
                  <a:pt x="20358" y="18592"/>
                </a:lnTo>
                <a:lnTo>
                  <a:pt x="20472" y="18465"/>
                </a:lnTo>
                <a:lnTo>
                  <a:pt x="20675" y="18338"/>
                </a:lnTo>
                <a:lnTo>
                  <a:pt x="21069" y="18211"/>
                </a:lnTo>
                <a:lnTo>
                  <a:pt x="21361" y="18465"/>
                </a:lnTo>
                <a:lnTo>
                  <a:pt x="21551" y="18211"/>
                </a:lnTo>
                <a:lnTo>
                  <a:pt x="21247" y="18084"/>
                </a:lnTo>
                <a:lnTo>
                  <a:pt x="21374" y="17449"/>
                </a:lnTo>
                <a:lnTo>
                  <a:pt x="21513" y="17195"/>
                </a:lnTo>
                <a:lnTo>
                  <a:pt x="21894" y="17068"/>
                </a:lnTo>
                <a:lnTo>
                  <a:pt x="22263" y="17322"/>
                </a:lnTo>
                <a:lnTo>
                  <a:pt x="22377" y="17068"/>
                </a:lnTo>
                <a:lnTo>
                  <a:pt x="22072" y="16814"/>
                </a:lnTo>
                <a:lnTo>
                  <a:pt x="22136" y="16179"/>
                </a:lnTo>
                <a:lnTo>
                  <a:pt x="22237" y="15925"/>
                </a:lnTo>
                <a:lnTo>
                  <a:pt x="22631" y="15925"/>
                </a:lnTo>
                <a:lnTo>
                  <a:pt x="22936" y="16052"/>
                </a:lnTo>
                <a:lnTo>
                  <a:pt x="22974" y="15925"/>
                </a:lnTo>
                <a:lnTo>
                  <a:pt x="23037" y="15671"/>
                </a:lnTo>
                <a:lnTo>
                  <a:pt x="22733" y="15671"/>
                </a:lnTo>
                <a:lnTo>
                  <a:pt x="22631" y="15417"/>
                </a:lnTo>
                <a:lnTo>
                  <a:pt x="22745" y="14655"/>
                </a:lnTo>
                <a:lnTo>
                  <a:pt x="23050" y="14528"/>
                </a:lnTo>
                <a:lnTo>
                  <a:pt x="23418" y="14655"/>
                </a:lnTo>
                <a:lnTo>
                  <a:pt x="23418" y="14528"/>
                </a:lnTo>
                <a:lnTo>
                  <a:pt x="23482" y="14274"/>
                </a:lnTo>
                <a:lnTo>
                  <a:pt x="23152" y="14274"/>
                </a:lnTo>
                <a:lnTo>
                  <a:pt x="22923" y="13893"/>
                </a:lnTo>
                <a:lnTo>
                  <a:pt x="23063" y="13258"/>
                </a:lnTo>
                <a:lnTo>
                  <a:pt x="23342" y="13131"/>
                </a:lnTo>
                <a:lnTo>
                  <a:pt x="23685" y="13131"/>
                </a:lnTo>
                <a:lnTo>
                  <a:pt x="23710" y="12877"/>
                </a:lnTo>
                <a:lnTo>
                  <a:pt x="23355" y="12877"/>
                </a:lnTo>
                <a:lnTo>
                  <a:pt x="23050" y="12623"/>
                </a:lnTo>
                <a:lnTo>
                  <a:pt x="23075" y="12115"/>
                </a:lnTo>
                <a:lnTo>
                  <a:pt x="23088" y="11861"/>
                </a:lnTo>
                <a:lnTo>
                  <a:pt x="23329" y="11607"/>
                </a:lnTo>
                <a:lnTo>
                  <a:pt x="23749" y="11734"/>
                </a:lnTo>
                <a:close/>
              </a:path>
              <a:path w="740410" h="2958465">
                <a:moveTo>
                  <a:pt x="24282" y="4508"/>
                </a:moveTo>
                <a:lnTo>
                  <a:pt x="24079" y="4191"/>
                </a:lnTo>
                <a:lnTo>
                  <a:pt x="23710" y="4038"/>
                </a:lnTo>
                <a:lnTo>
                  <a:pt x="23380" y="3860"/>
                </a:lnTo>
                <a:lnTo>
                  <a:pt x="23012" y="4025"/>
                </a:lnTo>
                <a:lnTo>
                  <a:pt x="22885" y="4356"/>
                </a:lnTo>
                <a:lnTo>
                  <a:pt x="22783" y="4660"/>
                </a:lnTo>
                <a:lnTo>
                  <a:pt x="22961" y="5016"/>
                </a:lnTo>
                <a:lnTo>
                  <a:pt x="23342" y="5156"/>
                </a:lnTo>
                <a:lnTo>
                  <a:pt x="23647" y="5283"/>
                </a:lnTo>
                <a:lnTo>
                  <a:pt x="24015" y="5143"/>
                </a:lnTo>
                <a:lnTo>
                  <a:pt x="24142" y="4813"/>
                </a:lnTo>
                <a:lnTo>
                  <a:pt x="24282" y="4508"/>
                </a:lnTo>
                <a:close/>
              </a:path>
              <a:path w="740410" h="2958465">
                <a:moveTo>
                  <a:pt x="24307" y="24815"/>
                </a:moveTo>
                <a:lnTo>
                  <a:pt x="24053" y="24460"/>
                </a:lnTo>
                <a:lnTo>
                  <a:pt x="23698" y="24396"/>
                </a:lnTo>
                <a:lnTo>
                  <a:pt x="23368" y="24269"/>
                </a:lnTo>
                <a:lnTo>
                  <a:pt x="23012" y="24472"/>
                </a:lnTo>
                <a:lnTo>
                  <a:pt x="22910" y="24765"/>
                </a:lnTo>
                <a:lnTo>
                  <a:pt x="22872" y="25133"/>
                </a:lnTo>
                <a:lnTo>
                  <a:pt x="23088" y="25450"/>
                </a:lnTo>
                <a:lnTo>
                  <a:pt x="23456" y="25514"/>
                </a:lnTo>
                <a:lnTo>
                  <a:pt x="23812" y="25615"/>
                </a:lnTo>
                <a:lnTo>
                  <a:pt x="24130" y="25425"/>
                </a:lnTo>
                <a:lnTo>
                  <a:pt x="24206" y="25120"/>
                </a:lnTo>
                <a:lnTo>
                  <a:pt x="24307" y="24815"/>
                </a:lnTo>
                <a:close/>
              </a:path>
              <a:path w="740410" h="2958465">
                <a:moveTo>
                  <a:pt x="25831" y="5118"/>
                </a:moveTo>
                <a:lnTo>
                  <a:pt x="25603" y="4749"/>
                </a:lnTo>
                <a:lnTo>
                  <a:pt x="24917" y="4470"/>
                </a:lnTo>
                <a:lnTo>
                  <a:pt x="24549" y="4635"/>
                </a:lnTo>
                <a:lnTo>
                  <a:pt x="24422" y="4940"/>
                </a:lnTo>
                <a:lnTo>
                  <a:pt x="24320" y="5270"/>
                </a:lnTo>
                <a:lnTo>
                  <a:pt x="24485" y="5600"/>
                </a:lnTo>
                <a:lnTo>
                  <a:pt x="24828" y="5740"/>
                </a:lnTo>
                <a:lnTo>
                  <a:pt x="25196" y="5880"/>
                </a:lnTo>
                <a:lnTo>
                  <a:pt x="25565" y="5715"/>
                </a:lnTo>
                <a:lnTo>
                  <a:pt x="25704" y="5384"/>
                </a:lnTo>
                <a:lnTo>
                  <a:pt x="25831" y="5118"/>
                </a:lnTo>
                <a:close/>
              </a:path>
              <a:path w="740410" h="2958465">
                <a:moveTo>
                  <a:pt x="25895" y="25158"/>
                </a:moveTo>
                <a:lnTo>
                  <a:pt x="25628" y="24815"/>
                </a:lnTo>
                <a:lnTo>
                  <a:pt x="25311" y="24714"/>
                </a:lnTo>
                <a:lnTo>
                  <a:pt x="24917" y="24663"/>
                </a:lnTo>
                <a:lnTo>
                  <a:pt x="24587" y="24879"/>
                </a:lnTo>
                <a:lnTo>
                  <a:pt x="24511" y="25184"/>
                </a:lnTo>
                <a:lnTo>
                  <a:pt x="24460" y="25501"/>
                </a:lnTo>
                <a:lnTo>
                  <a:pt x="24688" y="25831"/>
                </a:lnTo>
                <a:lnTo>
                  <a:pt x="25031" y="25895"/>
                </a:lnTo>
                <a:lnTo>
                  <a:pt x="25374" y="26009"/>
                </a:lnTo>
                <a:lnTo>
                  <a:pt x="25704" y="25781"/>
                </a:lnTo>
                <a:lnTo>
                  <a:pt x="25806" y="25501"/>
                </a:lnTo>
                <a:lnTo>
                  <a:pt x="25895" y="25158"/>
                </a:lnTo>
                <a:close/>
              </a:path>
              <a:path w="740410" h="2958465">
                <a:moveTo>
                  <a:pt x="27330" y="5689"/>
                </a:moveTo>
                <a:lnTo>
                  <a:pt x="27127" y="5346"/>
                </a:lnTo>
                <a:lnTo>
                  <a:pt x="26466" y="5080"/>
                </a:lnTo>
                <a:lnTo>
                  <a:pt x="26098" y="5207"/>
                </a:lnTo>
                <a:lnTo>
                  <a:pt x="25946" y="5524"/>
                </a:lnTo>
                <a:lnTo>
                  <a:pt x="25857" y="5816"/>
                </a:lnTo>
                <a:lnTo>
                  <a:pt x="25996" y="6184"/>
                </a:lnTo>
                <a:lnTo>
                  <a:pt x="26390" y="6350"/>
                </a:lnTo>
                <a:lnTo>
                  <a:pt x="26657" y="6438"/>
                </a:lnTo>
                <a:lnTo>
                  <a:pt x="27051" y="6311"/>
                </a:lnTo>
                <a:lnTo>
                  <a:pt x="27178" y="5994"/>
                </a:lnTo>
                <a:lnTo>
                  <a:pt x="27330" y="5689"/>
                </a:lnTo>
                <a:close/>
              </a:path>
              <a:path w="740410" h="2958465">
                <a:moveTo>
                  <a:pt x="27482" y="25577"/>
                </a:moveTo>
                <a:lnTo>
                  <a:pt x="27216" y="25247"/>
                </a:lnTo>
                <a:lnTo>
                  <a:pt x="26898" y="25146"/>
                </a:lnTo>
                <a:lnTo>
                  <a:pt x="26530" y="25044"/>
                </a:lnTo>
                <a:lnTo>
                  <a:pt x="26123" y="25234"/>
                </a:lnTo>
                <a:lnTo>
                  <a:pt x="26085" y="25577"/>
                </a:lnTo>
                <a:lnTo>
                  <a:pt x="26022" y="25920"/>
                </a:lnTo>
                <a:lnTo>
                  <a:pt x="26301" y="26238"/>
                </a:lnTo>
                <a:lnTo>
                  <a:pt x="26619" y="26314"/>
                </a:lnTo>
                <a:lnTo>
                  <a:pt x="26987" y="26416"/>
                </a:lnTo>
                <a:lnTo>
                  <a:pt x="27330" y="26225"/>
                </a:lnTo>
                <a:lnTo>
                  <a:pt x="27393" y="25895"/>
                </a:lnTo>
                <a:lnTo>
                  <a:pt x="27482" y="25577"/>
                </a:lnTo>
                <a:close/>
              </a:path>
              <a:path w="740410" h="2958465">
                <a:moveTo>
                  <a:pt x="28854" y="6311"/>
                </a:moveTo>
                <a:lnTo>
                  <a:pt x="28676" y="5918"/>
                </a:lnTo>
                <a:lnTo>
                  <a:pt x="28308" y="5816"/>
                </a:lnTo>
                <a:lnTo>
                  <a:pt x="27990" y="5651"/>
                </a:lnTo>
                <a:lnTo>
                  <a:pt x="27584" y="5778"/>
                </a:lnTo>
                <a:lnTo>
                  <a:pt x="27470" y="6108"/>
                </a:lnTo>
                <a:lnTo>
                  <a:pt x="27381" y="6426"/>
                </a:lnTo>
                <a:lnTo>
                  <a:pt x="27546" y="6769"/>
                </a:lnTo>
                <a:lnTo>
                  <a:pt x="27901" y="6921"/>
                </a:lnTo>
                <a:lnTo>
                  <a:pt x="28219" y="7048"/>
                </a:lnTo>
                <a:lnTo>
                  <a:pt x="28587" y="6883"/>
                </a:lnTo>
                <a:lnTo>
                  <a:pt x="28752" y="6616"/>
                </a:lnTo>
                <a:lnTo>
                  <a:pt x="28854" y="6311"/>
                </a:lnTo>
                <a:close/>
              </a:path>
              <a:path w="740410" h="2958465">
                <a:moveTo>
                  <a:pt x="29083" y="25958"/>
                </a:moveTo>
                <a:lnTo>
                  <a:pt x="28841" y="25641"/>
                </a:lnTo>
                <a:lnTo>
                  <a:pt x="28473" y="25539"/>
                </a:lnTo>
                <a:lnTo>
                  <a:pt x="28130" y="25463"/>
                </a:lnTo>
                <a:lnTo>
                  <a:pt x="27724" y="25590"/>
                </a:lnTo>
                <a:lnTo>
                  <a:pt x="27698" y="25946"/>
                </a:lnTo>
                <a:lnTo>
                  <a:pt x="27609" y="26289"/>
                </a:lnTo>
                <a:lnTo>
                  <a:pt x="27863" y="26657"/>
                </a:lnTo>
                <a:lnTo>
                  <a:pt x="28206" y="26733"/>
                </a:lnTo>
                <a:lnTo>
                  <a:pt x="28587" y="26797"/>
                </a:lnTo>
                <a:lnTo>
                  <a:pt x="28905" y="26644"/>
                </a:lnTo>
                <a:lnTo>
                  <a:pt x="28994" y="26289"/>
                </a:lnTo>
                <a:lnTo>
                  <a:pt x="29083" y="25958"/>
                </a:lnTo>
                <a:close/>
              </a:path>
              <a:path w="740410" h="2958465">
                <a:moveTo>
                  <a:pt x="30391" y="6921"/>
                </a:moveTo>
                <a:lnTo>
                  <a:pt x="30175" y="6515"/>
                </a:lnTo>
                <a:lnTo>
                  <a:pt x="29857" y="6413"/>
                </a:lnTo>
                <a:lnTo>
                  <a:pt x="29489" y="6261"/>
                </a:lnTo>
                <a:lnTo>
                  <a:pt x="29133" y="6413"/>
                </a:lnTo>
                <a:lnTo>
                  <a:pt x="29006" y="6705"/>
                </a:lnTo>
                <a:lnTo>
                  <a:pt x="28905" y="7048"/>
                </a:lnTo>
                <a:lnTo>
                  <a:pt x="29057" y="7366"/>
                </a:lnTo>
                <a:lnTo>
                  <a:pt x="29425" y="7569"/>
                </a:lnTo>
                <a:lnTo>
                  <a:pt x="29794" y="7670"/>
                </a:lnTo>
                <a:lnTo>
                  <a:pt x="30124" y="7518"/>
                </a:lnTo>
                <a:lnTo>
                  <a:pt x="30226" y="7200"/>
                </a:lnTo>
                <a:lnTo>
                  <a:pt x="30391" y="6921"/>
                </a:lnTo>
                <a:close/>
              </a:path>
              <a:path w="740410" h="2958465">
                <a:moveTo>
                  <a:pt x="30645" y="26365"/>
                </a:moveTo>
                <a:lnTo>
                  <a:pt x="30403" y="26009"/>
                </a:lnTo>
                <a:lnTo>
                  <a:pt x="30048" y="25933"/>
                </a:lnTo>
                <a:lnTo>
                  <a:pt x="29705" y="25882"/>
                </a:lnTo>
                <a:lnTo>
                  <a:pt x="29375" y="26073"/>
                </a:lnTo>
                <a:lnTo>
                  <a:pt x="29273" y="26365"/>
                </a:lnTo>
                <a:lnTo>
                  <a:pt x="29184" y="26695"/>
                </a:lnTo>
                <a:lnTo>
                  <a:pt x="29425" y="27038"/>
                </a:lnTo>
                <a:lnTo>
                  <a:pt x="29781" y="27139"/>
                </a:lnTo>
                <a:lnTo>
                  <a:pt x="30175" y="27178"/>
                </a:lnTo>
                <a:lnTo>
                  <a:pt x="30518" y="27012"/>
                </a:lnTo>
                <a:lnTo>
                  <a:pt x="30568" y="26670"/>
                </a:lnTo>
                <a:lnTo>
                  <a:pt x="30645" y="26365"/>
                </a:lnTo>
                <a:close/>
              </a:path>
              <a:path w="740410" h="2958465">
                <a:moveTo>
                  <a:pt x="31940" y="7480"/>
                </a:moveTo>
                <a:lnTo>
                  <a:pt x="31673" y="7150"/>
                </a:lnTo>
                <a:lnTo>
                  <a:pt x="31369" y="7010"/>
                </a:lnTo>
                <a:lnTo>
                  <a:pt x="31026" y="6883"/>
                </a:lnTo>
                <a:lnTo>
                  <a:pt x="30683" y="7010"/>
                </a:lnTo>
                <a:lnTo>
                  <a:pt x="30505" y="7302"/>
                </a:lnTo>
                <a:lnTo>
                  <a:pt x="30429" y="7581"/>
                </a:lnTo>
                <a:lnTo>
                  <a:pt x="30581" y="7988"/>
                </a:lnTo>
                <a:lnTo>
                  <a:pt x="30962" y="8128"/>
                </a:lnTo>
                <a:lnTo>
                  <a:pt x="31292" y="8255"/>
                </a:lnTo>
                <a:lnTo>
                  <a:pt x="31648" y="8064"/>
                </a:lnTo>
                <a:lnTo>
                  <a:pt x="31750" y="7797"/>
                </a:lnTo>
                <a:lnTo>
                  <a:pt x="31940" y="7480"/>
                </a:lnTo>
                <a:close/>
              </a:path>
              <a:path w="740410" h="2958465">
                <a:moveTo>
                  <a:pt x="32232" y="26733"/>
                </a:moveTo>
                <a:lnTo>
                  <a:pt x="31991" y="26390"/>
                </a:lnTo>
                <a:lnTo>
                  <a:pt x="31648" y="26352"/>
                </a:lnTo>
                <a:lnTo>
                  <a:pt x="31280" y="26276"/>
                </a:lnTo>
                <a:lnTo>
                  <a:pt x="30975" y="26377"/>
                </a:lnTo>
                <a:lnTo>
                  <a:pt x="30861" y="26784"/>
                </a:lnTo>
                <a:lnTo>
                  <a:pt x="30784" y="27089"/>
                </a:lnTo>
                <a:lnTo>
                  <a:pt x="31013" y="27381"/>
                </a:lnTo>
                <a:lnTo>
                  <a:pt x="31369" y="27520"/>
                </a:lnTo>
                <a:lnTo>
                  <a:pt x="31762" y="27571"/>
                </a:lnTo>
                <a:lnTo>
                  <a:pt x="32080" y="27406"/>
                </a:lnTo>
                <a:lnTo>
                  <a:pt x="32156" y="27089"/>
                </a:lnTo>
                <a:lnTo>
                  <a:pt x="32232" y="26733"/>
                </a:lnTo>
                <a:close/>
              </a:path>
              <a:path w="740410" h="2958465">
                <a:moveTo>
                  <a:pt x="33451" y="8089"/>
                </a:moveTo>
                <a:lnTo>
                  <a:pt x="33235" y="7696"/>
                </a:lnTo>
                <a:lnTo>
                  <a:pt x="32931" y="7620"/>
                </a:lnTo>
                <a:lnTo>
                  <a:pt x="32524" y="7480"/>
                </a:lnTo>
                <a:lnTo>
                  <a:pt x="32194" y="7581"/>
                </a:lnTo>
                <a:lnTo>
                  <a:pt x="32054" y="7912"/>
                </a:lnTo>
                <a:lnTo>
                  <a:pt x="31953" y="8242"/>
                </a:lnTo>
                <a:lnTo>
                  <a:pt x="32118" y="8585"/>
                </a:lnTo>
                <a:lnTo>
                  <a:pt x="32486" y="8737"/>
                </a:lnTo>
                <a:lnTo>
                  <a:pt x="32791" y="8839"/>
                </a:lnTo>
                <a:lnTo>
                  <a:pt x="33172" y="8712"/>
                </a:lnTo>
                <a:lnTo>
                  <a:pt x="33312" y="8432"/>
                </a:lnTo>
                <a:lnTo>
                  <a:pt x="33451" y="8089"/>
                </a:lnTo>
                <a:close/>
              </a:path>
              <a:path w="740410" h="2958465">
                <a:moveTo>
                  <a:pt x="33845" y="27152"/>
                </a:moveTo>
                <a:lnTo>
                  <a:pt x="33629" y="26797"/>
                </a:lnTo>
                <a:lnTo>
                  <a:pt x="33248" y="26708"/>
                </a:lnTo>
                <a:lnTo>
                  <a:pt x="32880" y="26644"/>
                </a:lnTo>
                <a:lnTo>
                  <a:pt x="32512" y="26835"/>
                </a:lnTo>
                <a:lnTo>
                  <a:pt x="32461" y="27152"/>
                </a:lnTo>
                <a:lnTo>
                  <a:pt x="32423" y="27470"/>
                </a:lnTo>
                <a:lnTo>
                  <a:pt x="32626" y="27800"/>
                </a:lnTo>
                <a:lnTo>
                  <a:pt x="32956" y="27940"/>
                </a:lnTo>
                <a:lnTo>
                  <a:pt x="33337" y="28016"/>
                </a:lnTo>
                <a:lnTo>
                  <a:pt x="33667" y="27838"/>
                </a:lnTo>
                <a:lnTo>
                  <a:pt x="33743" y="27470"/>
                </a:lnTo>
                <a:lnTo>
                  <a:pt x="33845" y="27152"/>
                </a:lnTo>
                <a:close/>
              </a:path>
              <a:path w="740410" h="2958465">
                <a:moveTo>
                  <a:pt x="34950" y="8674"/>
                </a:moveTo>
                <a:lnTo>
                  <a:pt x="34759" y="8356"/>
                </a:lnTo>
                <a:lnTo>
                  <a:pt x="34099" y="8026"/>
                </a:lnTo>
                <a:lnTo>
                  <a:pt x="33705" y="8204"/>
                </a:lnTo>
                <a:lnTo>
                  <a:pt x="33578" y="8521"/>
                </a:lnTo>
                <a:lnTo>
                  <a:pt x="33477" y="8839"/>
                </a:lnTo>
                <a:lnTo>
                  <a:pt x="33680" y="9169"/>
                </a:lnTo>
                <a:lnTo>
                  <a:pt x="33997" y="9309"/>
                </a:lnTo>
                <a:lnTo>
                  <a:pt x="34328" y="9448"/>
                </a:lnTo>
                <a:lnTo>
                  <a:pt x="34696" y="9309"/>
                </a:lnTo>
                <a:lnTo>
                  <a:pt x="34798" y="8978"/>
                </a:lnTo>
                <a:lnTo>
                  <a:pt x="34950" y="8674"/>
                </a:lnTo>
                <a:close/>
              </a:path>
              <a:path w="740410" h="2958465">
                <a:moveTo>
                  <a:pt x="35420" y="27546"/>
                </a:moveTo>
                <a:lnTo>
                  <a:pt x="35166" y="27228"/>
                </a:lnTo>
                <a:lnTo>
                  <a:pt x="34836" y="27127"/>
                </a:lnTo>
                <a:lnTo>
                  <a:pt x="34455" y="27038"/>
                </a:lnTo>
                <a:lnTo>
                  <a:pt x="34099" y="27216"/>
                </a:lnTo>
                <a:lnTo>
                  <a:pt x="34048" y="27533"/>
                </a:lnTo>
                <a:lnTo>
                  <a:pt x="33959" y="27876"/>
                </a:lnTo>
                <a:lnTo>
                  <a:pt x="34201" y="28219"/>
                </a:lnTo>
                <a:lnTo>
                  <a:pt x="34607" y="28295"/>
                </a:lnTo>
                <a:lnTo>
                  <a:pt x="34899" y="28371"/>
                </a:lnTo>
                <a:lnTo>
                  <a:pt x="35267" y="28168"/>
                </a:lnTo>
                <a:lnTo>
                  <a:pt x="35356" y="27876"/>
                </a:lnTo>
                <a:lnTo>
                  <a:pt x="35420" y="27546"/>
                </a:lnTo>
                <a:close/>
              </a:path>
              <a:path w="740410" h="2958465">
                <a:moveTo>
                  <a:pt x="36499" y="9283"/>
                </a:moveTo>
                <a:lnTo>
                  <a:pt x="36283" y="8915"/>
                </a:lnTo>
                <a:lnTo>
                  <a:pt x="35941" y="8801"/>
                </a:lnTo>
                <a:lnTo>
                  <a:pt x="35585" y="8661"/>
                </a:lnTo>
                <a:lnTo>
                  <a:pt x="35242" y="8775"/>
                </a:lnTo>
                <a:lnTo>
                  <a:pt x="35090" y="9131"/>
                </a:lnTo>
                <a:lnTo>
                  <a:pt x="35039" y="9398"/>
                </a:lnTo>
                <a:lnTo>
                  <a:pt x="35191" y="9779"/>
                </a:lnTo>
                <a:lnTo>
                  <a:pt x="35534" y="9918"/>
                </a:lnTo>
                <a:lnTo>
                  <a:pt x="35864" y="10045"/>
                </a:lnTo>
                <a:lnTo>
                  <a:pt x="36233" y="9867"/>
                </a:lnTo>
                <a:lnTo>
                  <a:pt x="36347" y="9588"/>
                </a:lnTo>
                <a:lnTo>
                  <a:pt x="36499" y="9283"/>
                </a:lnTo>
                <a:close/>
              </a:path>
              <a:path w="740410" h="2958465">
                <a:moveTo>
                  <a:pt x="37007" y="27914"/>
                </a:moveTo>
                <a:lnTo>
                  <a:pt x="36753" y="27609"/>
                </a:lnTo>
                <a:lnTo>
                  <a:pt x="36410" y="27520"/>
                </a:lnTo>
                <a:lnTo>
                  <a:pt x="36093" y="27470"/>
                </a:lnTo>
                <a:lnTo>
                  <a:pt x="35750" y="27609"/>
                </a:lnTo>
                <a:lnTo>
                  <a:pt x="35648" y="27965"/>
                </a:lnTo>
                <a:lnTo>
                  <a:pt x="35572" y="28257"/>
                </a:lnTo>
                <a:lnTo>
                  <a:pt x="35826" y="28625"/>
                </a:lnTo>
                <a:lnTo>
                  <a:pt x="36169" y="28702"/>
                </a:lnTo>
                <a:lnTo>
                  <a:pt x="36525" y="28790"/>
                </a:lnTo>
                <a:lnTo>
                  <a:pt x="36842" y="28613"/>
                </a:lnTo>
                <a:lnTo>
                  <a:pt x="36957" y="28244"/>
                </a:lnTo>
                <a:lnTo>
                  <a:pt x="37007" y="27914"/>
                </a:lnTo>
                <a:close/>
              </a:path>
              <a:path w="740410" h="2958465">
                <a:moveTo>
                  <a:pt x="38011" y="9880"/>
                </a:moveTo>
                <a:lnTo>
                  <a:pt x="37807" y="9512"/>
                </a:lnTo>
                <a:lnTo>
                  <a:pt x="37477" y="9385"/>
                </a:lnTo>
                <a:lnTo>
                  <a:pt x="37122" y="9296"/>
                </a:lnTo>
                <a:lnTo>
                  <a:pt x="36779" y="9372"/>
                </a:lnTo>
                <a:lnTo>
                  <a:pt x="36614" y="9715"/>
                </a:lnTo>
                <a:lnTo>
                  <a:pt x="36525" y="10020"/>
                </a:lnTo>
                <a:lnTo>
                  <a:pt x="36703" y="10363"/>
                </a:lnTo>
                <a:lnTo>
                  <a:pt x="37020" y="10490"/>
                </a:lnTo>
                <a:lnTo>
                  <a:pt x="37388" y="10655"/>
                </a:lnTo>
                <a:lnTo>
                  <a:pt x="37769" y="10515"/>
                </a:lnTo>
                <a:lnTo>
                  <a:pt x="37909" y="10172"/>
                </a:lnTo>
                <a:lnTo>
                  <a:pt x="38011" y="9880"/>
                </a:lnTo>
                <a:close/>
              </a:path>
              <a:path w="740410" h="2958465">
                <a:moveTo>
                  <a:pt x="38582" y="28371"/>
                </a:moveTo>
                <a:lnTo>
                  <a:pt x="38341" y="28003"/>
                </a:lnTo>
                <a:lnTo>
                  <a:pt x="37985" y="27940"/>
                </a:lnTo>
                <a:lnTo>
                  <a:pt x="37668" y="27851"/>
                </a:lnTo>
                <a:lnTo>
                  <a:pt x="37299" y="28028"/>
                </a:lnTo>
                <a:lnTo>
                  <a:pt x="37236" y="28359"/>
                </a:lnTo>
                <a:lnTo>
                  <a:pt x="37134" y="28663"/>
                </a:lnTo>
                <a:lnTo>
                  <a:pt x="37401" y="28968"/>
                </a:lnTo>
                <a:lnTo>
                  <a:pt x="37719" y="29083"/>
                </a:lnTo>
                <a:lnTo>
                  <a:pt x="38074" y="29146"/>
                </a:lnTo>
                <a:lnTo>
                  <a:pt x="38468" y="29006"/>
                </a:lnTo>
                <a:lnTo>
                  <a:pt x="38506" y="28676"/>
                </a:lnTo>
                <a:lnTo>
                  <a:pt x="38582" y="28371"/>
                </a:lnTo>
                <a:close/>
              </a:path>
              <a:path w="740410" h="2958465">
                <a:moveTo>
                  <a:pt x="39560" y="10477"/>
                </a:moveTo>
                <a:lnTo>
                  <a:pt x="39344" y="10134"/>
                </a:lnTo>
                <a:lnTo>
                  <a:pt x="39014" y="9994"/>
                </a:lnTo>
                <a:lnTo>
                  <a:pt x="38684" y="9829"/>
                </a:lnTo>
                <a:lnTo>
                  <a:pt x="38277" y="9994"/>
                </a:lnTo>
                <a:lnTo>
                  <a:pt x="38188" y="10312"/>
                </a:lnTo>
                <a:lnTo>
                  <a:pt x="38061" y="10629"/>
                </a:lnTo>
                <a:lnTo>
                  <a:pt x="38227" y="10960"/>
                </a:lnTo>
                <a:lnTo>
                  <a:pt x="38900" y="11226"/>
                </a:lnTo>
                <a:lnTo>
                  <a:pt x="39268" y="11074"/>
                </a:lnTo>
                <a:lnTo>
                  <a:pt x="39433" y="10769"/>
                </a:lnTo>
                <a:lnTo>
                  <a:pt x="39560" y="10477"/>
                </a:lnTo>
                <a:close/>
              </a:path>
              <a:path w="740410" h="2958465">
                <a:moveTo>
                  <a:pt x="40157" y="28727"/>
                </a:moveTo>
                <a:lnTo>
                  <a:pt x="39941" y="28384"/>
                </a:lnTo>
                <a:lnTo>
                  <a:pt x="39217" y="28232"/>
                </a:lnTo>
                <a:lnTo>
                  <a:pt x="38849" y="28435"/>
                </a:lnTo>
                <a:lnTo>
                  <a:pt x="38823" y="28740"/>
                </a:lnTo>
                <a:lnTo>
                  <a:pt x="38785" y="29070"/>
                </a:lnTo>
                <a:lnTo>
                  <a:pt x="38950" y="29375"/>
                </a:lnTo>
                <a:lnTo>
                  <a:pt x="39331" y="29502"/>
                </a:lnTo>
                <a:lnTo>
                  <a:pt x="39687" y="29578"/>
                </a:lnTo>
                <a:lnTo>
                  <a:pt x="39992" y="29400"/>
                </a:lnTo>
                <a:lnTo>
                  <a:pt x="40106" y="29070"/>
                </a:lnTo>
                <a:lnTo>
                  <a:pt x="40157" y="28727"/>
                </a:lnTo>
                <a:close/>
              </a:path>
              <a:path w="740410" h="2958465">
                <a:moveTo>
                  <a:pt x="41795" y="29146"/>
                </a:moveTo>
                <a:lnTo>
                  <a:pt x="41541" y="28829"/>
                </a:lnTo>
                <a:lnTo>
                  <a:pt x="41211" y="28727"/>
                </a:lnTo>
                <a:lnTo>
                  <a:pt x="40817" y="28625"/>
                </a:lnTo>
                <a:lnTo>
                  <a:pt x="40462" y="28816"/>
                </a:lnTo>
                <a:lnTo>
                  <a:pt x="40398" y="29133"/>
                </a:lnTo>
                <a:lnTo>
                  <a:pt x="40373" y="29451"/>
                </a:lnTo>
                <a:lnTo>
                  <a:pt x="40589" y="29819"/>
                </a:lnTo>
                <a:lnTo>
                  <a:pt x="40906" y="29908"/>
                </a:lnTo>
                <a:lnTo>
                  <a:pt x="41275" y="29984"/>
                </a:lnTo>
                <a:lnTo>
                  <a:pt x="41605" y="29768"/>
                </a:lnTo>
                <a:lnTo>
                  <a:pt x="41694" y="29451"/>
                </a:lnTo>
                <a:lnTo>
                  <a:pt x="41795" y="29146"/>
                </a:lnTo>
                <a:close/>
              </a:path>
              <a:path w="740410" h="2958465">
                <a:moveTo>
                  <a:pt x="43370" y="29502"/>
                </a:moveTo>
                <a:lnTo>
                  <a:pt x="43116" y="29197"/>
                </a:lnTo>
                <a:lnTo>
                  <a:pt x="42748" y="29095"/>
                </a:lnTo>
                <a:lnTo>
                  <a:pt x="42430" y="29032"/>
                </a:lnTo>
                <a:lnTo>
                  <a:pt x="42062" y="29197"/>
                </a:lnTo>
                <a:lnTo>
                  <a:pt x="41986" y="29514"/>
                </a:lnTo>
                <a:lnTo>
                  <a:pt x="41922" y="29832"/>
                </a:lnTo>
                <a:lnTo>
                  <a:pt x="42176" y="30187"/>
                </a:lnTo>
                <a:lnTo>
                  <a:pt x="42494" y="30276"/>
                </a:lnTo>
                <a:lnTo>
                  <a:pt x="42824" y="30340"/>
                </a:lnTo>
                <a:lnTo>
                  <a:pt x="43205" y="30162"/>
                </a:lnTo>
                <a:lnTo>
                  <a:pt x="43281" y="29870"/>
                </a:lnTo>
                <a:lnTo>
                  <a:pt x="43370" y="29502"/>
                </a:lnTo>
                <a:close/>
              </a:path>
              <a:path w="740410" h="2958465">
                <a:moveTo>
                  <a:pt x="44958" y="29946"/>
                </a:moveTo>
                <a:lnTo>
                  <a:pt x="44704" y="29578"/>
                </a:lnTo>
                <a:lnTo>
                  <a:pt x="44361" y="29514"/>
                </a:lnTo>
                <a:lnTo>
                  <a:pt x="44030" y="29387"/>
                </a:lnTo>
                <a:lnTo>
                  <a:pt x="43637" y="29603"/>
                </a:lnTo>
                <a:lnTo>
                  <a:pt x="43586" y="29921"/>
                </a:lnTo>
                <a:lnTo>
                  <a:pt x="43484" y="30238"/>
                </a:lnTo>
                <a:lnTo>
                  <a:pt x="43713" y="30594"/>
                </a:lnTo>
                <a:lnTo>
                  <a:pt x="44094" y="30683"/>
                </a:lnTo>
                <a:lnTo>
                  <a:pt x="44437" y="30772"/>
                </a:lnTo>
                <a:lnTo>
                  <a:pt x="44792" y="30568"/>
                </a:lnTo>
                <a:lnTo>
                  <a:pt x="44856" y="30251"/>
                </a:lnTo>
                <a:lnTo>
                  <a:pt x="44958" y="29946"/>
                </a:lnTo>
                <a:close/>
              </a:path>
              <a:path w="740410" h="2958465">
                <a:moveTo>
                  <a:pt x="46520" y="30340"/>
                </a:moveTo>
                <a:lnTo>
                  <a:pt x="46266" y="29984"/>
                </a:lnTo>
                <a:lnTo>
                  <a:pt x="45923" y="29908"/>
                </a:lnTo>
                <a:lnTo>
                  <a:pt x="45618" y="29806"/>
                </a:lnTo>
                <a:lnTo>
                  <a:pt x="45224" y="30022"/>
                </a:lnTo>
                <a:lnTo>
                  <a:pt x="45123" y="30645"/>
                </a:lnTo>
                <a:lnTo>
                  <a:pt x="45300" y="30949"/>
                </a:lnTo>
                <a:lnTo>
                  <a:pt x="45681" y="31064"/>
                </a:lnTo>
                <a:lnTo>
                  <a:pt x="46062" y="31153"/>
                </a:lnTo>
                <a:lnTo>
                  <a:pt x="46380" y="30975"/>
                </a:lnTo>
                <a:lnTo>
                  <a:pt x="46443" y="30645"/>
                </a:lnTo>
                <a:lnTo>
                  <a:pt x="46520" y="30340"/>
                </a:lnTo>
                <a:close/>
              </a:path>
              <a:path w="740410" h="2958465">
                <a:moveTo>
                  <a:pt x="48158" y="30708"/>
                </a:moveTo>
                <a:lnTo>
                  <a:pt x="47853" y="30365"/>
                </a:lnTo>
                <a:lnTo>
                  <a:pt x="47536" y="30264"/>
                </a:lnTo>
                <a:lnTo>
                  <a:pt x="47167" y="30187"/>
                </a:lnTo>
                <a:lnTo>
                  <a:pt x="46837" y="30403"/>
                </a:lnTo>
                <a:lnTo>
                  <a:pt x="46723" y="30708"/>
                </a:lnTo>
                <a:lnTo>
                  <a:pt x="46710" y="31026"/>
                </a:lnTo>
                <a:lnTo>
                  <a:pt x="46951" y="31369"/>
                </a:lnTo>
                <a:lnTo>
                  <a:pt x="47269" y="31483"/>
                </a:lnTo>
                <a:lnTo>
                  <a:pt x="47612" y="31546"/>
                </a:lnTo>
                <a:lnTo>
                  <a:pt x="47955" y="31369"/>
                </a:lnTo>
                <a:lnTo>
                  <a:pt x="48031" y="31013"/>
                </a:lnTo>
                <a:lnTo>
                  <a:pt x="48158" y="30708"/>
                </a:lnTo>
                <a:close/>
              </a:path>
              <a:path w="740410" h="2958465">
                <a:moveTo>
                  <a:pt x="49695" y="31076"/>
                </a:moveTo>
                <a:lnTo>
                  <a:pt x="49466" y="30784"/>
                </a:lnTo>
                <a:lnTo>
                  <a:pt x="49098" y="30695"/>
                </a:lnTo>
                <a:lnTo>
                  <a:pt x="48780" y="30568"/>
                </a:lnTo>
                <a:lnTo>
                  <a:pt x="48425" y="30784"/>
                </a:lnTo>
                <a:lnTo>
                  <a:pt x="48336" y="31115"/>
                </a:lnTo>
                <a:lnTo>
                  <a:pt x="48272" y="31432"/>
                </a:lnTo>
                <a:lnTo>
                  <a:pt x="48501" y="31788"/>
                </a:lnTo>
                <a:lnTo>
                  <a:pt x="48869" y="31838"/>
                </a:lnTo>
                <a:lnTo>
                  <a:pt x="49187" y="31927"/>
                </a:lnTo>
                <a:lnTo>
                  <a:pt x="49580" y="31750"/>
                </a:lnTo>
                <a:lnTo>
                  <a:pt x="49657" y="31432"/>
                </a:lnTo>
                <a:lnTo>
                  <a:pt x="49695" y="31076"/>
                </a:lnTo>
                <a:close/>
              </a:path>
              <a:path w="740410" h="2958465">
                <a:moveTo>
                  <a:pt x="51282" y="31496"/>
                </a:moveTo>
                <a:lnTo>
                  <a:pt x="51054" y="31153"/>
                </a:lnTo>
                <a:lnTo>
                  <a:pt x="50685" y="31089"/>
                </a:lnTo>
                <a:lnTo>
                  <a:pt x="50368" y="31000"/>
                </a:lnTo>
                <a:lnTo>
                  <a:pt x="49987" y="31191"/>
                </a:lnTo>
                <a:lnTo>
                  <a:pt x="49923" y="31496"/>
                </a:lnTo>
                <a:lnTo>
                  <a:pt x="49898" y="31800"/>
                </a:lnTo>
                <a:lnTo>
                  <a:pt x="50076" y="32156"/>
                </a:lnTo>
                <a:lnTo>
                  <a:pt x="50444" y="32245"/>
                </a:lnTo>
                <a:lnTo>
                  <a:pt x="50825" y="32359"/>
                </a:lnTo>
                <a:lnTo>
                  <a:pt x="51155" y="32143"/>
                </a:lnTo>
                <a:lnTo>
                  <a:pt x="51231" y="31838"/>
                </a:lnTo>
                <a:lnTo>
                  <a:pt x="51282" y="31496"/>
                </a:lnTo>
                <a:close/>
              </a:path>
              <a:path w="740410" h="2958465">
                <a:moveTo>
                  <a:pt x="52959" y="32321"/>
                </a:moveTo>
                <a:lnTo>
                  <a:pt x="52920" y="32016"/>
                </a:lnTo>
                <a:lnTo>
                  <a:pt x="52908" y="32321"/>
                </a:lnTo>
                <a:close/>
              </a:path>
              <a:path w="740410" h="2958465">
                <a:moveTo>
                  <a:pt x="53187" y="27368"/>
                </a:moveTo>
                <a:lnTo>
                  <a:pt x="53098" y="27635"/>
                </a:lnTo>
                <a:lnTo>
                  <a:pt x="53187" y="27368"/>
                </a:lnTo>
                <a:close/>
              </a:path>
              <a:path w="740410" h="2958465">
                <a:moveTo>
                  <a:pt x="55283" y="29756"/>
                </a:moveTo>
                <a:lnTo>
                  <a:pt x="54940" y="29756"/>
                </a:lnTo>
                <a:lnTo>
                  <a:pt x="54597" y="29629"/>
                </a:lnTo>
                <a:lnTo>
                  <a:pt x="54368" y="29375"/>
                </a:lnTo>
                <a:lnTo>
                  <a:pt x="54279" y="29235"/>
                </a:lnTo>
                <a:lnTo>
                  <a:pt x="54254" y="28867"/>
                </a:lnTo>
                <a:lnTo>
                  <a:pt x="54394" y="28727"/>
                </a:lnTo>
                <a:lnTo>
                  <a:pt x="54330" y="28511"/>
                </a:lnTo>
                <a:lnTo>
                  <a:pt x="54216" y="28790"/>
                </a:lnTo>
                <a:lnTo>
                  <a:pt x="53860" y="28867"/>
                </a:lnTo>
                <a:lnTo>
                  <a:pt x="53555" y="28727"/>
                </a:lnTo>
                <a:lnTo>
                  <a:pt x="53365" y="28663"/>
                </a:lnTo>
                <a:lnTo>
                  <a:pt x="53200" y="28511"/>
                </a:lnTo>
                <a:lnTo>
                  <a:pt x="53149" y="28028"/>
                </a:lnTo>
                <a:lnTo>
                  <a:pt x="52984" y="28028"/>
                </a:lnTo>
                <a:lnTo>
                  <a:pt x="53047" y="28321"/>
                </a:lnTo>
                <a:lnTo>
                  <a:pt x="52844" y="28536"/>
                </a:lnTo>
                <a:lnTo>
                  <a:pt x="52527" y="28638"/>
                </a:lnTo>
                <a:lnTo>
                  <a:pt x="52184" y="28663"/>
                </a:lnTo>
                <a:lnTo>
                  <a:pt x="51892" y="28511"/>
                </a:lnTo>
                <a:lnTo>
                  <a:pt x="51790" y="28295"/>
                </a:lnTo>
                <a:lnTo>
                  <a:pt x="51650" y="28295"/>
                </a:lnTo>
                <a:lnTo>
                  <a:pt x="51777" y="28511"/>
                </a:lnTo>
                <a:lnTo>
                  <a:pt x="51879" y="28905"/>
                </a:lnTo>
                <a:lnTo>
                  <a:pt x="51473" y="29349"/>
                </a:lnTo>
                <a:lnTo>
                  <a:pt x="51117" y="29375"/>
                </a:lnTo>
                <a:lnTo>
                  <a:pt x="50863" y="29235"/>
                </a:lnTo>
                <a:lnTo>
                  <a:pt x="50774" y="29387"/>
                </a:lnTo>
                <a:lnTo>
                  <a:pt x="51041" y="29451"/>
                </a:lnTo>
                <a:lnTo>
                  <a:pt x="51219" y="29629"/>
                </a:lnTo>
                <a:lnTo>
                  <a:pt x="51295" y="30314"/>
                </a:lnTo>
                <a:lnTo>
                  <a:pt x="51041" y="30505"/>
                </a:lnTo>
                <a:lnTo>
                  <a:pt x="50774" y="30530"/>
                </a:lnTo>
                <a:lnTo>
                  <a:pt x="50800" y="30708"/>
                </a:lnTo>
                <a:lnTo>
                  <a:pt x="51079" y="30581"/>
                </a:lnTo>
                <a:lnTo>
                  <a:pt x="51435" y="30670"/>
                </a:lnTo>
                <a:lnTo>
                  <a:pt x="51638" y="31026"/>
                </a:lnTo>
                <a:lnTo>
                  <a:pt x="51739" y="31597"/>
                </a:lnTo>
                <a:lnTo>
                  <a:pt x="51625" y="31826"/>
                </a:lnTo>
                <a:lnTo>
                  <a:pt x="51790" y="31673"/>
                </a:lnTo>
                <a:lnTo>
                  <a:pt x="51917" y="31572"/>
                </a:lnTo>
                <a:lnTo>
                  <a:pt x="52146" y="31483"/>
                </a:lnTo>
                <a:lnTo>
                  <a:pt x="52730" y="31711"/>
                </a:lnTo>
                <a:lnTo>
                  <a:pt x="52920" y="32016"/>
                </a:lnTo>
                <a:lnTo>
                  <a:pt x="53136" y="31750"/>
                </a:lnTo>
                <a:lnTo>
                  <a:pt x="53441" y="31686"/>
                </a:lnTo>
                <a:lnTo>
                  <a:pt x="53746" y="31673"/>
                </a:lnTo>
                <a:lnTo>
                  <a:pt x="54063" y="31775"/>
                </a:lnTo>
                <a:lnTo>
                  <a:pt x="54178" y="32092"/>
                </a:lnTo>
                <a:lnTo>
                  <a:pt x="54343" y="31978"/>
                </a:lnTo>
                <a:lnTo>
                  <a:pt x="54203" y="31826"/>
                </a:lnTo>
                <a:lnTo>
                  <a:pt x="54127" y="31673"/>
                </a:lnTo>
                <a:lnTo>
                  <a:pt x="54102" y="31483"/>
                </a:lnTo>
                <a:lnTo>
                  <a:pt x="54521" y="30988"/>
                </a:lnTo>
                <a:lnTo>
                  <a:pt x="54825" y="30975"/>
                </a:lnTo>
                <a:lnTo>
                  <a:pt x="55092" y="31153"/>
                </a:lnTo>
                <a:lnTo>
                  <a:pt x="55168" y="30975"/>
                </a:lnTo>
                <a:lnTo>
                  <a:pt x="54889" y="30886"/>
                </a:lnTo>
                <a:lnTo>
                  <a:pt x="54737" y="30708"/>
                </a:lnTo>
                <a:lnTo>
                  <a:pt x="54660" y="30581"/>
                </a:lnTo>
                <a:lnTo>
                  <a:pt x="54737" y="30022"/>
                </a:lnTo>
                <a:lnTo>
                  <a:pt x="54940" y="29832"/>
                </a:lnTo>
                <a:lnTo>
                  <a:pt x="55270" y="29794"/>
                </a:lnTo>
                <a:close/>
              </a:path>
              <a:path w="740410" h="2958465">
                <a:moveTo>
                  <a:pt x="61518" y="19786"/>
                </a:moveTo>
                <a:lnTo>
                  <a:pt x="61175" y="19837"/>
                </a:lnTo>
                <a:lnTo>
                  <a:pt x="60845" y="19583"/>
                </a:lnTo>
                <a:lnTo>
                  <a:pt x="60756" y="19227"/>
                </a:lnTo>
                <a:lnTo>
                  <a:pt x="60731" y="18923"/>
                </a:lnTo>
                <a:lnTo>
                  <a:pt x="60921" y="18656"/>
                </a:lnTo>
                <a:lnTo>
                  <a:pt x="61277" y="18605"/>
                </a:lnTo>
                <a:lnTo>
                  <a:pt x="61125" y="18300"/>
                </a:lnTo>
                <a:lnTo>
                  <a:pt x="60820" y="18440"/>
                </a:lnTo>
                <a:lnTo>
                  <a:pt x="60464" y="18275"/>
                </a:lnTo>
                <a:lnTo>
                  <a:pt x="60172" y="17665"/>
                </a:lnTo>
                <a:lnTo>
                  <a:pt x="60286" y="17360"/>
                </a:lnTo>
                <a:lnTo>
                  <a:pt x="60591" y="17195"/>
                </a:lnTo>
                <a:lnTo>
                  <a:pt x="60375" y="16941"/>
                </a:lnTo>
                <a:lnTo>
                  <a:pt x="60121" y="17119"/>
                </a:lnTo>
                <a:lnTo>
                  <a:pt x="59740" y="17068"/>
                </a:lnTo>
                <a:lnTo>
                  <a:pt x="59258" y="16548"/>
                </a:lnTo>
                <a:lnTo>
                  <a:pt x="59283" y="16192"/>
                </a:lnTo>
                <a:lnTo>
                  <a:pt x="59550" y="16002"/>
                </a:lnTo>
                <a:lnTo>
                  <a:pt x="59296" y="15786"/>
                </a:lnTo>
                <a:lnTo>
                  <a:pt x="59105" y="16002"/>
                </a:lnTo>
                <a:lnTo>
                  <a:pt x="58737" y="16027"/>
                </a:lnTo>
                <a:lnTo>
                  <a:pt x="58102" y="15671"/>
                </a:lnTo>
                <a:lnTo>
                  <a:pt x="58089" y="15303"/>
                </a:lnTo>
                <a:lnTo>
                  <a:pt x="58229" y="15049"/>
                </a:lnTo>
                <a:lnTo>
                  <a:pt x="58026" y="14909"/>
                </a:lnTo>
                <a:lnTo>
                  <a:pt x="57810" y="15163"/>
                </a:lnTo>
                <a:lnTo>
                  <a:pt x="57454" y="15278"/>
                </a:lnTo>
                <a:lnTo>
                  <a:pt x="56781" y="15036"/>
                </a:lnTo>
                <a:lnTo>
                  <a:pt x="56578" y="14706"/>
                </a:lnTo>
                <a:lnTo>
                  <a:pt x="56705" y="14389"/>
                </a:lnTo>
                <a:lnTo>
                  <a:pt x="56451" y="14351"/>
                </a:lnTo>
                <a:lnTo>
                  <a:pt x="56311" y="14693"/>
                </a:lnTo>
                <a:lnTo>
                  <a:pt x="56045" y="14871"/>
                </a:lnTo>
                <a:lnTo>
                  <a:pt x="55689" y="14808"/>
                </a:lnTo>
                <a:lnTo>
                  <a:pt x="55321" y="14770"/>
                </a:lnTo>
                <a:lnTo>
                  <a:pt x="55283" y="25057"/>
                </a:lnTo>
                <a:lnTo>
                  <a:pt x="54825" y="24993"/>
                </a:lnTo>
                <a:lnTo>
                  <a:pt x="54978" y="24980"/>
                </a:lnTo>
                <a:lnTo>
                  <a:pt x="55283" y="25057"/>
                </a:lnTo>
                <a:lnTo>
                  <a:pt x="55283" y="14732"/>
                </a:lnTo>
                <a:lnTo>
                  <a:pt x="55067" y="14490"/>
                </a:lnTo>
                <a:lnTo>
                  <a:pt x="55067" y="14160"/>
                </a:lnTo>
                <a:lnTo>
                  <a:pt x="54737" y="14185"/>
                </a:lnTo>
                <a:lnTo>
                  <a:pt x="54775" y="14490"/>
                </a:lnTo>
                <a:lnTo>
                  <a:pt x="54533" y="14795"/>
                </a:lnTo>
                <a:lnTo>
                  <a:pt x="54229" y="14795"/>
                </a:lnTo>
                <a:lnTo>
                  <a:pt x="53873" y="14871"/>
                </a:lnTo>
                <a:lnTo>
                  <a:pt x="53568" y="14655"/>
                </a:lnTo>
                <a:lnTo>
                  <a:pt x="53441" y="14351"/>
                </a:lnTo>
                <a:lnTo>
                  <a:pt x="53263" y="14363"/>
                </a:lnTo>
                <a:lnTo>
                  <a:pt x="53289" y="14693"/>
                </a:lnTo>
                <a:lnTo>
                  <a:pt x="53174" y="15049"/>
                </a:lnTo>
                <a:lnTo>
                  <a:pt x="52552" y="15303"/>
                </a:lnTo>
                <a:lnTo>
                  <a:pt x="52222" y="15163"/>
                </a:lnTo>
                <a:lnTo>
                  <a:pt x="51955" y="14871"/>
                </a:lnTo>
                <a:lnTo>
                  <a:pt x="51765" y="15011"/>
                </a:lnTo>
                <a:lnTo>
                  <a:pt x="51943" y="15265"/>
                </a:lnTo>
                <a:lnTo>
                  <a:pt x="51917" y="15633"/>
                </a:lnTo>
                <a:lnTo>
                  <a:pt x="51689" y="15836"/>
                </a:lnTo>
                <a:lnTo>
                  <a:pt x="51358" y="16052"/>
                </a:lnTo>
                <a:lnTo>
                  <a:pt x="51015" y="15989"/>
                </a:lnTo>
                <a:lnTo>
                  <a:pt x="50800" y="15722"/>
                </a:lnTo>
                <a:lnTo>
                  <a:pt x="50533" y="15963"/>
                </a:lnTo>
                <a:lnTo>
                  <a:pt x="50812" y="16179"/>
                </a:lnTo>
                <a:lnTo>
                  <a:pt x="50901" y="16548"/>
                </a:lnTo>
                <a:lnTo>
                  <a:pt x="50482" y="17018"/>
                </a:lnTo>
                <a:lnTo>
                  <a:pt x="50126" y="17081"/>
                </a:lnTo>
                <a:lnTo>
                  <a:pt x="49834" y="16916"/>
                </a:lnTo>
                <a:lnTo>
                  <a:pt x="49669" y="17170"/>
                </a:lnTo>
                <a:lnTo>
                  <a:pt x="49987" y="17310"/>
                </a:lnTo>
                <a:lnTo>
                  <a:pt x="50190" y="17665"/>
                </a:lnTo>
                <a:lnTo>
                  <a:pt x="49974" y="18237"/>
                </a:lnTo>
                <a:lnTo>
                  <a:pt x="49593" y="18376"/>
                </a:lnTo>
                <a:lnTo>
                  <a:pt x="49263" y="18237"/>
                </a:lnTo>
                <a:lnTo>
                  <a:pt x="49212" y="18478"/>
                </a:lnTo>
                <a:lnTo>
                  <a:pt x="49555" y="18643"/>
                </a:lnTo>
                <a:lnTo>
                  <a:pt x="49784" y="18923"/>
                </a:lnTo>
                <a:lnTo>
                  <a:pt x="49796" y="19570"/>
                </a:lnTo>
                <a:lnTo>
                  <a:pt x="49479" y="19824"/>
                </a:lnTo>
                <a:lnTo>
                  <a:pt x="49136" y="19748"/>
                </a:lnTo>
                <a:lnTo>
                  <a:pt x="49123" y="19951"/>
                </a:lnTo>
                <a:lnTo>
                  <a:pt x="49187" y="20091"/>
                </a:lnTo>
                <a:lnTo>
                  <a:pt x="49479" y="20040"/>
                </a:lnTo>
                <a:lnTo>
                  <a:pt x="49809" y="20269"/>
                </a:lnTo>
                <a:lnTo>
                  <a:pt x="49911" y="20586"/>
                </a:lnTo>
                <a:lnTo>
                  <a:pt x="49949" y="20891"/>
                </a:lnTo>
                <a:lnTo>
                  <a:pt x="49758" y="21158"/>
                </a:lnTo>
                <a:lnTo>
                  <a:pt x="49428" y="21234"/>
                </a:lnTo>
                <a:lnTo>
                  <a:pt x="49491" y="21463"/>
                </a:lnTo>
                <a:lnTo>
                  <a:pt x="49809" y="21437"/>
                </a:lnTo>
                <a:lnTo>
                  <a:pt x="50215" y="21590"/>
                </a:lnTo>
                <a:lnTo>
                  <a:pt x="50342" y="21869"/>
                </a:lnTo>
                <a:lnTo>
                  <a:pt x="50507" y="22148"/>
                </a:lnTo>
                <a:lnTo>
                  <a:pt x="50419" y="22491"/>
                </a:lnTo>
                <a:lnTo>
                  <a:pt x="50088" y="22644"/>
                </a:lnTo>
                <a:lnTo>
                  <a:pt x="50304" y="22898"/>
                </a:lnTo>
                <a:lnTo>
                  <a:pt x="50546" y="22745"/>
                </a:lnTo>
                <a:lnTo>
                  <a:pt x="50952" y="22783"/>
                </a:lnTo>
                <a:lnTo>
                  <a:pt x="51193" y="23050"/>
                </a:lnTo>
                <a:lnTo>
                  <a:pt x="51358" y="23304"/>
                </a:lnTo>
                <a:lnTo>
                  <a:pt x="51384" y="23660"/>
                </a:lnTo>
                <a:lnTo>
                  <a:pt x="51130" y="23863"/>
                </a:lnTo>
                <a:lnTo>
                  <a:pt x="51308" y="24003"/>
                </a:lnTo>
                <a:lnTo>
                  <a:pt x="51574" y="23837"/>
                </a:lnTo>
                <a:lnTo>
                  <a:pt x="51917" y="23787"/>
                </a:lnTo>
                <a:lnTo>
                  <a:pt x="52044" y="23914"/>
                </a:lnTo>
                <a:lnTo>
                  <a:pt x="52133" y="24257"/>
                </a:lnTo>
                <a:lnTo>
                  <a:pt x="51930" y="24447"/>
                </a:lnTo>
                <a:lnTo>
                  <a:pt x="51752" y="24688"/>
                </a:lnTo>
                <a:lnTo>
                  <a:pt x="51371" y="24714"/>
                </a:lnTo>
                <a:lnTo>
                  <a:pt x="51092" y="24587"/>
                </a:lnTo>
                <a:lnTo>
                  <a:pt x="51079" y="24714"/>
                </a:lnTo>
                <a:lnTo>
                  <a:pt x="51358" y="24815"/>
                </a:lnTo>
                <a:lnTo>
                  <a:pt x="51498" y="24993"/>
                </a:lnTo>
                <a:lnTo>
                  <a:pt x="51511" y="25679"/>
                </a:lnTo>
                <a:lnTo>
                  <a:pt x="51308" y="25869"/>
                </a:lnTo>
                <a:lnTo>
                  <a:pt x="50990" y="25908"/>
                </a:lnTo>
                <a:lnTo>
                  <a:pt x="51079" y="26047"/>
                </a:lnTo>
                <a:lnTo>
                  <a:pt x="51371" y="25971"/>
                </a:lnTo>
                <a:lnTo>
                  <a:pt x="51689" y="26047"/>
                </a:lnTo>
                <a:lnTo>
                  <a:pt x="51854" y="26327"/>
                </a:lnTo>
                <a:lnTo>
                  <a:pt x="51930" y="27190"/>
                </a:lnTo>
                <a:lnTo>
                  <a:pt x="52095" y="26924"/>
                </a:lnTo>
                <a:lnTo>
                  <a:pt x="52387" y="26822"/>
                </a:lnTo>
                <a:lnTo>
                  <a:pt x="52946" y="27063"/>
                </a:lnTo>
                <a:lnTo>
                  <a:pt x="53073" y="27190"/>
                </a:lnTo>
                <a:lnTo>
                  <a:pt x="53187" y="27368"/>
                </a:lnTo>
                <a:lnTo>
                  <a:pt x="53365" y="27089"/>
                </a:lnTo>
                <a:lnTo>
                  <a:pt x="53670" y="27051"/>
                </a:lnTo>
                <a:lnTo>
                  <a:pt x="53975" y="26974"/>
                </a:lnTo>
                <a:lnTo>
                  <a:pt x="54330" y="27139"/>
                </a:lnTo>
                <a:lnTo>
                  <a:pt x="54432" y="27470"/>
                </a:lnTo>
                <a:lnTo>
                  <a:pt x="54559" y="27343"/>
                </a:lnTo>
                <a:lnTo>
                  <a:pt x="54432" y="27190"/>
                </a:lnTo>
                <a:lnTo>
                  <a:pt x="54356" y="26974"/>
                </a:lnTo>
                <a:lnTo>
                  <a:pt x="54356" y="26822"/>
                </a:lnTo>
                <a:lnTo>
                  <a:pt x="54749" y="26390"/>
                </a:lnTo>
                <a:lnTo>
                  <a:pt x="55105" y="26327"/>
                </a:lnTo>
                <a:lnTo>
                  <a:pt x="55372" y="26504"/>
                </a:lnTo>
                <a:lnTo>
                  <a:pt x="55473" y="26327"/>
                </a:lnTo>
                <a:lnTo>
                  <a:pt x="55092" y="26238"/>
                </a:lnTo>
                <a:lnTo>
                  <a:pt x="54927" y="25971"/>
                </a:lnTo>
                <a:lnTo>
                  <a:pt x="54927" y="25387"/>
                </a:lnTo>
                <a:lnTo>
                  <a:pt x="55232" y="25196"/>
                </a:lnTo>
                <a:lnTo>
                  <a:pt x="55410" y="25171"/>
                </a:lnTo>
                <a:lnTo>
                  <a:pt x="55575" y="25349"/>
                </a:lnTo>
                <a:lnTo>
                  <a:pt x="55537" y="25654"/>
                </a:lnTo>
                <a:lnTo>
                  <a:pt x="55689" y="25704"/>
                </a:lnTo>
                <a:lnTo>
                  <a:pt x="55892" y="25654"/>
                </a:lnTo>
                <a:lnTo>
                  <a:pt x="55880" y="25336"/>
                </a:lnTo>
                <a:lnTo>
                  <a:pt x="56095" y="25057"/>
                </a:lnTo>
                <a:lnTo>
                  <a:pt x="56426" y="24993"/>
                </a:lnTo>
                <a:lnTo>
                  <a:pt x="56756" y="24980"/>
                </a:lnTo>
                <a:lnTo>
                  <a:pt x="57099" y="25171"/>
                </a:lnTo>
                <a:lnTo>
                  <a:pt x="57175" y="25501"/>
                </a:lnTo>
                <a:lnTo>
                  <a:pt x="57365" y="25450"/>
                </a:lnTo>
                <a:lnTo>
                  <a:pt x="57505" y="25438"/>
                </a:lnTo>
                <a:lnTo>
                  <a:pt x="57365" y="25120"/>
                </a:lnTo>
                <a:lnTo>
                  <a:pt x="57454" y="24765"/>
                </a:lnTo>
                <a:lnTo>
                  <a:pt x="57785" y="24688"/>
                </a:lnTo>
                <a:lnTo>
                  <a:pt x="58102" y="24587"/>
                </a:lnTo>
                <a:lnTo>
                  <a:pt x="58496" y="24714"/>
                </a:lnTo>
                <a:lnTo>
                  <a:pt x="58661" y="24980"/>
                </a:lnTo>
                <a:lnTo>
                  <a:pt x="58826" y="24904"/>
                </a:lnTo>
                <a:lnTo>
                  <a:pt x="58699" y="24574"/>
                </a:lnTo>
                <a:lnTo>
                  <a:pt x="58737" y="24206"/>
                </a:lnTo>
                <a:lnTo>
                  <a:pt x="59004" y="24053"/>
                </a:lnTo>
                <a:lnTo>
                  <a:pt x="59283" y="23837"/>
                </a:lnTo>
                <a:lnTo>
                  <a:pt x="59651" y="23850"/>
                </a:lnTo>
                <a:lnTo>
                  <a:pt x="59867" y="24104"/>
                </a:lnTo>
                <a:lnTo>
                  <a:pt x="60045" y="23977"/>
                </a:lnTo>
                <a:lnTo>
                  <a:pt x="59817" y="23685"/>
                </a:lnTo>
                <a:lnTo>
                  <a:pt x="59753" y="23355"/>
                </a:lnTo>
                <a:lnTo>
                  <a:pt x="59944" y="23050"/>
                </a:lnTo>
                <a:lnTo>
                  <a:pt x="60121" y="22821"/>
                </a:lnTo>
                <a:lnTo>
                  <a:pt x="60540" y="22720"/>
                </a:lnTo>
                <a:lnTo>
                  <a:pt x="60820" y="22936"/>
                </a:lnTo>
                <a:lnTo>
                  <a:pt x="60896" y="22758"/>
                </a:lnTo>
                <a:lnTo>
                  <a:pt x="60629" y="22504"/>
                </a:lnTo>
                <a:lnTo>
                  <a:pt x="60464" y="22186"/>
                </a:lnTo>
                <a:lnTo>
                  <a:pt x="60604" y="21932"/>
                </a:lnTo>
                <a:lnTo>
                  <a:pt x="60706" y="21640"/>
                </a:lnTo>
                <a:lnTo>
                  <a:pt x="61036" y="21424"/>
                </a:lnTo>
                <a:lnTo>
                  <a:pt x="61379" y="21577"/>
                </a:lnTo>
                <a:lnTo>
                  <a:pt x="61429" y="21272"/>
                </a:lnTo>
                <a:lnTo>
                  <a:pt x="61099" y="21221"/>
                </a:lnTo>
                <a:lnTo>
                  <a:pt x="60858" y="20942"/>
                </a:lnTo>
                <a:lnTo>
                  <a:pt x="60883" y="20612"/>
                </a:lnTo>
                <a:lnTo>
                  <a:pt x="60871" y="20294"/>
                </a:lnTo>
                <a:lnTo>
                  <a:pt x="61163" y="20078"/>
                </a:lnTo>
                <a:lnTo>
                  <a:pt x="61518" y="20104"/>
                </a:lnTo>
                <a:lnTo>
                  <a:pt x="61506" y="19900"/>
                </a:lnTo>
                <a:close/>
              </a:path>
              <a:path w="740410" h="2958465">
                <a:moveTo>
                  <a:pt x="740130" y="2930029"/>
                </a:moveTo>
                <a:lnTo>
                  <a:pt x="739013" y="2927489"/>
                </a:lnTo>
                <a:lnTo>
                  <a:pt x="736028" y="2927489"/>
                </a:lnTo>
                <a:lnTo>
                  <a:pt x="734936" y="2928759"/>
                </a:lnTo>
                <a:lnTo>
                  <a:pt x="731151" y="2931299"/>
                </a:lnTo>
                <a:lnTo>
                  <a:pt x="728281" y="2932569"/>
                </a:lnTo>
                <a:lnTo>
                  <a:pt x="723290" y="2931299"/>
                </a:lnTo>
                <a:lnTo>
                  <a:pt x="721118" y="2931299"/>
                </a:lnTo>
                <a:lnTo>
                  <a:pt x="718997" y="2932569"/>
                </a:lnTo>
                <a:lnTo>
                  <a:pt x="718934" y="2931299"/>
                </a:lnTo>
                <a:lnTo>
                  <a:pt x="717194" y="2930029"/>
                </a:lnTo>
                <a:lnTo>
                  <a:pt x="716775" y="2931299"/>
                </a:lnTo>
                <a:lnTo>
                  <a:pt x="715683" y="2931299"/>
                </a:lnTo>
                <a:lnTo>
                  <a:pt x="715073" y="2928759"/>
                </a:lnTo>
                <a:lnTo>
                  <a:pt x="714425" y="2926219"/>
                </a:lnTo>
                <a:lnTo>
                  <a:pt x="713930" y="2924949"/>
                </a:lnTo>
                <a:lnTo>
                  <a:pt x="713117" y="2916059"/>
                </a:lnTo>
                <a:lnTo>
                  <a:pt x="713206" y="2909709"/>
                </a:lnTo>
                <a:lnTo>
                  <a:pt x="711885" y="2903359"/>
                </a:lnTo>
                <a:lnTo>
                  <a:pt x="710260" y="2897009"/>
                </a:lnTo>
                <a:lnTo>
                  <a:pt x="708469" y="2890659"/>
                </a:lnTo>
                <a:lnTo>
                  <a:pt x="708164" y="2889389"/>
                </a:lnTo>
                <a:lnTo>
                  <a:pt x="707263" y="2885579"/>
                </a:lnTo>
                <a:lnTo>
                  <a:pt x="706932" y="2881769"/>
                </a:lnTo>
                <a:lnTo>
                  <a:pt x="706818" y="2879229"/>
                </a:lnTo>
                <a:lnTo>
                  <a:pt x="706640" y="2876689"/>
                </a:lnTo>
                <a:lnTo>
                  <a:pt x="705472" y="2874149"/>
                </a:lnTo>
                <a:lnTo>
                  <a:pt x="704392" y="2872879"/>
                </a:lnTo>
                <a:lnTo>
                  <a:pt x="703580" y="2872879"/>
                </a:lnTo>
                <a:lnTo>
                  <a:pt x="700138" y="2870339"/>
                </a:lnTo>
                <a:lnTo>
                  <a:pt x="695769" y="2867799"/>
                </a:lnTo>
                <a:lnTo>
                  <a:pt x="694931" y="2865259"/>
                </a:lnTo>
                <a:lnTo>
                  <a:pt x="694321" y="2865259"/>
                </a:lnTo>
                <a:lnTo>
                  <a:pt x="690460" y="2862719"/>
                </a:lnTo>
                <a:lnTo>
                  <a:pt x="687425" y="2861449"/>
                </a:lnTo>
                <a:lnTo>
                  <a:pt x="683539" y="2858909"/>
                </a:lnTo>
                <a:lnTo>
                  <a:pt x="680021" y="2856369"/>
                </a:lnTo>
                <a:lnTo>
                  <a:pt x="676097" y="2853829"/>
                </a:lnTo>
                <a:lnTo>
                  <a:pt x="674281" y="2853829"/>
                </a:lnTo>
                <a:lnTo>
                  <a:pt x="672909" y="2852559"/>
                </a:lnTo>
                <a:lnTo>
                  <a:pt x="671537" y="2851289"/>
                </a:lnTo>
                <a:lnTo>
                  <a:pt x="670674" y="2852559"/>
                </a:lnTo>
                <a:lnTo>
                  <a:pt x="668705" y="2852559"/>
                </a:lnTo>
                <a:lnTo>
                  <a:pt x="666508" y="2850019"/>
                </a:lnTo>
                <a:lnTo>
                  <a:pt x="664756" y="2848749"/>
                </a:lnTo>
                <a:lnTo>
                  <a:pt x="663003" y="2847479"/>
                </a:lnTo>
                <a:lnTo>
                  <a:pt x="661530" y="2848749"/>
                </a:lnTo>
                <a:lnTo>
                  <a:pt x="661301" y="2847479"/>
                </a:lnTo>
                <a:lnTo>
                  <a:pt x="659638" y="2846209"/>
                </a:lnTo>
                <a:lnTo>
                  <a:pt x="659942" y="2844939"/>
                </a:lnTo>
                <a:lnTo>
                  <a:pt x="659663" y="2843669"/>
                </a:lnTo>
                <a:lnTo>
                  <a:pt x="659218" y="2842399"/>
                </a:lnTo>
                <a:lnTo>
                  <a:pt x="661276" y="2837319"/>
                </a:lnTo>
                <a:lnTo>
                  <a:pt x="662470" y="2834779"/>
                </a:lnTo>
                <a:lnTo>
                  <a:pt x="664832" y="2832239"/>
                </a:lnTo>
                <a:lnTo>
                  <a:pt x="667270" y="2828429"/>
                </a:lnTo>
                <a:lnTo>
                  <a:pt x="669353" y="2819539"/>
                </a:lnTo>
                <a:lnTo>
                  <a:pt x="669721" y="2818269"/>
                </a:lnTo>
                <a:lnTo>
                  <a:pt x="670026" y="2815729"/>
                </a:lnTo>
                <a:lnTo>
                  <a:pt x="670306" y="2811919"/>
                </a:lnTo>
                <a:lnTo>
                  <a:pt x="670788" y="2813189"/>
                </a:lnTo>
                <a:lnTo>
                  <a:pt x="671601" y="2813189"/>
                </a:lnTo>
                <a:lnTo>
                  <a:pt x="675093" y="2816999"/>
                </a:lnTo>
                <a:lnTo>
                  <a:pt x="676757" y="2818269"/>
                </a:lnTo>
                <a:lnTo>
                  <a:pt x="679297" y="2820809"/>
                </a:lnTo>
                <a:lnTo>
                  <a:pt x="680935" y="2822079"/>
                </a:lnTo>
                <a:lnTo>
                  <a:pt x="682599" y="2824619"/>
                </a:lnTo>
                <a:lnTo>
                  <a:pt x="685419" y="2828429"/>
                </a:lnTo>
                <a:lnTo>
                  <a:pt x="687374" y="2829699"/>
                </a:lnTo>
                <a:lnTo>
                  <a:pt x="688809" y="2829699"/>
                </a:lnTo>
                <a:lnTo>
                  <a:pt x="693585" y="2833509"/>
                </a:lnTo>
                <a:lnTo>
                  <a:pt x="698436" y="2836049"/>
                </a:lnTo>
                <a:lnTo>
                  <a:pt x="702208" y="2836049"/>
                </a:lnTo>
                <a:lnTo>
                  <a:pt x="707263" y="2838589"/>
                </a:lnTo>
                <a:lnTo>
                  <a:pt x="712863" y="2839859"/>
                </a:lnTo>
                <a:lnTo>
                  <a:pt x="716978" y="2839859"/>
                </a:lnTo>
                <a:lnTo>
                  <a:pt x="719848" y="2842399"/>
                </a:lnTo>
                <a:lnTo>
                  <a:pt x="720140" y="2842399"/>
                </a:lnTo>
                <a:lnTo>
                  <a:pt x="721550" y="2843669"/>
                </a:lnTo>
                <a:lnTo>
                  <a:pt x="725131" y="2843669"/>
                </a:lnTo>
                <a:lnTo>
                  <a:pt x="727087" y="2844939"/>
                </a:lnTo>
                <a:lnTo>
                  <a:pt x="729018" y="2844939"/>
                </a:lnTo>
                <a:lnTo>
                  <a:pt x="729259" y="2842399"/>
                </a:lnTo>
                <a:lnTo>
                  <a:pt x="730859" y="2842399"/>
                </a:lnTo>
                <a:lnTo>
                  <a:pt x="730948" y="2838589"/>
                </a:lnTo>
                <a:lnTo>
                  <a:pt x="732320" y="2837319"/>
                </a:lnTo>
                <a:lnTo>
                  <a:pt x="731291" y="2834779"/>
                </a:lnTo>
                <a:lnTo>
                  <a:pt x="732231" y="2833509"/>
                </a:lnTo>
                <a:lnTo>
                  <a:pt x="731443" y="2832239"/>
                </a:lnTo>
                <a:lnTo>
                  <a:pt x="731050" y="2832239"/>
                </a:lnTo>
                <a:lnTo>
                  <a:pt x="730504" y="2830969"/>
                </a:lnTo>
                <a:lnTo>
                  <a:pt x="729259" y="2829699"/>
                </a:lnTo>
                <a:lnTo>
                  <a:pt x="727316" y="2828429"/>
                </a:lnTo>
                <a:lnTo>
                  <a:pt x="726313" y="2828429"/>
                </a:lnTo>
                <a:lnTo>
                  <a:pt x="725538" y="2827159"/>
                </a:lnTo>
                <a:lnTo>
                  <a:pt x="717753" y="2827159"/>
                </a:lnTo>
                <a:lnTo>
                  <a:pt x="716102" y="2828429"/>
                </a:lnTo>
                <a:lnTo>
                  <a:pt x="715441" y="2827159"/>
                </a:lnTo>
                <a:lnTo>
                  <a:pt x="713981" y="2828429"/>
                </a:lnTo>
                <a:lnTo>
                  <a:pt x="711530" y="2828429"/>
                </a:lnTo>
                <a:lnTo>
                  <a:pt x="710717" y="2827159"/>
                </a:lnTo>
                <a:lnTo>
                  <a:pt x="708507" y="2827159"/>
                </a:lnTo>
                <a:lnTo>
                  <a:pt x="706424" y="2825889"/>
                </a:lnTo>
                <a:lnTo>
                  <a:pt x="702475" y="2822079"/>
                </a:lnTo>
                <a:lnTo>
                  <a:pt x="697826" y="2818269"/>
                </a:lnTo>
                <a:lnTo>
                  <a:pt x="694486" y="2816999"/>
                </a:lnTo>
                <a:lnTo>
                  <a:pt x="690600" y="2815729"/>
                </a:lnTo>
                <a:lnTo>
                  <a:pt x="689089" y="2813189"/>
                </a:lnTo>
                <a:lnTo>
                  <a:pt x="688365" y="2811919"/>
                </a:lnTo>
                <a:lnTo>
                  <a:pt x="687641" y="2810649"/>
                </a:lnTo>
                <a:lnTo>
                  <a:pt x="683945" y="2806839"/>
                </a:lnTo>
                <a:lnTo>
                  <a:pt x="684187" y="2805569"/>
                </a:lnTo>
                <a:lnTo>
                  <a:pt x="683056" y="2805569"/>
                </a:lnTo>
                <a:lnTo>
                  <a:pt x="682409" y="2804299"/>
                </a:lnTo>
                <a:lnTo>
                  <a:pt x="681901" y="2804299"/>
                </a:lnTo>
                <a:lnTo>
                  <a:pt x="681202" y="2801759"/>
                </a:lnTo>
                <a:lnTo>
                  <a:pt x="680542" y="2800489"/>
                </a:lnTo>
                <a:lnTo>
                  <a:pt x="680504" y="2801759"/>
                </a:lnTo>
                <a:lnTo>
                  <a:pt x="679170" y="2799219"/>
                </a:lnTo>
                <a:lnTo>
                  <a:pt x="678510" y="2796679"/>
                </a:lnTo>
                <a:lnTo>
                  <a:pt x="678281" y="2794139"/>
                </a:lnTo>
                <a:lnTo>
                  <a:pt x="677392" y="2792869"/>
                </a:lnTo>
                <a:lnTo>
                  <a:pt x="676897" y="2792869"/>
                </a:lnTo>
                <a:lnTo>
                  <a:pt x="676757" y="2791599"/>
                </a:lnTo>
                <a:lnTo>
                  <a:pt x="676579" y="2790329"/>
                </a:lnTo>
                <a:lnTo>
                  <a:pt x="675106" y="2787789"/>
                </a:lnTo>
                <a:lnTo>
                  <a:pt x="673709" y="2785249"/>
                </a:lnTo>
                <a:lnTo>
                  <a:pt x="671563" y="2783979"/>
                </a:lnTo>
                <a:lnTo>
                  <a:pt x="670737" y="2783979"/>
                </a:lnTo>
                <a:lnTo>
                  <a:pt x="669925" y="2782709"/>
                </a:lnTo>
                <a:lnTo>
                  <a:pt x="669175" y="2781439"/>
                </a:lnTo>
                <a:lnTo>
                  <a:pt x="669683" y="2780169"/>
                </a:lnTo>
                <a:lnTo>
                  <a:pt x="669417" y="2778899"/>
                </a:lnTo>
                <a:lnTo>
                  <a:pt x="669290" y="2776359"/>
                </a:lnTo>
                <a:lnTo>
                  <a:pt x="672198" y="2776359"/>
                </a:lnTo>
                <a:lnTo>
                  <a:pt x="674039" y="2775089"/>
                </a:lnTo>
                <a:lnTo>
                  <a:pt x="674954" y="2775089"/>
                </a:lnTo>
                <a:lnTo>
                  <a:pt x="675932" y="2773819"/>
                </a:lnTo>
                <a:lnTo>
                  <a:pt x="675932" y="2772549"/>
                </a:lnTo>
                <a:lnTo>
                  <a:pt x="675601" y="2772549"/>
                </a:lnTo>
                <a:lnTo>
                  <a:pt x="675170" y="2771279"/>
                </a:lnTo>
                <a:lnTo>
                  <a:pt x="675513" y="2770009"/>
                </a:lnTo>
                <a:lnTo>
                  <a:pt x="675665" y="2768739"/>
                </a:lnTo>
                <a:lnTo>
                  <a:pt x="675005" y="2767469"/>
                </a:lnTo>
                <a:lnTo>
                  <a:pt x="676516" y="2766199"/>
                </a:lnTo>
                <a:lnTo>
                  <a:pt x="675627" y="2766199"/>
                </a:lnTo>
                <a:lnTo>
                  <a:pt x="675665" y="2764929"/>
                </a:lnTo>
                <a:lnTo>
                  <a:pt x="676833" y="2764929"/>
                </a:lnTo>
                <a:lnTo>
                  <a:pt x="677494" y="2763659"/>
                </a:lnTo>
                <a:lnTo>
                  <a:pt x="678116" y="2762389"/>
                </a:lnTo>
                <a:lnTo>
                  <a:pt x="676465" y="2761119"/>
                </a:lnTo>
                <a:lnTo>
                  <a:pt x="673303" y="2756039"/>
                </a:lnTo>
                <a:lnTo>
                  <a:pt x="673938" y="2756039"/>
                </a:lnTo>
                <a:lnTo>
                  <a:pt x="674128" y="2752229"/>
                </a:lnTo>
                <a:lnTo>
                  <a:pt x="672985" y="2750959"/>
                </a:lnTo>
                <a:lnTo>
                  <a:pt x="674725" y="2748419"/>
                </a:lnTo>
                <a:lnTo>
                  <a:pt x="674839" y="2747149"/>
                </a:lnTo>
                <a:lnTo>
                  <a:pt x="675017" y="2745879"/>
                </a:lnTo>
                <a:lnTo>
                  <a:pt x="673823" y="2743339"/>
                </a:lnTo>
                <a:lnTo>
                  <a:pt x="666445" y="2738259"/>
                </a:lnTo>
                <a:lnTo>
                  <a:pt x="662927" y="2736989"/>
                </a:lnTo>
                <a:lnTo>
                  <a:pt x="654494" y="2738259"/>
                </a:lnTo>
                <a:lnTo>
                  <a:pt x="649643" y="2742069"/>
                </a:lnTo>
                <a:lnTo>
                  <a:pt x="645642" y="2744609"/>
                </a:lnTo>
                <a:lnTo>
                  <a:pt x="645185" y="2744609"/>
                </a:lnTo>
                <a:lnTo>
                  <a:pt x="640829" y="2747149"/>
                </a:lnTo>
                <a:lnTo>
                  <a:pt x="641692" y="2748419"/>
                </a:lnTo>
                <a:lnTo>
                  <a:pt x="640156" y="2749689"/>
                </a:lnTo>
                <a:lnTo>
                  <a:pt x="640156" y="2750959"/>
                </a:lnTo>
                <a:lnTo>
                  <a:pt x="639902" y="2753499"/>
                </a:lnTo>
                <a:lnTo>
                  <a:pt x="642454" y="2756039"/>
                </a:lnTo>
                <a:lnTo>
                  <a:pt x="640346" y="2757309"/>
                </a:lnTo>
                <a:lnTo>
                  <a:pt x="642073" y="2758579"/>
                </a:lnTo>
                <a:lnTo>
                  <a:pt x="644004" y="2761119"/>
                </a:lnTo>
                <a:lnTo>
                  <a:pt x="644613" y="2762389"/>
                </a:lnTo>
                <a:lnTo>
                  <a:pt x="646569" y="2766199"/>
                </a:lnTo>
                <a:lnTo>
                  <a:pt x="649198" y="2766199"/>
                </a:lnTo>
                <a:lnTo>
                  <a:pt x="649097" y="2768739"/>
                </a:lnTo>
                <a:lnTo>
                  <a:pt x="649478" y="2768739"/>
                </a:lnTo>
                <a:lnTo>
                  <a:pt x="650455" y="2771279"/>
                </a:lnTo>
                <a:lnTo>
                  <a:pt x="651192" y="2771279"/>
                </a:lnTo>
                <a:lnTo>
                  <a:pt x="650570" y="2772549"/>
                </a:lnTo>
                <a:lnTo>
                  <a:pt x="651167" y="2773819"/>
                </a:lnTo>
                <a:lnTo>
                  <a:pt x="652132" y="2772549"/>
                </a:lnTo>
                <a:lnTo>
                  <a:pt x="652767" y="2773819"/>
                </a:lnTo>
                <a:lnTo>
                  <a:pt x="652551" y="2776359"/>
                </a:lnTo>
                <a:lnTo>
                  <a:pt x="650163" y="2776359"/>
                </a:lnTo>
                <a:lnTo>
                  <a:pt x="649744" y="2777629"/>
                </a:lnTo>
                <a:lnTo>
                  <a:pt x="649008" y="2778899"/>
                </a:lnTo>
                <a:lnTo>
                  <a:pt x="648157" y="2780169"/>
                </a:lnTo>
                <a:lnTo>
                  <a:pt x="645756" y="2781439"/>
                </a:lnTo>
                <a:lnTo>
                  <a:pt x="642620" y="2783979"/>
                </a:lnTo>
                <a:lnTo>
                  <a:pt x="639381" y="2786519"/>
                </a:lnTo>
                <a:lnTo>
                  <a:pt x="638568" y="2789059"/>
                </a:lnTo>
                <a:lnTo>
                  <a:pt x="635889" y="2796679"/>
                </a:lnTo>
                <a:lnTo>
                  <a:pt x="629272" y="2822079"/>
                </a:lnTo>
                <a:lnTo>
                  <a:pt x="627659" y="2828429"/>
                </a:lnTo>
                <a:lnTo>
                  <a:pt x="625983" y="2834779"/>
                </a:lnTo>
                <a:lnTo>
                  <a:pt x="626541" y="2839859"/>
                </a:lnTo>
                <a:lnTo>
                  <a:pt x="626173" y="2844939"/>
                </a:lnTo>
                <a:lnTo>
                  <a:pt x="626097" y="2847479"/>
                </a:lnTo>
                <a:lnTo>
                  <a:pt x="626351" y="2848749"/>
                </a:lnTo>
                <a:lnTo>
                  <a:pt x="626541" y="2850019"/>
                </a:lnTo>
                <a:lnTo>
                  <a:pt x="625970" y="2852559"/>
                </a:lnTo>
                <a:lnTo>
                  <a:pt x="626059" y="2853829"/>
                </a:lnTo>
                <a:lnTo>
                  <a:pt x="625856" y="2855099"/>
                </a:lnTo>
                <a:lnTo>
                  <a:pt x="625716" y="2860179"/>
                </a:lnTo>
                <a:lnTo>
                  <a:pt x="625030" y="2862719"/>
                </a:lnTo>
                <a:lnTo>
                  <a:pt x="624992" y="2865259"/>
                </a:lnTo>
                <a:lnTo>
                  <a:pt x="626719" y="2865259"/>
                </a:lnTo>
                <a:lnTo>
                  <a:pt x="626872" y="2869069"/>
                </a:lnTo>
                <a:lnTo>
                  <a:pt x="627583" y="2871609"/>
                </a:lnTo>
                <a:lnTo>
                  <a:pt x="628916" y="2875419"/>
                </a:lnTo>
                <a:lnTo>
                  <a:pt x="630326" y="2877959"/>
                </a:lnTo>
                <a:lnTo>
                  <a:pt x="633463" y="2879229"/>
                </a:lnTo>
                <a:lnTo>
                  <a:pt x="641578" y="2883039"/>
                </a:lnTo>
                <a:lnTo>
                  <a:pt x="645731" y="2883039"/>
                </a:lnTo>
                <a:lnTo>
                  <a:pt x="649478" y="2884309"/>
                </a:lnTo>
                <a:lnTo>
                  <a:pt x="651522" y="2885579"/>
                </a:lnTo>
                <a:lnTo>
                  <a:pt x="653554" y="2885579"/>
                </a:lnTo>
                <a:lnTo>
                  <a:pt x="659815" y="2888119"/>
                </a:lnTo>
                <a:lnTo>
                  <a:pt x="662419" y="2888119"/>
                </a:lnTo>
                <a:lnTo>
                  <a:pt x="664984" y="2889389"/>
                </a:lnTo>
                <a:lnTo>
                  <a:pt x="666851" y="2890659"/>
                </a:lnTo>
                <a:lnTo>
                  <a:pt x="667981" y="2890659"/>
                </a:lnTo>
                <a:lnTo>
                  <a:pt x="669086" y="2891929"/>
                </a:lnTo>
                <a:lnTo>
                  <a:pt x="671868" y="2893199"/>
                </a:lnTo>
                <a:lnTo>
                  <a:pt x="673138" y="2893199"/>
                </a:lnTo>
                <a:lnTo>
                  <a:pt x="674433" y="2894469"/>
                </a:lnTo>
                <a:lnTo>
                  <a:pt x="675906" y="2893199"/>
                </a:lnTo>
                <a:lnTo>
                  <a:pt x="674268" y="2895739"/>
                </a:lnTo>
                <a:lnTo>
                  <a:pt x="672096" y="2899549"/>
                </a:lnTo>
                <a:lnTo>
                  <a:pt x="668997" y="2907169"/>
                </a:lnTo>
                <a:lnTo>
                  <a:pt x="668655" y="2910979"/>
                </a:lnTo>
                <a:lnTo>
                  <a:pt x="668172" y="2913519"/>
                </a:lnTo>
                <a:lnTo>
                  <a:pt x="667626" y="2916059"/>
                </a:lnTo>
                <a:lnTo>
                  <a:pt x="666203" y="2924949"/>
                </a:lnTo>
                <a:lnTo>
                  <a:pt x="664768" y="2928759"/>
                </a:lnTo>
                <a:lnTo>
                  <a:pt x="663194" y="2933839"/>
                </a:lnTo>
                <a:lnTo>
                  <a:pt x="662724" y="2936379"/>
                </a:lnTo>
                <a:lnTo>
                  <a:pt x="661885" y="2937649"/>
                </a:lnTo>
                <a:lnTo>
                  <a:pt x="661276" y="2937649"/>
                </a:lnTo>
                <a:lnTo>
                  <a:pt x="660819" y="2938919"/>
                </a:lnTo>
                <a:lnTo>
                  <a:pt x="659726" y="2938919"/>
                </a:lnTo>
                <a:lnTo>
                  <a:pt x="659206" y="2940189"/>
                </a:lnTo>
                <a:lnTo>
                  <a:pt x="657809" y="2942729"/>
                </a:lnTo>
                <a:lnTo>
                  <a:pt x="657834" y="2941459"/>
                </a:lnTo>
                <a:lnTo>
                  <a:pt x="656158" y="2943999"/>
                </a:lnTo>
                <a:lnTo>
                  <a:pt x="654532" y="2946539"/>
                </a:lnTo>
                <a:lnTo>
                  <a:pt x="655332" y="2949079"/>
                </a:lnTo>
                <a:lnTo>
                  <a:pt x="657339" y="2950349"/>
                </a:lnTo>
                <a:lnTo>
                  <a:pt x="659345" y="2952889"/>
                </a:lnTo>
                <a:lnTo>
                  <a:pt x="663905" y="2952889"/>
                </a:lnTo>
                <a:lnTo>
                  <a:pt x="672325" y="2954159"/>
                </a:lnTo>
                <a:lnTo>
                  <a:pt x="674522" y="2956699"/>
                </a:lnTo>
                <a:lnTo>
                  <a:pt x="682625" y="2957969"/>
                </a:lnTo>
                <a:lnTo>
                  <a:pt x="688047" y="2957969"/>
                </a:lnTo>
                <a:lnTo>
                  <a:pt x="690283" y="2955429"/>
                </a:lnTo>
                <a:lnTo>
                  <a:pt x="690702" y="2954159"/>
                </a:lnTo>
                <a:lnTo>
                  <a:pt x="689787" y="2952889"/>
                </a:lnTo>
                <a:lnTo>
                  <a:pt x="688949" y="2951619"/>
                </a:lnTo>
                <a:lnTo>
                  <a:pt x="687425" y="2951619"/>
                </a:lnTo>
                <a:lnTo>
                  <a:pt x="685571" y="2950349"/>
                </a:lnTo>
                <a:lnTo>
                  <a:pt x="683628" y="2950349"/>
                </a:lnTo>
                <a:lnTo>
                  <a:pt x="681012" y="2949079"/>
                </a:lnTo>
                <a:lnTo>
                  <a:pt x="679767" y="2946539"/>
                </a:lnTo>
                <a:lnTo>
                  <a:pt x="678573" y="2943999"/>
                </a:lnTo>
                <a:lnTo>
                  <a:pt x="678307" y="2943999"/>
                </a:lnTo>
                <a:lnTo>
                  <a:pt x="676617" y="2942729"/>
                </a:lnTo>
                <a:lnTo>
                  <a:pt x="674941" y="2941459"/>
                </a:lnTo>
                <a:lnTo>
                  <a:pt x="675563" y="2940189"/>
                </a:lnTo>
                <a:lnTo>
                  <a:pt x="675297" y="2940189"/>
                </a:lnTo>
                <a:lnTo>
                  <a:pt x="675119" y="2938919"/>
                </a:lnTo>
                <a:lnTo>
                  <a:pt x="673735" y="2938919"/>
                </a:lnTo>
                <a:lnTo>
                  <a:pt x="673823" y="2935109"/>
                </a:lnTo>
                <a:lnTo>
                  <a:pt x="674204" y="2931299"/>
                </a:lnTo>
                <a:lnTo>
                  <a:pt x="675360" y="2926219"/>
                </a:lnTo>
                <a:lnTo>
                  <a:pt x="677341" y="2922409"/>
                </a:lnTo>
                <a:lnTo>
                  <a:pt x="681367" y="2913519"/>
                </a:lnTo>
                <a:lnTo>
                  <a:pt x="683818" y="2909709"/>
                </a:lnTo>
                <a:lnTo>
                  <a:pt x="684822" y="2907169"/>
                </a:lnTo>
                <a:lnTo>
                  <a:pt x="685838" y="2903359"/>
                </a:lnTo>
                <a:lnTo>
                  <a:pt x="688670" y="2898279"/>
                </a:lnTo>
                <a:lnTo>
                  <a:pt x="691146" y="2895739"/>
                </a:lnTo>
                <a:lnTo>
                  <a:pt x="691743" y="2894469"/>
                </a:lnTo>
                <a:lnTo>
                  <a:pt x="692302" y="2891929"/>
                </a:lnTo>
                <a:lnTo>
                  <a:pt x="693013" y="2889389"/>
                </a:lnTo>
                <a:lnTo>
                  <a:pt x="694055" y="2894469"/>
                </a:lnTo>
                <a:lnTo>
                  <a:pt x="694486" y="2897009"/>
                </a:lnTo>
                <a:lnTo>
                  <a:pt x="694601" y="2902089"/>
                </a:lnTo>
                <a:lnTo>
                  <a:pt x="695452" y="2905899"/>
                </a:lnTo>
                <a:lnTo>
                  <a:pt x="696175" y="2909709"/>
                </a:lnTo>
                <a:lnTo>
                  <a:pt x="697471" y="2912249"/>
                </a:lnTo>
                <a:lnTo>
                  <a:pt x="698728" y="2914789"/>
                </a:lnTo>
                <a:lnTo>
                  <a:pt x="700049" y="2917329"/>
                </a:lnTo>
                <a:lnTo>
                  <a:pt x="700684" y="2918599"/>
                </a:lnTo>
                <a:lnTo>
                  <a:pt x="701763" y="2921139"/>
                </a:lnTo>
                <a:lnTo>
                  <a:pt x="702919" y="2923679"/>
                </a:lnTo>
                <a:lnTo>
                  <a:pt x="704329" y="2930029"/>
                </a:lnTo>
                <a:lnTo>
                  <a:pt x="704964" y="2932569"/>
                </a:lnTo>
                <a:lnTo>
                  <a:pt x="705662" y="2935109"/>
                </a:lnTo>
                <a:lnTo>
                  <a:pt x="706551" y="2940189"/>
                </a:lnTo>
                <a:lnTo>
                  <a:pt x="706107" y="2941459"/>
                </a:lnTo>
                <a:lnTo>
                  <a:pt x="707009" y="2942729"/>
                </a:lnTo>
                <a:lnTo>
                  <a:pt x="705827" y="2942729"/>
                </a:lnTo>
                <a:lnTo>
                  <a:pt x="706818" y="2946539"/>
                </a:lnTo>
                <a:lnTo>
                  <a:pt x="707097" y="2947809"/>
                </a:lnTo>
                <a:lnTo>
                  <a:pt x="706970" y="2947809"/>
                </a:lnTo>
                <a:lnTo>
                  <a:pt x="707288" y="2950349"/>
                </a:lnTo>
                <a:lnTo>
                  <a:pt x="707567" y="2954159"/>
                </a:lnTo>
                <a:lnTo>
                  <a:pt x="710120" y="2955429"/>
                </a:lnTo>
                <a:lnTo>
                  <a:pt x="715479" y="2954159"/>
                </a:lnTo>
                <a:lnTo>
                  <a:pt x="722553" y="2947809"/>
                </a:lnTo>
                <a:lnTo>
                  <a:pt x="725982" y="2943999"/>
                </a:lnTo>
                <a:lnTo>
                  <a:pt x="729183" y="2943999"/>
                </a:lnTo>
                <a:lnTo>
                  <a:pt x="736561" y="2938919"/>
                </a:lnTo>
                <a:lnTo>
                  <a:pt x="739851" y="2932569"/>
                </a:lnTo>
                <a:lnTo>
                  <a:pt x="740130" y="2930029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295991" y="1588376"/>
            <a:ext cx="139700" cy="105410"/>
          </a:xfrm>
          <a:custGeom>
            <a:avLst/>
            <a:gdLst/>
            <a:ahLst/>
            <a:cxnLst/>
            <a:rect l="l" t="t" r="r" b="b"/>
            <a:pathLst>
              <a:path w="139700" h="105410">
                <a:moveTo>
                  <a:pt x="127673" y="57035"/>
                </a:moveTo>
                <a:lnTo>
                  <a:pt x="126365" y="52247"/>
                </a:lnTo>
                <a:lnTo>
                  <a:pt x="124244" y="51625"/>
                </a:lnTo>
                <a:lnTo>
                  <a:pt x="125603" y="53022"/>
                </a:lnTo>
                <a:lnTo>
                  <a:pt x="127673" y="57035"/>
                </a:lnTo>
                <a:close/>
              </a:path>
              <a:path w="139700" h="105410">
                <a:moveTo>
                  <a:pt x="129463" y="61734"/>
                </a:moveTo>
                <a:lnTo>
                  <a:pt x="128778" y="59245"/>
                </a:lnTo>
                <a:lnTo>
                  <a:pt x="127673" y="57035"/>
                </a:lnTo>
                <a:lnTo>
                  <a:pt x="128955" y="61734"/>
                </a:lnTo>
                <a:lnTo>
                  <a:pt x="129019" y="61899"/>
                </a:lnTo>
                <a:lnTo>
                  <a:pt x="129463" y="61734"/>
                </a:lnTo>
                <a:close/>
              </a:path>
              <a:path w="139700" h="105410">
                <a:moveTo>
                  <a:pt x="138836" y="31686"/>
                </a:moveTo>
                <a:lnTo>
                  <a:pt x="138480" y="29286"/>
                </a:lnTo>
                <a:lnTo>
                  <a:pt x="138226" y="27978"/>
                </a:lnTo>
                <a:lnTo>
                  <a:pt x="133324" y="28054"/>
                </a:lnTo>
                <a:lnTo>
                  <a:pt x="126987" y="27305"/>
                </a:lnTo>
                <a:lnTo>
                  <a:pt x="116903" y="21869"/>
                </a:lnTo>
                <a:lnTo>
                  <a:pt x="113665" y="20548"/>
                </a:lnTo>
                <a:lnTo>
                  <a:pt x="111277" y="23139"/>
                </a:lnTo>
                <a:lnTo>
                  <a:pt x="111404" y="24244"/>
                </a:lnTo>
                <a:lnTo>
                  <a:pt x="119913" y="27266"/>
                </a:lnTo>
                <a:lnTo>
                  <a:pt x="121424" y="28930"/>
                </a:lnTo>
                <a:lnTo>
                  <a:pt x="121767" y="30251"/>
                </a:lnTo>
                <a:lnTo>
                  <a:pt x="119011" y="35560"/>
                </a:lnTo>
                <a:lnTo>
                  <a:pt x="118592" y="35306"/>
                </a:lnTo>
                <a:lnTo>
                  <a:pt x="115265" y="41719"/>
                </a:lnTo>
                <a:lnTo>
                  <a:pt x="112560" y="40132"/>
                </a:lnTo>
                <a:lnTo>
                  <a:pt x="112560" y="44894"/>
                </a:lnTo>
                <a:lnTo>
                  <a:pt x="94208" y="79451"/>
                </a:lnTo>
                <a:lnTo>
                  <a:pt x="93980" y="79438"/>
                </a:lnTo>
                <a:lnTo>
                  <a:pt x="93891" y="79146"/>
                </a:lnTo>
                <a:lnTo>
                  <a:pt x="71158" y="24409"/>
                </a:lnTo>
                <a:lnTo>
                  <a:pt x="69354" y="20078"/>
                </a:lnTo>
                <a:lnTo>
                  <a:pt x="69316" y="19469"/>
                </a:lnTo>
                <a:lnTo>
                  <a:pt x="69735" y="18910"/>
                </a:lnTo>
                <a:lnTo>
                  <a:pt x="69888" y="18872"/>
                </a:lnTo>
                <a:lnTo>
                  <a:pt x="70078" y="18872"/>
                </a:lnTo>
                <a:lnTo>
                  <a:pt x="112483" y="44564"/>
                </a:lnTo>
                <a:lnTo>
                  <a:pt x="112560" y="44894"/>
                </a:lnTo>
                <a:lnTo>
                  <a:pt x="112560" y="40132"/>
                </a:lnTo>
                <a:lnTo>
                  <a:pt x="76568" y="18872"/>
                </a:lnTo>
                <a:lnTo>
                  <a:pt x="72009" y="16167"/>
                </a:lnTo>
                <a:lnTo>
                  <a:pt x="71920" y="15824"/>
                </a:lnTo>
                <a:lnTo>
                  <a:pt x="72072" y="15570"/>
                </a:lnTo>
                <a:lnTo>
                  <a:pt x="72821" y="14630"/>
                </a:lnTo>
                <a:lnTo>
                  <a:pt x="72771" y="14249"/>
                </a:lnTo>
                <a:lnTo>
                  <a:pt x="72809" y="14097"/>
                </a:lnTo>
                <a:lnTo>
                  <a:pt x="73926" y="12674"/>
                </a:lnTo>
                <a:lnTo>
                  <a:pt x="74091" y="12420"/>
                </a:lnTo>
                <a:lnTo>
                  <a:pt x="74523" y="12217"/>
                </a:lnTo>
                <a:lnTo>
                  <a:pt x="75069" y="12230"/>
                </a:lnTo>
                <a:lnTo>
                  <a:pt x="75450" y="12039"/>
                </a:lnTo>
                <a:lnTo>
                  <a:pt x="76758" y="10414"/>
                </a:lnTo>
                <a:lnTo>
                  <a:pt x="76860" y="10096"/>
                </a:lnTo>
                <a:lnTo>
                  <a:pt x="76860" y="9918"/>
                </a:lnTo>
                <a:lnTo>
                  <a:pt x="76619" y="9525"/>
                </a:lnTo>
                <a:lnTo>
                  <a:pt x="74790" y="7975"/>
                </a:lnTo>
                <a:lnTo>
                  <a:pt x="74409" y="7797"/>
                </a:lnTo>
                <a:lnTo>
                  <a:pt x="74218" y="7797"/>
                </a:lnTo>
                <a:lnTo>
                  <a:pt x="73990" y="7874"/>
                </a:lnTo>
                <a:lnTo>
                  <a:pt x="73660" y="7632"/>
                </a:lnTo>
                <a:lnTo>
                  <a:pt x="73469" y="7404"/>
                </a:lnTo>
                <a:lnTo>
                  <a:pt x="72237" y="5702"/>
                </a:lnTo>
                <a:lnTo>
                  <a:pt x="72237" y="10858"/>
                </a:lnTo>
                <a:lnTo>
                  <a:pt x="72136" y="11290"/>
                </a:lnTo>
                <a:lnTo>
                  <a:pt x="71932" y="11544"/>
                </a:lnTo>
                <a:lnTo>
                  <a:pt x="70954" y="12915"/>
                </a:lnTo>
                <a:lnTo>
                  <a:pt x="70764" y="12763"/>
                </a:lnTo>
                <a:lnTo>
                  <a:pt x="70370" y="12814"/>
                </a:lnTo>
                <a:lnTo>
                  <a:pt x="66852" y="17411"/>
                </a:lnTo>
                <a:lnTo>
                  <a:pt x="66560" y="17195"/>
                </a:lnTo>
                <a:lnTo>
                  <a:pt x="66560" y="17792"/>
                </a:lnTo>
                <a:lnTo>
                  <a:pt x="64325" y="20726"/>
                </a:lnTo>
                <a:lnTo>
                  <a:pt x="63525" y="20243"/>
                </a:lnTo>
                <a:lnTo>
                  <a:pt x="60642" y="17919"/>
                </a:lnTo>
                <a:lnTo>
                  <a:pt x="60464" y="17576"/>
                </a:lnTo>
                <a:lnTo>
                  <a:pt x="61696" y="13563"/>
                </a:lnTo>
                <a:lnTo>
                  <a:pt x="62509" y="14719"/>
                </a:lnTo>
                <a:lnTo>
                  <a:pt x="66560" y="17792"/>
                </a:lnTo>
                <a:lnTo>
                  <a:pt x="66560" y="17195"/>
                </a:lnTo>
                <a:lnTo>
                  <a:pt x="65836" y="16624"/>
                </a:lnTo>
                <a:lnTo>
                  <a:pt x="63931" y="14846"/>
                </a:lnTo>
                <a:lnTo>
                  <a:pt x="62712" y="13144"/>
                </a:lnTo>
                <a:lnTo>
                  <a:pt x="62090" y="12319"/>
                </a:lnTo>
                <a:lnTo>
                  <a:pt x="62217" y="11899"/>
                </a:lnTo>
                <a:lnTo>
                  <a:pt x="62699" y="7975"/>
                </a:lnTo>
                <a:lnTo>
                  <a:pt x="63220" y="3810"/>
                </a:lnTo>
                <a:lnTo>
                  <a:pt x="66001" y="3213"/>
                </a:lnTo>
                <a:lnTo>
                  <a:pt x="66116" y="3530"/>
                </a:lnTo>
                <a:lnTo>
                  <a:pt x="66370" y="3949"/>
                </a:lnTo>
                <a:lnTo>
                  <a:pt x="66624" y="4165"/>
                </a:lnTo>
                <a:lnTo>
                  <a:pt x="67614" y="5219"/>
                </a:lnTo>
                <a:lnTo>
                  <a:pt x="68008" y="5397"/>
                </a:lnTo>
                <a:lnTo>
                  <a:pt x="72085" y="10541"/>
                </a:lnTo>
                <a:lnTo>
                  <a:pt x="72237" y="10858"/>
                </a:lnTo>
                <a:lnTo>
                  <a:pt x="72237" y="5702"/>
                </a:lnTo>
                <a:lnTo>
                  <a:pt x="71386" y="4521"/>
                </a:lnTo>
                <a:lnTo>
                  <a:pt x="71145" y="4254"/>
                </a:lnTo>
                <a:lnTo>
                  <a:pt x="71132" y="4089"/>
                </a:lnTo>
                <a:lnTo>
                  <a:pt x="71310" y="4089"/>
                </a:lnTo>
                <a:lnTo>
                  <a:pt x="71729" y="3975"/>
                </a:lnTo>
                <a:lnTo>
                  <a:pt x="71856" y="3848"/>
                </a:lnTo>
                <a:lnTo>
                  <a:pt x="72085" y="3759"/>
                </a:lnTo>
                <a:lnTo>
                  <a:pt x="72466" y="3733"/>
                </a:lnTo>
                <a:lnTo>
                  <a:pt x="76276" y="4838"/>
                </a:lnTo>
                <a:lnTo>
                  <a:pt x="76492" y="5156"/>
                </a:lnTo>
                <a:lnTo>
                  <a:pt x="76860" y="5435"/>
                </a:lnTo>
                <a:lnTo>
                  <a:pt x="78257" y="5867"/>
                </a:lnTo>
                <a:lnTo>
                  <a:pt x="79298" y="5283"/>
                </a:lnTo>
                <a:lnTo>
                  <a:pt x="79603" y="4318"/>
                </a:lnTo>
                <a:lnTo>
                  <a:pt x="79883" y="3327"/>
                </a:lnTo>
                <a:lnTo>
                  <a:pt x="79362" y="2311"/>
                </a:lnTo>
                <a:lnTo>
                  <a:pt x="77914" y="1879"/>
                </a:lnTo>
                <a:lnTo>
                  <a:pt x="77406" y="1943"/>
                </a:lnTo>
                <a:lnTo>
                  <a:pt x="77038" y="2095"/>
                </a:lnTo>
                <a:lnTo>
                  <a:pt x="72834" y="1155"/>
                </a:lnTo>
                <a:lnTo>
                  <a:pt x="72390" y="939"/>
                </a:lnTo>
                <a:lnTo>
                  <a:pt x="72097" y="749"/>
                </a:lnTo>
                <a:lnTo>
                  <a:pt x="71907" y="546"/>
                </a:lnTo>
                <a:lnTo>
                  <a:pt x="71488" y="431"/>
                </a:lnTo>
                <a:lnTo>
                  <a:pt x="70243" y="520"/>
                </a:lnTo>
                <a:lnTo>
                  <a:pt x="69710" y="495"/>
                </a:lnTo>
                <a:lnTo>
                  <a:pt x="68707" y="203"/>
                </a:lnTo>
                <a:lnTo>
                  <a:pt x="68402" y="88"/>
                </a:lnTo>
                <a:lnTo>
                  <a:pt x="67906" y="88"/>
                </a:lnTo>
                <a:lnTo>
                  <a:pt x="67729" y="114"/>
                </a:lnTo>
                <a:lnTo>
                  <a:pt x="66484" y="38"/>
                </a:lnTo>
                <a:lnTo>
                  <a:pt x="66484" y="533"/>
                </a:lnTo>
                <a:lnTo>
                  <a:pt x="66344" y="635"/>
                </a:lnTo>
                <a:lnTo>
                  <a:pt x="65798" y="1854"/>
                </a:lnTo>
                <a:lnTo>
                  <a:pt x="64719" y="2451"/>
                </a:lnTo>
                <a:lnTo>
                  <a:pt x="65747" y="2171"/>
                </a:lnTo>
                <a:lnTo>
                  <a:pt x="65735" y="2413"/>
                </a:lnTo>
                <a:lnTo>
                  <a:pt x="65836" y="2743"/>
                </a:lnTo>
                <a:lnTo>
                  <a:pt x="64477" y="3009"/>
                </a:lnTo>
                <a:lnTo>
                  <a:pt x="63296" y="3276"/>
                </a:lnTo>
                <a:lnTo>
                  <a:pt x="64719" y="2451"/>
                </a:lnTo>
                <a:lnTo>
                  <a:pt x="63347" y="2832"/>
                </a:lnTo>
                <a:lnTo>
                  <a:pt x="63639" y="584"/>
                </a:lnTo>
                <a:lnTo>
                  <a:pt x="66484" y="533"/>
                </a:lnTo>
                <a:lnTo>
                  <a:pt x="66484" y="38"/>
                </a:lnTo>
                <a:lnTo>
                  <a:pt x="63182" y="101"/>
                </a:lnTo>
                <a:lnTo>
                  <a:pt x="62852" y="2971"/>
                </a:lnTo>
                <a:lnTo>
                  <a:pt x="62750" y="3911"/>
                </a:lnTo>
                <a:lnTo>
                  <a:pt x="61722" y="11798"/>
                </a:lnTo>
                <a:lnTo>
                  <a:pt x="61239" y="11163"/>
                </a:lnTo>
                <a:lnTo>
                  <a:pt x="60642" y="9347"/>
                </a:lnTo>
                <a:lnTo>
                  <a:pt x="60883" y="7708"/>
                </a:lnTo>
                <a:lnTo>
                  <a:pt x="61341" y="4914"/>
                </a:lnTo>
                <a:lnTo>
                  <a:pt x="60744" y="5664"/>
                </a:lnTo>
                <a:lnTo>
                  <a:pt x="59880" y="10934"/>
                </a:lnTo>
                <a:lnTo>
                  <a:pt x="61341" y="13042"/>
                </a:lnTo>
                <a:lnTo>
                  <a:pt x="60147" y="16979"/>
                </a:lnTo>
                <a:lnTo>
                  <a:pt x="58254" y="13233"/>
                </a:lnTo>
                <a:lnTo>
                  <a:pt x="58064" y="11290"/>
                </a:lnTo>
                <a:lnTo>
                  <a:pt x="59778" y="6108"/>
                </a:lnTo>
                <a:lnTo>
                  <a:pt x="61404" y="4483"/>
                </a:lnTo>
                <a:lnTo>
                  <a:pt x="61341" y="4914"/>
                </a:lnTo>
                <a:lnTo>
                  <a:pt x="62014" y="4076"/>
                </a:lnTo>
                <a:lnTo>
                  <a:pt x="62750" y="3911"/>
                </a:lnTo>
                <a:lnTo>
                  <a:pt x="62750" y="3009"/>
                </a:lnTo>
                <a:lnTo>
                  <a:pt x="61607" y="3314"/>
                </a:lnTo>
                <a:lnTo>
                  <a:pt x="61493" y="3937"/>
                </a:lnTo>
                <a:lnTo>
                  <a:pt x="59639" y="4902"/>
                </a:lnTo>
                <a:lnTo>
                  <a:pt x="57543" y="11264"/>
                </a:lnTo>
                <a:lnTo>
                  <a:pt x="57759" y="13309"/>
                </a:lnTo>
                <a:lnTo>
                  <a:pt x="58775" y="15367"/>
                </a:lnTo>
                <a:lnTo>
                  <a:pt x="59944" y="17653"/>
                </a:lnTo>
                <a:lnTo>
                  <a:pt x="59169" y="20231"/>
                </a:lnTo>
                <a:lnTo>
                  <a:pt x="51790" y="28879"/>
                </a:lnTo>
                <a:lnTo>
                  <a:pt x="51028" y="28308"/>
                </a:lnTo>
                <a:lnTo>
                  <a:pt x="49974" y="29857"/>
                </a:lnTo>
                <a:lnTo>
                  <a:pt x="49974" y="38252"/>
                </a:lnTo>
                <a:lnTo>
                  <a:pt x="49428" y="39154"/>
                </a:lnTo>
                <a:lnTo>
                  <a:pt x="48374" y="38417"/>
                </a:lnTo>
                <a:lnTo>
                  <a:pt x="48374" y="40932"/>
                </a:lnTo>
                <a:lnTo>
                  <a:pt x="42164" y="51371"/>
                </a:lnTo>
                <a:lnTo>
                  <a:pt x="41897" y="51612"/>
                </a:lnTo>
                <a:lnTo>
                  <a:pt x="41897" y="51879"/>
                </a:lnTo>
                <a:lnTo>
                  <a:pt x="38950" y="56832"/>
                </a:lnTo>
                <a:lnTo>
                  <a:pt x="38773" y="56921"/>
                </a:lnTo>
                <a:lnTo>
                  <a:pt x="38773" y="57213"/>
                </a:lnTo>
                <a:lnTo>
                  <a:pt x="37769" y="58864"/>
                </a:lnTo>
                <a:lnTo>
                  <a:pt x="37680" y="59118"/>
                </a:lnTo>
                <a:lnTo>
                  <a:pt x="37414" y="59537"/>
                </a:lnTo>
                <a:lnTo>
                  <a:pt x="37198" y="59118"/>
                </a:lnTo>
                <a:lnTo>
                  <a:pt x="37680" y="59118"/>
                </a:lnTo>
                <a:lnTo>
                  <a:pt x="37680" y="58864"/>
                </a:lnTo>
                <a:lnTo>
                  <a:pt x="37071" y="58864"/>
                </a:lnTo>
                <a:lnTo>
                  <a:pt x="36995" y="58737"/>
                </a:lnTo>
                <a:lnTo>
                  <a:pt x="37160" y="57848"/>
                </a:lnTo>
                <a:lnTo>
                  <a:pt x="37172" y="57721"/>
                </a:lnTo>
                <a:lnTo>
                  <a:pt x="37579" y="57594"/>
                </a:lnTo>
                <a:lnTo>
                  <a:pt x="38773" y="57213"/>
                </a:lnTo>
                <a:lnTo>
                  <a:pt x="38773" y="56921"/>
                </a:lnTo>
                <a:lnTo>
                  <a:pt x="37211" y="57594"/>
                </a:lnTo>
                <a:lnTo>
                  <a:pt x="37617" y="55689"/>
                </a:lnTo>
                <a:lnTo>
                  <a:pt x="37642" y="55562"/>
                </a:lnTo>
                <a:lnTo>
                  <a:pt x="38087" y="55181"/>
                </a:lnTo>
                <a:lnTo>
                  <a:pt x="41897" y="51879"/>
                </a:lnTo>
                <a:lnTo>
                  <a:pt x="41897" y="51612"/>
                </a:lnTo>
                <a:lnTo>
                  <a:pt x="37731" y="55181"/>
                </a:lnTo>
                <a:lnTo>
                  <a:pt x="38773" y="49720"/>
                </a:lnTo>
                <a:lnTo>
                  <a:pt x="38862" y="49212"/>
                </a:lnTo>
                <a:lnTo>
                  <a:pt x="39166" y="48704"/>
                </a:lnTo>
                <a:lnTo>
                  <a:pt x="44538" y="39598"/>
                </a:lnTo>
                <a:lnTo>
                  <a:pt x="45173" y="38684"/>
                </a:lnTo>
                <a:lnTo>
                  <a:pt x="46202" y="39382"/>
                </a:lnTo>
                <a:lnTo>
                  <a:pt x="45542" y="40309"/>
                </a:lnTo>
                <a:lnTo>
                  <a:pt x="46418" y="40932"/>
                </a:lnTo>
                <a:lnTo>
                  <a:pt x="47091" y="40005"/>
                </a:lnTo>
                <a:lnTo>
                  <a:pt x="48374" y="40932"/>
                </a:lnTo>
                <a:lnTo>
                  <a:pt x="48374" y="38417"/>
                </a:lnTo>
                <a:lnTo>
                  <a:pt x="48247" y="38328"/>
                </a:lnTo>
                <a:lnTo>
                  <a:pt x="48793" y="37541"/>
                </a:lnTo>
                <a:lnTo>
                  <a:pt x="49974" y="38252"/>
                </a:lnTo>
                <a:lnTo>
                  <a:pt x="49974" y="29857"/>
                </a:lnTo>
                <a:lnTo>
                  <a:pt x="49504" y="30530"/>
                </a:lnTo>
                <a:lnTo>
                  <a:pt x="48412" y="29921"/>
                </a:lnTo>
                <a:lnTo>
                  <a:pt x="48120" y="30683"/>
                </a:lnTo>
                <a:lnTo>
                  <a:pt x="48082" y="30556"/>
                </a:lnTo>
                <a:lnTo>
                  <a:pt x="48234" y="30048"/>
                </a:lnTo>
                <a:lnTo>
                  <a:pt x="48298" y="29921"/>
                </a:lnTo>
                <a:lnTo>
                  <a:pt x="47879" y="29692"/>
                </a:lnTo>
                <a:lnTo>
                  <a:pt x="47879" y="36995"/>
                </a:lnTo>
                <a:lnTo>
                  <a:pt x="47358" y="37744"/>
                </a:lnTo>
                <a:lnTo>
                  <a:pt x="46304" y="37007"/>
                </a:lnTo>
                <a:lnTo>
                  <a:pt x="46774" y="36334"/>
                </a:lnTo>
                <a:lnTo>
                  <a:pt x="47879" y="36995"/>
                </a:lnTo>
                <a:lnTo>
                  <a:pt x="47879" y="29692"/>
                </a:lnTo>
                <a:lnTo>
                  <a:pt x="46901" y="29159"/>
                </a:lnTo>
                <a:lnTo>
                  <a:pt x="46596" y="29921"/>
                </a:lnTo>
                <a:lnTo>
                  <a:pt x="46456" y="29921"/>
                </a:lnTo>
                <a:lnTo>
                  <a:pt x="46634" y="29413"/>
                </a:lnTo>
                <a:lnTo>
                  <a:pt x="46723" y="29159"/>
                </a:lnTo>
                <a:lnTo>
                  <a:pt x="45885" y="28854"/>
                </a:lnTo>
                <a:lnTo>
                  <a:pt x="45885" y="35788"/>
                </a:lnTo>
                <a:lnTo>
                  <a:pt x="43662" y="39027"/>
                </a:lnTo>
                <a:lnTo>
                  <a:pt x="44399" y="39522"/>
                </a:lnTo>
                <a:lnTo>
                  <a:pt x="39027" y="48704"/>
                </a:lnTo>
                <a:lnTo>
                  <a:pt x="41973" y="33921"/>
                </a:lnTo>
                <a:lnTo>
                  <a:pt x="42964" y="34036"/>
                </a:lnTo>
                <a:lnTo>
                  <a:pt x="45885" y="35788"/>
                </a:lnTo>
                <a:lnTo>
                  <a:pt x="45885" y="28854"/>
                </a:lnTo>
                <a:lnTo>
                  <a:pt x="45351" y="28651"/>
                </a:lnTo>
                <a:lnTo>
                  <a:pt x="45034" y="29413"/>
                </a:lnTo>
                <a:lnTo>
                  <a:pt x="44907" y="29286"/>
                </a:lnTo>
                <a:lnTo>
                  <a:pt x="45059" y="28905"/>
                </a:lnTo>
                <a:lnTo>
                  <a:pt x="45097" y="28778"/>
                </a:lnTo>
                <a:lnTo>
                  <a:pt x="45148" y="28651"/>
                </a:lnTo>
                <a:lnTo>
                  <a:pt x="43738" y="28143"/>
                </a:lnTo>
                <a:lnTo>
                  <a:pt x="43522" y="28778"/>
                </a:lnTo>
                <a:lnTo>
                  <a:pt x="43345" y="28778"/>
                </a:lnTo>
                <a:lnTo>
                  <a:pt x="43434" y="28397"/>
                </a:lnTo>
                <a:lnTo>
                  <a:pt x="43522" y="28016"/>
                </a:lnTo>
                <a:lnTo>
                  <a:pt x="42100" y="27635"/>
                </a:lnTo>
                <a:lnTo>
                  <a:pt x="41948" y="28397"/>
                </a:lnTo>
                <a:lnTo>
                  <a:pt x="41859" y="28016"/>
                </a:lnTo>
                <a:lnTo>
                  <a:pt x="41948" y="27635"/>
                </a:lnTo>
                <a:lnTo>
                  <a:pt x="41770" y="27597"/>
                </a:lnTo>
                <a:lnTo>
                  <a:pt x="41770" y="33896"/>
                </a:lnTo>
                <a:lnTo>
                  <a:pt x="38709" y="49212"/>
                </a:lnTo>
                <a:lnTo>
                  <a:pt x="38608" y="49390"/>
                </a:lnTo>
                <a:lnTo>
                  <a:pt x="38608" y="49720"/>
                </a:lnTo>
                <a:lnTo>
                  <a:pt x="37465" y="55435"/>
                </a:lnTo>
                <a:lnTo>
                  <a:pt x="37388" y="55689"/>
                </a:lnTo>
                <a:lnTo>
                  <a:pt x="37033" y="57594"/>
                </a:lnTo>
                <a:lnTo>
                  <a:pt x="36982" y="57848"/>
                </a:lnTo>
                <a:lnTo>
                  <a:pt x="36830" y="58420"/>
                </a:lnTo>
                <a:lnTo>
                  <a:pt x="36614" y="57988"/>
                </a:lnTo>
                <a:lnTo>
                  <a:pt x="36982" y="57848"/>
                </a:lnTo>
                <a:lnTo>
                  <a:pt x="36982" y="57619"/>
                </a:lnTo>
                <a:lnTo>
                  <a:pt x="36512" y="57848"/>
                </a:lnTo>
                <a:lnTo>
                  <a:pt x="36207" y="57746"/>
                </a:lnTo>
                <a:lnTo>
                  <a:pt x="36093" y="56959"/>
                </a:lnTo>
                <a:lnTo>
                  <a:pt x="36068" y="56832"/>
                </a:lnTo>
                <a:lnTo>
                  <a:pt x="36068" y="63944"/>
                </a:lnTo>
                <a:lnTo>
                  <a:pt x="35737" y="63817"/>
                </a:lnTo>
                <a:lnTo>
                  <a:pt x="35356" y="63677"/>
                </a:lnTo>
                <a:lnTo>
                  <a:pt x="35928" y="63385"/>
                </a:lnTo>
                <a:lnTo>
                  <a:pt x="36068" y="63944"/>
                </a:lnTo>
                <a:lnTo>
                  <a:pt x="36068" y="56832"/>
                </a:lnTo>
                <a:lnTo>
                  <a:pt x="36360" y="56578"/>
                </a:lnTo>
                <a:lnTo>
                  <a:pt x="37388" y="55689"/>
                </a:lnTo>
                <a:lnTo>
                  <a:pt x="37388" y="55499"/>
                </a:lnTo>
                <a:lnTo>
                  <a:pt x="36068" y="56578"/>
                </a:lnTo>
                <a:lnTo>
                  <a:pt x="36029" y="56273"/>
                </a:lnTo>
                <a:lnTo>
                  <a:pt x="36029" y="57683"/>
                </a:lnTo>
                <a:lnTo>
                  <a:pt x="35407" y="57454"/>
                </a:lnTo>
                <a:lnTo>
                  <a:pt x="35674" y="57213"/>
                </a:lnTo>
                <a:lnTo>
                  <a:pt x="35966" y="56959"/>
                </a:lnTo>
                <a:lnTo>
                  <a:pt x="36029" y="57683"/>
                </a:lnTo>
                <a:lnTo>
                  <a:pt x="36029" y="56273"/>
                </a:lnTo>
                <a:lnTo>
                  <a:pt x="35902" y="55219"/>
                </a:lnTo>
                <a:lnTo>
                  <a:pt x="35902" y="56705"/>
                </a:lnTo>
                <a:lnTo>
                  <a:pt x="35306" y="57213"/>
                </a:lnTo>
                <a:lnTo>
                  <a:pt x="35128" y="56870"/>
                </a:lnTo>
                <a:lnTo>
                  <a:pt x="35128" y="57340"/>
                </a:lnTo>
                <a:lnTo>
                  <a:pt x="34836" y="57238"/>
                </a:lnTo>
                <a:lnTo>
                  <a:pt x="34810" y="63944"/>
                </a:lnTo>
                <a:lnTo>
                  <a:pt x="34785" y="64452"/>
                </a:lnTo>
                <a:lnTo>
                  <a:pt x="34671" y="66357"/>
                </a:lnTo>
                <a:lnTo>
                  <a:pt x="34531" y="66179"/>
                </a:lnTo>
                <a:lnTo>
                  <a:pt x="34531" y="68516"/>
                </a:lnTo>
                <a:lnTo>
                  <a:pt x="34302" y="72326"/>
                </a:lnTo>
                <a:lnTo>
                  <a:pt x="34251" y="72136"/>
                </a:lnTo>
                <a:lnTo>
                  <a:pt x="34251" y="73215"/>
                </a:lnTo>
                <a:lnTo>
                  <a:pt x="33324" y="87947"/>
                </a:lnTo>
                <a:lnTo>
                  <a:pt x="32918" y="87884"/>
                </a:lnTo>
                <a:lnTo>
                  <a:pt x="30175" y="87503"/>
                </a:lnTo>
                <a:lnTo>
                  <a:pt x="29438" y="87414"/>
                </a:lnTo>
                <a:lnTo>
                  <a:pt x="30175" y="75882"/>
                </a:lnTo>
                <a:lnTo>
                  <a:pt x="30213" y="75247"/>
                </a:lnTo>
                <a:lnTo>
                  <a:pt x="30480" y="74485"/>
                </a:lnTo>
                <a:lnTo>
                  <a:pt x="32829" y="67627"/>
                </a:lnTo>
                <a:lnTo>
                  <a:pt x="34124" y="72326"/>
                </a:lnTo>
                <a:lnTo>
                  <a:pt x="34251" y="73215"/>
                </a:lnTo>
                <a:lnTo>
                  <a:pt x="34251" y="72136"/>
                </a:lnTo>
                <a:lnTo>
                  <a:pt x="33058" y="67627"/>
                </a:lnTo>
                <a:lnTo>
                  <a:pt x="33058" y="66992"/>
                </a:lnTo>
                <a:lnTo>
                  <a:pt x="33680" y="65214"/>
                </a:lnTo>
                <a:lnTo>
                  <a:pt x="34480" y="66484"/>
                </a:lnTo>
                <a:lnTo>
                  <a:pt x="34531" y="68516"/>
                </a:lnTo>
                <a:lnTo>
                  <a:pt x="34531" y="66179"/>
                </a:lnTo>
                <a:lnTo>
                  <a:pt x="33820" y="65214"/>
                </a:lnTo>
                <a:lnTo>
                  <a:pt x="33820" y="64833"/>
                </a:lnTo>
                <a:lnTo>
                  <a:pt x="34048" y="64198"/>
                </a:lnTo>
                <a:lnTo>
                  <a:pt x="34645" y="64706"/>
                </a:lnTo>
                <a:lnTo>
                  <a:pt x="34671" y="66357"/>
                </a:lnTo>
                <a:lnTo>
                  <a:pt x="34671" y="64363"/>
                </a:lnTo>
                <a:lnTo>
                  <a:pt x="34467" y="64198"/>
                </a:lnTo>
                <a:lnTo>
                  <a:pt x="34810" y="63944"/>
                </a:lnTo>
                <a:lnTo>
                  <a:pt x="34810" y="57238"/>
                </a:lnTo>
                <a:lnTo>
                  <a:pt x="34378" y="57073"/>
                </a:lnTo>
                <a:lnTo>
                  <a:pt x="34620" y="56451"/>
                </a:lnTo>
                <a:lnTo>
                  <a:pt x="35128" y="57340"/>
                </a:lnTo>
                <a:lnTo>
                  <a:pt x="35128" y="56870"/>
                </a:lnTo>
                <a:lnTo>
                  <a:pt x="34912" y="56451"/>
                </a:lnTo>
                <a:lnTo>
                  <a:pt x="34848" y="56070"/>
                </a:lnTo>
                <a:lnTo>
                  <a:pt x="35623" y="54800"/>
                </a:lnTo>
                <a:lnTo>
                  <a:pt x="35902" y="56705"/>
                </a:lnTo>
                <a:lnTo>
                  <a:pt x="35902" y="55219"/>
                </a:lnTo>
                <a:lnTo>
                  <a:pt x="35852" y="54800"/>
                </a:lnTo>
                <a:lnTo>
                  <a:pt x="35953" y="54165"/>
                </a:lnTo>
                <a:lnTo>
                  <a:pt x="38608" y="49720"/>
                </a:lnTo>
                <a:lnTo>
                  <a:pt x="38608" y="49390"/>
                </a:lnTo>
                <a:lnTo>
                  <a:pt x="35750" y="54165"/>
                </a:lnTo>
                <a:lnTo>
                  <a:pt x="35521" y="52501"/>
                </a:lnTo>
                <a:lnTo>
                  <a:pt x="35521" y="54546"/>
                </a:lnTo>
                <a:lnTo>
                  <a:pt x="34658" y="56070"/>
                </a:lnTo>
                <a:lnTo>
                  <a:pt x="34531" y="55816"/>
                </a:lnTo>
                <a:lnTo>
                  <a:pt x="34531" y="56197"/>
                </a:lnTo>
                <a:lnTo>
                  <a:pt x="34137" y="56959"/>
                </a:lnTo>
                <a:lnTo>
                  <a:pt x="33794" y="56616"/>
                </a:lnTo>
                <a:lnTo>
                  <a:pt x="33794" y="64325"/>
                </a:lnTo>
                <a:lnTo>
                  <a:pt x="33591" y="64833"/>
                </a:lnTo>
                <a:lnTo>
                  <a:pt x="33502" y="65214"/>
                </a:lnTo>
                <a:lnTo>
                  <a:pt x="32880" y="66992"/>
                </a:lnTo>
                <a:lnTo>
                  <a:pt x="32689" y="66294"/>
                </a:lnTo>
                <a:lnTo>
                  <a:pt x="32689" y="67627"/>
                </a:lnTo>
                <a:lnTo>
                  <a:pt x="30238" y="74485"/>
                </a:lnTo>
                <a:lnTo>
                  <a:pt x="30759" y="66865"/>
                </a:lnTo>
                <a:lnTo>
                  <a:pt x="30861" y="66611"/>
                </a:lnTo>
                <a:lnTo>
                  <a:pt x="31064" y="66357"/>
                </a:lnTo>
                <a:lnTo>
                  <a:pt x="32131" y="64960"/>
                </a:lnTo>
                <a:lnTo>
                  <a:pt x="32575" y="66611"/>
                </a:lnTo>
                <a:lnTo>
                  <a:pt x="32689" y="67627"/>
                </a:lnTo>
                <a:lnTo>
                  <a:pt x="32689" y="66294"/>
                </a:lnTo>
                <a:lnTo>
                  <a:pt x="32334" y="64960"/>
                </a:lnTo>
                <a:lnTo>
                  <a:pt x="32397" y="64706"/>
                </a:lnTo>
                <a:lnTo>
                  <a:pt x="32486" y="64579"/>
                </a:lnTo>
                <a:lnTo>
                  <a:pt x="32842" y="64071"/>
                </a:lnTo>
                <a:lnTo>
                  <a:pt x="33464" y="64960"/>
                </a:lnTo>
                <a:lnTo>
                  <a:pt x="33502" y="65214"/>
                </a:lnTo>
                <a:lnTo>
                  <a:pt x="33502" y="64719"/>
                </a:lnTo>
                <a:lnTo>
                  <a:pt x="33045" y="64071"/>
                </a:lnTo>
                <a:lnTo>
                  <a:pt x="33121" y="63715"/>
                </a:lnTo>
                <a:lnTo>
                  <a:pt x="33655" y="63893"/>
                </a:lnTo>
                <a:lnTo>
                  <a:pt x="33794" y="64325"/>
                </a:lnTo>
                <a:lnTo>
                  <a:pt x="33794" y="56616"/>
                </a:lnTo>
                <a:lnTo>
                  <a:pt x="33731" y="56832"/>
                </a:lnTo>
                <a:lnTo>
                  <a:pt x="33223" y="56642"/>
                </a:lnTo>
                <a:lnTo>
                  <a:pt x="33274" y="56451"/>
                </a:lnTo>
                <a:lnTo>
                  <a:pt x="33731" y="56832"/>
                </a:lnTo>
                <a:lnTo>
                  <a:pt x="33731" y="56553"/>
                </a:lnTo>
                <a:lnTo>
                  <a:pt x="33362" y="56197"/>
                </a:lnTo>
                <a:lnTo>
                  <a:pt x="33413" y="55943"/>
                </a:lnTo>
                <a:lnTo>
                  <a:pt x="33693" y="54419"/>
                </a:lnTo>
                <a:lnTo>
                  <a:pt x="34531" y="56197"/>
                </a:lnTo>
                <a:lnTo>
                  <a:pt x="34531" y="55816"/>
                </a:lnTo>
                <a:lnTo>
                  <a:pt x="33870" y="54419"/>
                </a:lnTo>
                <a:lnTo>
                  <a:pt x="33794" y="53911"/>
                </a:lnTo>
                <a:lnTo>
                  <a:pt x="34836" y="48704"/>
                </a:lnTo>
                <a:lnTo>
                  <a:pt x="35407" y="53022"/>
                </a:lnTo>
                <a:lnTo>
                  <a:pt x="35521" y="54546"/>
                </a:lnTo>
                <a:lnTo>
                  <a:pt x="35521" y="52501"/>
                </a:lnTo>
                <a:lnTo>
                  <a:pt x="35001" y="48704"/>
                </a:lnTo>
                <a:lnTo>
                  <a:pt x="35052" y="47561"/>
                </a:lnTo>
                <a:lnTo>
                  <a:pt x="37884" y="33401"/>
                </a:lnTo>
                <a:lnTo>
                  <a:pt x="41770" y="33896"/>
                </a:lnTo>
                <a:lnTo>
                  <a:pt x="41770" y="27597"/>
                </a:lnTo>
                <a:lnTo>
                  <a:pt x="40487" y="27254"/>
                </a:lnTo>
                <a:lnTo>
                  <a:pt x="40284" y="28016"/>
                </a:lnTo>
                <a:lnTo>
                  <a:pt x="40182" y="27762"/>
                </a:lnTo>
                <a:lnTo>
                  <a:pt x="40208" y="27635"/>
                </a:lnTo>
                <a:lnTo>
                  <a:pt x="40246" y="27254"/>
                </a:lnTo>
                <a:lnTo>
                  <a:pt x="38773" y="27000"/>
                </a:lnTo>
                <a:lnTo>
                  <a:pt x="38658" y="27635"/>
                </a:lnTo>
                <a:lnTo>
                  <a:pt x="38481" y="27635"/>
                </a:lnTo>
                <a:lnTo>
                  <a:pt x="38506" y="27508"/>
                </a:lnTo>
                <a:lnTo>
                  <a:pt x="38582" y="26873"/>
                </a:lnTo>
                <a:lnTo>
                  <a:pt x="37706" y="26797"/>
                </a:lnTo>
                <a:lnTo>
                  <a:pt x="37706" y="33375"/>
                </a:lnTo>
                <a:lnTo>
                  <a:pt x="34836" y="47561"/>
                </a:lnTo>
                <a:lnTo>
                  <a:pt x="34645" y="46164"/>
                </a:lnTo>
                <a:lnTo>
                  <a:pt x="34645" y="47561"/>
                </a:lnTo>
                <a:lnTo>
                  <a:pt x="34620" y="48704"/>
                </a:lnTo>
                <a:lnTo>
                  <a:pt x="33566" y="53911"/>
                </a:lnTo>
                <a:lnTo>
                  <a:pt x="33451" y="53682"/>
                </a:lnTo>
                <a:lnTo>
                  <a:pt x="33451" y="54546"/>
                </a:lnTo>
                <a:lnTo>
                  <a:pt x="33159" y="55943"/>
                </a:lnTo>
                <a:lnTo>
                  <a:pt x="33083" y="56451"/>
                </a:lnTo>
                <a:lnTo>
                  <a:pt x="33032" y="56629"/>
                </a:lnTo>
                <a:lnTo>
                  <a:pt x="32893" y="56705"/>
                </a:lnTo>
                <a:lnTo>
                  <a:pt x="32893" y="63627"/>
                </a:lnTo>
                <a:lnTo>
                  <a:pt x="32740" y="63588"/>
                </a:lnTo>
                <a:lnTo>
                  <a:pt x="32893" y="63627"/>
                </a:lnTo>
                <a:lnTo>
                  <a:pt x="32893" y="56705"/>
                </a:lnTo>
                <a:lnTo>
                  <a:pt x="32651" y="56819"/>
                </a:lnTo>
                <a:lnTo>
                  <a:pt x="32600" y="64071"/>
                </a:lnTo>
                <a:lnTo>
                  <a:pt x="32156" y="64579"/>
                </a:lnTo>
                <a:lnTo>
                  <a:pt x="31915" y="63665"/>
                </a:lnTo>
                <a:lnTo>
                  <a:pt x="31915" y="64960"/>
                </a:lnTo>
                <a:lnTo>
                  <a:pt x="30784" y="66357"/>
                </a:lnTo>
                <a:lnTo>
                  <a:pt x="30886" y="64198"/>
                </a:lnTo>
                <a:lnTo>
                  <a:pt x="30886" y="64071"/>
                </a:lnTo>
                <a:lnTo>
                  <a:pt x="31292" y="63817"/>
                </a:lnTo>
                <a:lnTo>
                  <a:pt x="31699" y="63563"/>
                </a:lnTo>
                <a:lnTo>
                  <a:pt x="31800" y="63944"/>
                </a:lnTo>
                <a:lnTo>
                  <a:pt x="31915" y="64960"/>
                </a:lnTo>
                <a:lnTo>
                  <a:pt x="31915" y="63665"/>
                </a:lnTo>
                <a:lnTo>
                  <a:pt x="31851" y="63436"/>
                </a:lnTo>
                <a:lnTo>
                  <a:pt x="32029" y="63334"/>
                </a:lnTo>
                <a:lnTo>
                  <a:pt x="32461" y="63487"/>
                </a:lnTo>
                <a:lnTo>
                  <a:pt x="32524" y="63690"/>
                </a:lnTo>
                <a:lnTo>
                  <a:pt x="32600" y="64071"/>
                </a:lnTo>
                <a:lnTo>
                  <a:pt x="32600" y="56794"/>
                </a:lnTo>
                <a:lnTo>
                  <a:pt x="32448" y="56705"/>
                </a:lnTo>
                <a:lnTo>
                  <a:pt x="32385" y="56946"/>
                </a:lnTo>
                <a:lnTo>
                  <a:pt x="31991" y="57137"/>
                </a:lnTo>
                <a:lnTo>
                  <a:pt x="31940" y="56705"/>
                </a:lnTo>
                <a:lnTo>
                  <a:pt x="32385" y="56946"/>
                </a:lnTo>
                <a:lnTo>
                  <a:pt x="32385" y="56680"/>
                </a:lnTo>
                <a:lnTo>
                  <a:pt x="31927" y="56451"/>
                </a:lnTo>
                <a:lnTo>
                  <a:pt x="31813" y="55714"/>
                </a:lnTo>
                <a:lnTo>
                  <a:pt x="31813" y="57213"/>
                </a:lnTo>
                <a:lnTo>
                  <a:pt x="31635" y="57302"/>
                </a:lnTo>
                <a:lnTo>
                  <a:pt x="31635" y="63309"/>
                </a:lnTo>
                <a:lnTo>
                  <a:pt x="30899" y="63817"/>
                </a:lnTo>
                <a:lnTo>
                  <a:pt x="30949" y="62953"/>
                </a:lnTo>
                <a:lnTo>
                  <a:pt x="31584" y="63169"/>
                </a:lnTo>
                <a:lnTo>
                  <a:pt x="31635" y="63309"/>
                </a:lnTo>
                <a:lnTo>
                  <a:pt x="31635" y="57302"/>
                </a:lnTo>
                <a:lnTo>
                  <a:pt x="31394" y="57416"/>
                </a:lnTo>
                <a:lnTo>
                  <a:pt x="31153" y="57391"/>
                </a:lnTo>
                <a:lnTo>
                  <a:pt x="31153" y="57594"/>
                </a:lnTo>
                <a:lnTo>
                  <a:pt x="31038" y="57962"/>
                </a:lnTo>
                <a:lnTo>
                  <a:pt x="30949" y="57797"/>
                </a:lnTo>
                <a:lnTo>
                  <a:pt x="30949" y="58204"/>
                </a:lnTo>
                <a:lnTo>
                  <a:pt x="30835" y="58547"/>
                </a:lnTo>
                <a:lnTo>
                  <a:pt x="30797" y="62674"/>
                </a:lnTo>
                <a:lnTo>
                  <a:pt x="30721" y="63944"/>
                </a:lnTo>
                <a:lnTo>
                  <a:pt x="30708" y="64198"/>
                </a:lnTo>
                <a:lnTo>
                  <a:pt x="30594" y="66230"/>
                </a:lnTo>
                <a:lnTo>
                  <a:pt x="30530" y="66484"/>
                </a:lnTo>
                <a:lnTo>
                  <a:pt x="30530" y="66865"/>
                </a:lnTo>
                <a:lnTo>
                  <a:pt x="29997" y="75247"/>
                </a:lnTo>
                <a:lnTo>
                  <a:pt x="29972" y="75882"/>
                </a:lnTo>
                <a:lnTo>
                  <a:pt x="29222" y="87376"/>
                </a:lnTo>
                <a:lnTo>
                  <a:pt x="27432" y="87122"/>
                </a:lnTo>
                <a:lnTo>
                  <a:pt x="26111" y="86944"/>
                </a:lnTo>
                <a:lnTo>
                  <a:pt x="29972" y="75882"/>
                </a:lnTo>
                <a:lnTo>
                  <a:pt x="29972" y="75323"/>
                </a:lnTo>
                <a:lnTo>
                  <a:pt x="25908" y="86918"/>
                </a:lnTo>
                <a:lnTo>
                  <a:pt x="24676" y="86741"/>
                </a:lnTo>
                <a:lnTo>
                  <a:pt x="24460" y="86614"/>
                </a:lnTo>
                <a:lnTo>
                  <a:pt x="23596" y="86106"/>
                </a:lnTo>
                <a:lnTo>
                  <a:pt x="22733" y="85598"/>
                </a:lnTo>
                <a:lnTo>
                  <a:pt x="22352" y="85382"/>
                </a:lnTo>
                <a:lnTo>
                  <a:pt x="27203" y="71437"/>
                </a:lnTo>
                <a:lnTo>
                  <a:pt x="27330" y="71056"/>
                </a:lnTo>
                <a:lnTo>
                  <a:pt x="27825" y="70421"/>
                </a:lnTo>
                <a:lnTo>
                  <a:pt x="30530" y="66865"/>
                </a:lnTo>
                <a:lnTo>
                  <a:pt x="30530" y="66484"/>
                </a:lnTo>
                <a:lnTo>
                  <a:pt x="30467" y="66738"/>
                </a:lnTo>
                <a:lnTo>
                  <a:pt x="27508" y="70421"/>
                </a:lnTo>
                <a:lnTo>
                  <a:pt x="29337" y="65214"/>
                </a:lnTo>
                <a:lnTo>
                  <a:pt x="29425" y="64960"/>
                </a:lnTo>
                <a:lnTo>
                  <a:pt x="29857" y="64706"/>
                </a:lnTo>
                <a:lnTo>
                  <a:pt x="30708" y="64198"/>
                </a:lnTo>
                <a:lnTo>
                  <a:pt x="30708" y="63957"/>
                </a:lnTo>
                <a:lnTo>
                  <a:pt x="29527" y="64706"/>
                </a:lnTo>
                <a:lnTo>
                  <a:pt x="30124" y="62928"/>
                </a:lnTo>
                <a:lnTo>
                  <a:pt x="30797" y="62674"/>
                </a:lnTo>
                <a:lnTo>
                  <a:pt x="30797" y="58661"/>
                </a:lnTo>
                <a:lnTo>
                  <a:pt x="30746" y="58813"/>
                </a:lnTo>
                <a:lnTo>
                  <a:pt x="30746" y="62572"/>
                </a:lnTo>
                <a:lnTo>
                  <a:pt x="30238" y="62674"/>
                </a:lnTo>
                <a:lnTo>
                  <a:pt x="30467" y="62001"/>
                </a:lnTo>
                <a:lnTo>
                  <a:pt x="30746" y="62572"/>
                </a:lnTo>
                <a:lnTo>
                  <a:pt x="30746" y="58813"/>
                </a:lnTo>
                <a:lnTo>
                  <a:pt x="30657" y="59080"/>
                </a:lnTo>
                <a:lnTo>
                  <a:pt x="30556" y="59372"/>
                </a:lnTo>
                <a:lnTo>
                  <a:pt x="30340" y="59994"/>
                </a:lnTo>
                <a:lnTo>
                  <a:pt x="30340" y="61760"/>
                </a:lnTo>
                <a:lnTo>
                  <a:pt x="30035" y="62674"/>
                </a:lnTo>
                <a:lnTo>
                  <a:pt x="29921" y="62928"/>
                </a:lnTo>
                <a:lnTo>
                  <a:pt x="29235" y="64833"/>
                </a:lnTo>
                <a:lnTo>
                  <a:pt x="29159" y="65214"/>
                </a:lnTo>
                <a:lnTo>
                  <a:pt x="27152" y="70929"/>
                </a:lnTo>
                <a:lnTo>
                  <a:pt x="26987" y="71145"/>
                </a:lnTo>
                <a:lnTo>
                  <a:pt x="26987" y="71437"/>
                </a:lnTo>
                <a:lnTo>
                  <a:pt x="22186" y="85280"/>
                </a:lnTo>
                <a:lnTo>
                  <a:pt x="21869" y="85090"/>
                </a:lnTo>
                <a:lnTo>
                  <a:pt x="20777" y="84455"/>
                </a:lnTo>
                <a:lnTo>
                  <a:pt x="19913" y="83947"/>
                </a:lnTo>
                <a:lnTo>
                  <a:pt x="18834" y="83312"/>
                </a:lnTo>
                <a:lnTo>
                  <a:pt x="18021" y="82854"/>
                </a:lnTo>
                <a:lnTo>
                  <a:pt x="26987" y="71437"/>
                </a:lnTo>
                <a:lnTo>
                  <a:pt x="26987" y="71145"/>
                </a:lnTo>
                <a:lnTo>
                  <a:pt x="17843" y="82740"/>
                </a:lnTo>
                <a:lnTo>
                  <a:pt x="16662" y="82042"/>
                </a:lnTo>
                <a:lnTo>
                  <a:pt x="15582" y="81407"/>
                </a:lnTo>
                <a:lnTo>
                  <a:pt x="15138" y="81153"/>
                </a:lnTo>
                <a:lnTo>
                  <a:pt x="14859" y="80772"/>
                </a:lnTo>
                <a:lnTo>
                  <a:pt x="14643" y="80505"/>
                </a:lnTo>
                <a:lnTo>
                  <a:pt x="23939" y="68643"/>
                </a:lnTo>
                <a:lnTo>
                  <a:pt x="24231" y="68262"/>
                </a:lnTo>
                <a:lnTo>
                  <a:pt x="24853" y="67881"/>
                </a:lnTo>
                <a:lnTo>
                  <a:pt x="29159" y="65214"/>
                </a:lnTo>
                <a:lnTo>
                  <a:pt x="29159" y="64884"/>
                </a:lnTo>
                <a:lnTo>
                  <a:pt x="24574" y="67881"/>
                </a:lnTo>
                <a:lnTo>
                  <a:pt x="28079" y="63436"/>
                </a:lnTo>
                <a:lnTo>
                  <a:pt x="28168" y="63309"/>
                </a:lnTo>
                <a:lnTo>
                  <a:pt x="29337" y="63055"/>
                </a:lnTo>
                <a:lnTo>
                  <a:pt x="29921" y="62928"/>
                </a:lnTo>
                <a:lnTo>
                  <a:pt x="29921" y="62712"/>
                </a:lnTo>
                <a:lnTo>
                  <a:pt x="28333" y="63055"/>
                </a:lnTo>
                <a:lnTo>
                  <a:pt x="29565" y="61531"/>
                </a:lnTo>
                <a:lnTo>
                  <a:pt x="30289" y="61658"/>
                </a:lnTo>
                <a:lnTo>
                  <a:pt x="30340" y="59994"/>
                </a:lnTo>
                <a:lnTo>
                  <a:pt x="30251" y="60236"/>
                </a:lnTo>
                <a:lnTo>
                  <a:pt x="30200" y="60388"/>
                </a:lnTo>
                <a:lnTo>
                  <a:pt x="30175" y="61404"/>
                </a:lnTo>
                <a:lnTo>
                  <a:pt x="29705" y="61404"/>
                </a:lnTo>
                <a:lnTo>
                  <a:pt x="29806" y="61277"/>
                </a:lnTo>
                <a:lnTo>
                  <a:pt x="29984" y="61036"/>
                </a:lnTo>
                <a:lnTo>
                  <a:pt x="30175" y="61404"/>
                </a:lnTo>
                <a:lnTo>
                  <a:pt x="30175" y="60439"/>
                </a:lnTo>
                <a:lnTo>
                  <a:pt x="29476" y="61277"/>
                </a:lnTo>
                <a:lnTo>
                  <a:pt x="29362" y="61531"/>
                </a:lnTo>
                <a:lnTo>
                  <a:pt x="28067" y="63182"/>
                </a:lnTo>
                <a:lnTo>
                  <a:pt x="27851" y="63233"/>
                </a:lnTo>
                <a:lnTo>
                  <a:pt x="27851" y="63436"/>
                </a:lnTo>
                <a:lnTo>
                  <a:pt x="24117" y="68135"/>
                </a:lnTo>
                <a:lnTo>
                  <a:pt x="23749" y="68376"/>
                </a:lnTo>
                <a:lnTo>
                  <a:pt x="23749" y="68643"/>
                </a:lnTo>
                <a:lnTo>
                  <a:pt x="14503" y="80314"/>
                </a:lnTo>
                <a:lnTo>
                  <a:pt x="13804" y="79375"/>
                </a:lnTo>
                <a:lnTo>
                  <a:pt x="12750" y="77978"/>
                </a:lnTo>
                <a:lnTo>
                  <a:pt x="12179" y="77216"/>
                </a:lnTo>
                <a:lnTo>
                  <a:pt x="11607" y="76454"/>
                </a:lnTo>
                <a:lnTo>
                  <a:pt x="23749" y="68643"/>
                </a:lnTo>
                <a:lnTo>
                  <a:pt x="23749" y="68376"/>
                </a:lnTo>
                <a:lnTo>
                  <a:pt x="11417" y="76212"/>
                </a:lnTo>
                <a:lnTo>
                  <a:pt x="11023" y="75692"/>
                </a:lnTo>
                <a:lnTo>
                  <a:pt x="10452" y="74930"/>
                </a:lnTo>
                <a:lnTo>
                  <a:pt x="9105" y="73164"/>
                </a:lnTo>
                <a:lnTo>
                  <a:pt x="22009" y="64960"/>
                </a:lnTo>
                <a:lnTo>
                  <a:pt x="22199" y="64833"/>
                </a:lnTo>
                <a:lnTo>
                  <a:pt x="23749" y="64452"/>
                </a:lnTo>
                <a:lnTo>
                  <a:pt x="27851" y="63436"/>
                </a:lnTo>
                <a:lnTo>
                  <a:pt x="27851" y="63233"/>
                </a:lnTo>
                <a:lnTo>
                  <a:pt x="22669" y="64452"/>
                </a:lnTo>
                <a:lnTo>
                  <a:pt x="27546" y="61404"/>
                </a:lnTo>
                <a:lnTo>
                  <a:pt x="29362" y="61531"/>
                </a:lnTo>
                <a:lnTo>
                  <a:pt x="29362" y="61277"/>
                </a:lnTo>
                <a:lnTo>
                  <a:pt x="27787" y="61150"/>
                </a:lnTo>
                <a:lnTo>
                  <a:pt x="29464" y="60134"/>
                </a:lnTo>
                <a:lnTo>
                  <a:pt x="30200" y="60388"/>
                </a:lnTo>
                <a:lnTo>
                  <a:pt x="30200" y="60223"/>
                </a:lnTo>
                <a:lnTo>
                  <a:pt x="29997" y="60134"/>
                </a:lnTo>
                <a:lnTo>
                  <a:pt x="29667" y="60007"/>
                </a:lnTo>
                <a:lnTo>
                  <a:pt x="29845" y="59880"/>
                </a:lnTo>
                <a:lnTo>
                  <a:pt x="30556" y="59372"/>
                </a:lnTo>
                <a:lnTo>
                  <a:pt x="30556" y="59118"/>
                </a:lnTo>
                <a:lnTo>
                  <a:pt x="30403" y="59016"/>
                </a:lnTo>
                <a:lnTo>
                  <a:pt x="30403" y="59245"/>
                </a:lnTo>
                <a:lnTo>
                  <a:pt x="29476" y="59880"/>
                </a:lnTo>
                <a:lnTo>
                  <a:pt x="29210" y="59753"/>
                </a:lnTo>
                <a:lnTo>
                  <a:pt x="29210" y="60007"/>
                </a:lnTo>
                <a:lnTo>
                  <a:pt x="27495" y="61150"/>
                </a:lnTo>
                <a:lnTo>
                  <a:pt x="27216" y="61125"/>
                </a:lnTo>
                <a:lnTo>
                  <a:pt x="27216" y="61277"/>
                </a:lnTo>
                <a:lnTo>
                  <a:pt x="22110" y="64579"/>
                </a:lnTo>
                <a:lnTo>
                  <a:pt x="21640" y="64693"/>
                </a:lnTo>
                <a:lnTo>
                  <a:pt x="21640" y="64960"/>
                </a:lnTo>
                <a:lnTo>
                  <a:pt x="8953" y="72961"/>
                </a:lnTo>
                <a:lnTo>
                  <a:pt x="8724" y="72644"/>
                </a:lnTo>
                <a:lnTo>
                  <a:pt x="8267" y="70866"/>
                </a:lnTo>
                <a:lnTo>
                  <a:pt x="7594" y="68326"/>
                </a:lnTo>
                <a:lnTo>
                  <a:pt x="21640" y="64960"/>
                </a:lnTo>
                <a:lnTo>
                  <a:pt x="21640" y="64693"/>
                </a:lnTo>
                <a:lnTo>
                  <a:pt x="7518" y="68072"/>
                </a:lnTo>
                <a:lnTo>
                  <a:pt x="7366" y="67437"/>
                </a:lnTo>
                <a:lnTo>
                  <a:pt x="6527" y="64287"/>
                </a:lnTo>
                <a:lnTo>
                  <a:pt x="21437" y="60769"/>
                </a:lnTo>
                <a:lnTo>
                  <a:pt x="27216" y="61277"/>
                </a:lnTo>
                <a:lnTo>
                  <a:pt x="27216" y="61125"/>
                </a:lnTo>
                <a:lnTo>
                  <a:pt x="24180" y="60769"/>
                </a:lnTo>
                <a:lnTo>
                  <a:pt x="21971" y="60515"/>
                </a:lnTo>
                <a:lnTo>
                  <a:pt x="27597" y="59245"/>
                </a:lnTo>
                <a:lnTo>
                  <a:pt x="29210" y="60007"/>
                </a:lnTo>
                <a:lnTo>
                  <a:pt x="29210" y="59753"/>
                </a:lnTo>
                <a:lnTo>
                  <a:pt x="28168" y="59245"/>
                </a:lnTo>
                <a:lnTo>
                  <a:pt x="27901" y="59118"/>
                </a:lnTo>
                <a:lnTo>
                  <a:pt x="28536" y="58991"/>
                </a:lnTo>
                <a:lnTo>
                  <a:pt x="29806" y="58737"/>
                </a:lnTo>
                <a:lnTo>
                  <a:pt x="30403" y="59245"/>
                </a:lnTo>
                <a:lnTo>
                  <a:pt x="30403" y="59016"/>
                </a:lnTo>
                <a:lnTo>
                  <a:pt x="30035" y="58737"/>
                </a:lnTo>
                <a:lnTo>
                  <a:pt x="30835" y="58547"/>
                </a:lnTo>
                <a:lnTo>
                  <a:pt x="30835" y="58267"/>
                </a:lnTo>
                <a:lnTo>
                  <a:pt x="29857" y="58483"/>
                </a:lnTo>
                <a:lnTo>
                  <a:pt x="29654" y="58305"/>
                </a:lnTo>
                <a:lnTo>
                  <a:pt x="29654" y="58610"/>
                </a:lnTo>
                <a:lnTo>
                  <a:pt x="27597" y="58991"/>
                </a:lnTo>
                <a:lnTo>
                  <a:pt x="27330" y="58877"/>
                </a:lnTo>
                <a:lnTo>
                  <a:pt x="27330" y="59118"/>
                </a:lnTo>
                <a:lnTo>
                  <a:pt x="21386" y="60515"/>
                </a:lnTo>
                <a:lnTo>
                  <a:pt x="20866" y="60477"/>
                </a:lnTo>
                <a:lnTo>
                  <a:pt x="20866" y="60642"/>
                </a:lnTo>
                <a:lnTo>
                  <a:pt x="6489" y="64147"/>
                </a:lnTo>
                <a:lnTo>
                  <a:pt x="6057" y="62484"/>
                </a:lnTo>
                <a:lnTo>
                  <a:pt x="6108" y="61341"/>
                </a:lnTo>
                <a:lnTo>
                  <a:pt x="6400" y="59207"/>
                </a:lnTo>
                <a:lnTo>
                  <a:pt x="20866" y="60642"/>
                </a:lnTo>
                <a:lnTo>
                  <a:pt x="20866" y="60477"/>
                </a:lnTo>
                <a:lnTo>
                  <a:pt x="6413" y="59067"/>
                </a:lnTo>
                <a:lnTo>
                  <a:pt x="6578" y="57912"/>
                </a:lnTo>
                <a:lnTo>
                  <a:pt x="6819" y="56134"/>
                </a:lnTo>
                <a:lnTo>
                  <a:pt x="6946" y="55156"/>
                </a:lnTo>
                <a:lnTo>
                  <a:pt x="22021" y="56705"/>
                </a:lnTo>
                <a:lnTo>
                  <a:pt x="27330" y="59118"/>
                </a:lnTo>
                <a:lnTo>
                  <a:pt x="27330" y="58877"/>
                </a:lnTo>
                <a:lnTo>
                  <a:pt x="22580" y="56705"/>
                </a:lnTo>
                <a:lnTo>
                  <a:pt x="28333" y="57340"/>
                </a:lnTo>
                <a:lnTo>
                  <a:pt x="29654" y="58610"/>
                </a:lnTo>
                <a:lnTo>
                  <a:pt x="29654" y="58305"/>
                </a:lnTo>
                <a:lnTo>
                  <a:pt x="28625" y="57340"/>
                </a:lnTo>
                <a:lnTo>
                  <a:pt x="30607" y="57467"/>
                </a:lnTo>
                <a:lnTo>
                  <a:pt x="30949" y="58204"/>
                </a:lnTo>
                <a:lnTo>
                  <a:pt x="30949" y="57797"/>
                </a:lnTo>
                <a:lnTo>
                  <a:pt x="30848" y="57594"/>
                </a:lnTo>
                <a:lnTo>
                  <a:pt x="31153" y="57594"/>
                </a:lnTo>
                <a:lnTo>
                  <a:pt x="31153" y="57391"/>
                </a:lnTo>
                <a:lnTo>
                  <a:pt x="30734" y="57340"/>
                </a:lnTo>
                <a:lnTo>
                  <a:pt x="30530" y="56959"/>
                </a:lnTo>
                <a:lnTo>
                  <a:pt x="30530" y="57340"/>
                </a:lnTo>
                <a:lnTo>
                  <a:pt x="28435" y="57086"/>
                </a:lnTo>
                <a:lnTo>
                  <a:pt x="28117" y="56794"/>
                </a:lnTo>
                <a:lnTo>
                  <a:pt x="28117" y="57086"/>
                </a:lnTo>
                <a:lnTo>
                  <a:pt x="24485" y="56705"/>
                </a:lnTo>
                <a:lnTo>
                  <a:pt x="22047" y="56451"/>
                </a:lnTo>
                <a:lnTo>
                  <a:pt x="21501" y="56210"/>
                </a:lnTo>
                <a:lnTo>
                  <a:pt x="21501" y="56451"/>
                </a:lnTo>
                <a:lnTo>
                  <a:pt x="6985" y="54902"/>
                </a:lnTo>
                <a:lnTo>
                  <a:pt x="7480" y="51308"/>
                </a:lnTo>
                <a:lnTo>
                  <a:pt x="8115" y="50228"/>
                </a:lnTo>
                <a:lnTo>
                  <a:pt x="21501" y="56451"/>
                </a:lnTo>
                <a:lnTo>
                  <a:pt x="21501" y="56210"/>
                </a:lnTo>
                <a:lnTo>
                  <a:pt x="8191" y="50088"/>
                </a:lnTo>
                <a:lnTo>
                  <a:pt x="10109" y="46863"/>
                </a:lnTo>
                <a:lnTo>
                  <a:pt x="9105" y="46863"/>
                </a:lnTo>
                <a:lnTo>
                  <a:pt x="9169" y="46736"/>
                </a:lnTo>
                <a:lnTo>
                  <a:pt x="10185" y="46736"/>
                </a:lnTo>
                <a:lnTo>
                  <a:pt x="23888" y="53022"/>
                </a:lnTo>
                <a:lnTo>
                  <a:pt x="28117" y="57086"/>
                </a:lnTo>
                <a:lnTo>
                  <a:pt x="28117" y="56794"/>
                </a:lnTo>
                <a:lnTo>
                  <a:pt x="24434" y="53276"/>
                </a:lnTo>
                <a:lnTo>
                  <a:pt x="29679" y="55689"/>
                </a:lnTo>
                <a:lnTo>
                  <a:pt x="30530" y="57340"/>
                </a:lnTo>
                <a:lnTo>
                  <a:pt x="30530" y="56959"/>
                </a:lnTo>
                <a:lnTo>
                  <a:pt x="29946" y="55816"/>
                </a:lnTo>
                <a:lnTo>
                  <a:pt x="31737" y="56705"/>
                </a:lnTo>
                <a:lnTo>
                  <a:pt x="31813" y="57213"/>
                </a:lnTo>
                <a:lnTo>
                  <a:pt x="31813" y="55714"/>
                </a:lnTo>
                <a:lnTo>
                  <a:pt x="31750" y="55295"/>
                </a:lnTo>
                <a:lnTo>
                  <a:pt x="31750" y="56451"/>
                </a:lnTo>
                <a:lnTo>
                  <a:pt x="30391" y="55816"/>
                </a:lnTo>
                <a:lnTo>
                  <a:pt x="29832" y="55562"/>
                </a:lnTo>
                <a:lnTo>
                  <a:pt x="29768" y="55435"/>
                </a:lnTo>
                <a:lnTo>
                  <a:pt x="29514" y="54952"/>
                </a:lnTo>
                <a:lnTo>
                  <a:pt x="29514" y="55435"/>
                </a:lnTo>
                <a:lnTo>
                  <a:pt x="24853" y="53276"/>
                </a:lnTo>
                <a:lnTo>
                  <a:pt x="24028" y="52895"/>
                </a:lnTo>
                <a:lnTo>
                  <a:pt x="23774" y="52641"/>
                </a:lnTo>
                <a:lnTo>
                  <a:pt x="23507" y="52387"/>
                </a:lnTo>
                <a:lnTo>
                  <a:pt x="23507" y="52641"/>
                </a:lnTo>
                <a:lnTo>
                  <a:pt x="10274" y="46570"/>
                </a:lnTo>
                <a:lnTo>
                  <a:pt x="12357" y="43053"/>
                </a:lnTo>
                <a:lnTo>
                  <a:pt x="11252" y="43053"/>
                </a:lnTo>
                <a:lnTo>
                  <a:pt x="11328" y="42926"/>
                </a:lnTo>
                <a:lnTo>
                  <a:pt x="12433" y="42926"/>
                </a:lnTo>
                <a:lnTo>
                  <a:pt x="12763" y="42367"/>
                </a:lnTo>
                <a:lnTo>
                  <a:pt x="23507" y="52641"/>
                </a:lnTo>
                <a:lnTo>
                  <a:pt x="23507" y="52387"/>
                </a:lnTo>
                <a:lnTo>
                  <a:pt x="12903" y="42113"/>
                </a:lnTo>
                <a:lnTo>
                  <a:pt x="13106" y="41783"/>
                </a:lnTo>
                <a:lnTo>
                  <a:pt x="14287" y="40894"/>
                </a:lnTo>
                <a:lnTo>
                  <a:pt x="12890" y="40894"/>
                </a:lnTo>
                <a:lnTo>
                  <a:pt x="13055" y="40767"/>
                </a:lnTo>
                <a:lnTo>
                  <a:pt x="14452" y="40767"/>
                </a:lnTo>
                <a:lnTo>
                  <a:pt x="15113" y="40259"/>
                </a:lnTo>
                <a:lnTo>
                  <a:pt x="13716" y="40259"/>
                </a:lnTo>
                <a:lnTo>
                  <a:pt x="13868" y="40132"/>
                </a:lnTo>
                <a:lnTo>
                  <a:pt x="15290" y="40132"/>
                </a:lnTo>
                <a:lnTo>
                  <a:pt x="15951" y="39636"/>
                </a:lnTo>
                <a:lnTo>
                  <a:pt x="26898" y="50228"/>
                </a:lnTo>
                <a:lnTo>
                  <a:pt x="29514" y="55435"/>
                </a:lnTo>
                <a:lnTo>
                  <a:pt x="29514" y="54952"/>
                </a:lnTo>
                <a:lnTo>
                  <a:pt x="27292" y="50609"/>
                </a:lnTo>
                <a:lnTo>
                  <a:pt x="31496" y="54673"/>
                </a:lnTo>
                <a:lnTo>
                  <a:pt x="31750" y="56451"/>
                </a:lnTo>
                <a:lnTo>
                  <a:pt x="31750" y="55295"/>
                </a:lnTo>
                <a:lnTo>
                  <a:pt x="31673" y="54800"/>
                </a:lnTo>
                <a:lnTo>
                  <a:pt x="33007" y="56070"/>
                </a:lnTo>
                <a:lnTo>
                  <a:pt x="33083" y="56451"/>
                </a:lnTo>
                <a:lnTo>
                  <a:pt x="33083" y="55880"/>
                </a:lnTo>
                <a:lnTo>
                  <a:pt x="31915" y="54800"/>
                </a:lnTo>
                <a:lnTo>
                  <a:pt x="31635" y="54546"/>
                </a:lnTo>
                <a:lnTo>
                  <a:pt x="31610" y="54292"/>
                </a:lnTo>
                <a:lnTo>
                  <a:pt x="31432" y="53022"/>
                </a:lnTo>
                <a:lnTo>
                  <a:pt x="31432" y="54292"/>
                </a:lnTo>
                <a:lnTo>
                  <a:pt x="27597" y="50609"/>
                </a:lnTo>
                <a:lnTo>
                  <a:pt x="27063" y="50101"/>
                </a:lnTo>
                <a:lnTo>
                  <a:pt x="26873" y="49720"/>
                </a:lnTo>
                <a:lnTo>
                  <a:pt x="26657" y="49301"/>
                </a:lnTo>
                <a:lnTo>
                  <a:pt x="26657" y="49720"/>
                </a:lnTo>
                <a:lnTo>
                  <a:pt x="16103" y="39522"/>
                </a:lnTo>
                <a:lnTo>
                  <a:pt x="15951" y="39370"/>
                </a:lnTo>
                <a:lnTo>
                  <a:pt x="16294" y="39370"/>
                </a:lnTo>
                <a:lnTo>
                  <a:pt x="16967" y="38862"/>
                </a:lnTo>
                <a:lnTo>
                  <a:pt x="15824" y="38862"/>
                </a:lnTo>
                <a:lnTo>
                  <a:pt x="15824" y="39497"/>
                </a:lnTo>
                <a:lnTo>
                  <a:pt x="14693" y="39497"/>
                </a:lnTo>
                <a:lnTo>
                  <a:pt x="14859" y="39370"/>
                </a:lnTo>
                <a:lnTo>
                  <a:pt x="15684" y="39370"/>
                </a:lnTo>
                <a:lnTo>
                  <a:pt x="15824" y="39497"/>
                </a:lnTo>
                <a:lnTo>
                  <a:pt x="15824" y="38862"/>
                </a:lnTo>
                <a:lnTo>
                  <a:pt x="15519" y="38862"/>
                </a:lnTo>
                <a:lnTo>
                  <a:pt x="15684" y="38735"/>
                </a:lnTo>
                <a:lnTo>
                  <a:pt x="17132" y="38735"/>
                </a:lnTo>
                <a:lnTo>
                  <a:pt x="17805" y="38227"/>
                </a:lnTo>
                <a:lnTo>
                  <a:pt x="16344" y="38227"/>
                </a:lnTo>
                <a:lnTo>
                  <a:pt x="16510" y="38100"/>
                </a:lnTo>
                <a:lnTo>
                  <a:pt x="17970" y="38100"/>
                </a:lnTo>
                <a:lnTo>
                  <a:pt x="18643" y="37592"/>
                </a:lnTo>
                <a:lnTo>
                  <a:pt x="17157" y="37592"/>
                </a:lnTo>
                <a:lnTo>
                  <a:pt x="17322" y="37465"/>
                </a:lnTo>
                <a:lnTo>
                  <a:pt x="18808" y="37465"/>
                </a:lnTo>
                <a:lnTo>
                  <a:pt x="19304" y="37084"/>
                </a:lnTo>
                <a:lnTo>
                  <a:pt x="19989" y="36563"/>
                </a:lnTo>
                <a:lnTo>
                  <a:pt x="26657" y="49720"/>
                </a:lnTo>
                <a:lnTo>
                  <a:pt x="26657" y="49301"/>
                </a:lnTo>
                <a:lnTo>
                  <a:pt x="20129" y="36461"/>
                </a:lnTo>
                <a:lnTo>
                  <a:pt x="20053" y="36322"/>
                </a:lnTo>
                <a:lnTo>
                  <a:pt x="20320" y="36322"/>
                </a:lnTo>
                <a:lnTo>
                  <a:pt x="20815" y="35941"/>
                </a:lnTo>
                <a:lnTo>
                  <a:pt x="21488" y="35433"/>
                </a:lnTo>
                <a:lnTo>
                  <a:pt x="21666" y="35293"/>
                </a:lnTo>
                <a:lnTo>
                  <a:pt x="23622" y="34798"/>
                </a:lnTo>
                <a:lnTo>
                  <a:pt x="30657" y="48577"/>
                </a:lnTo>
                <a:lnTo>
                  <a:pt x="31432" y="54292"/>
                </a:lnTo>
                <a:lnTo>
                  <a:pt x="31432" y="53022"/>
                </a:lnTo>
                <a:lnTo>
                  <a:pt x="30886" y="49085"/>
                </a:lnTo>
                <a:lnTo>
                  <a:pt x="33401" y="53911"/>
                </a:lnTo>
                <a:lnTo>
                  <a:pt x="33451" y="54546"/>
                </a:lnTo>
                <a:lnTo>
                  <a:pt x="33451" y="53682"/>
                </a:lnTo>
                <a:lnTo>
                  <a:pt x="31153" y="49085"/>
                </a:lnTo>
                <a:lnTo>
                  <a:pt x="30899" y="48577"/>
                </a:lnTo>
                <a:lnTo>
                  <a:pt x="30810" y="48196"/>
                </a:lnTo>
                <a:lnTo>
                  <a:pt x="30772" y="47942"/>
                </a:lnTo>
                <a:lnTo>
                  <a:pt x="30581" y="46570"/>
                </a:lnTo>
                <a:lnTo>
                  <a:pt x="30581" y="47942"/>
                </a:lnTo>
                <a:lnTo>
                  <a:pt x="23876" y="34734"/>
                </a:lnTo>
                <a:lnTo>
                  <a:pt x="25095" y="34417"/>
                </a:lnTo>
                <a:lnTo>
                  <a:pt x="27063" y="33909"/>
                </a:lnTo>
                <a:lnTo>
                  <a:pt x="28613" y="33515"/>
                </a:lnTo>
                <a:lnTo>
                  <a:pt x="30581" y="47942"/>
                </a:lnTo>
                <a:lnTo>
                  <a:pt x="30581" y="46570"/>
                </a:lnTo>
                <a:lnTo>
                  <a:pt x="28778" y="33464"/>
                </a:lnTo>
                <a:lnTo>
                  <a:pt x="29032" y="33401"/>
                </a:lnTo>
                <a:lnTo>
                  <a:pt x="30518" y="33020"/>
                </a:lnTo>
                <a:lnTo>
                  <a:pt x="31991" y="32639"/>
                </a:lnTo>
                <a:lnTo>
                  <a:pt x="32626" y="32727"/>
                </a:lnTo>
                <a:lnTo>
                  <a:pt x="34645" y="47561"/>
                </a:lnTo>
                <a:lnTo>
                  <a:pt x="34645" y="46164"/>
                </a:lnTo>
                <a:lnTo>
                  <a:pt x="32816" y="32753"/>
                </a:lnTo>
                <a:lnTo>
                  <a:pt x="37706" y="33375"/>
                </a:lnTo>
                <a:lnTo>
                  <a:pt x="37706" y="26797"/>
                </a:lnTo>
                <a:lnTo>
                  <a:pt x="37134" y="26746"/>
                </a:lnTo>
                <a:lnTo>
                  <a:pt x="36982" y="27508"/>
                </a:lnTo>
                <a:lnTo>
                  <a:pt x="36893" y="27381"/>
                </a:lnTo>
                <a:lnTo>
                  <a:pt x="36944" y="26746"/>
                </a:lnTo>
                <a:lnTo>
                  <a:pt x="35433" y="26619"/>
                </a:lnTo>
                <a:lnTo>
                  <a:pt x="35394" y="27381"/>
                </a:lnTo>
                <a:lnTo>
                  <a:pt x="35217" y="27381"/>
                </a:lnTo>
                <a:lnTo>
                  <a:pt x="35217" y="26619"/>
                </a:lnTo>
                <a:lnTo>
                  <a:pt x="33705" y="26619"/>
                </a:lnTo>
                <a:lnTo>
                  <a:pt x="33718" y="27381"/>
                </a:lnTo>
                <a:lnTo>
                  <a:pt x="33578" y="27381"/>
                </a:lnTo>
                <a:lnTo>
                  <a:pt x="33515" y="26619"/>
                </a:lnTo>
                <a:lnTo>
                  <a:pt x="32054" y="26619"/>
                </a:lnTo>
                <a:lnTo>
                  <a:pt x="32092" y="27381"/>
                </a:lnTo>
                <a:lnTo>
                  <a:pt x="31953" y="27381"/>
                </a:lnTo>
                <a:lnTo>
                  <a:pt x="31889" y="26619"/>
                </a:lnTo>
                <a:lnTo>
                  <a:pt x="30391" y="26746"/>
                </a:lnTo>
                <a:lnTo>
                  <a:pt x="30467" y="27508"/>
                </a:lnTo>
                <a:lnTo>
                  <a:pt x="30289" y="27508"/>
                </a:lnTo>
                <a:lnTo>
                  <a:pt x="30187" y="26746"/>
                </a:lnTo>
                <a:lnTo>
                  <a:pt x="28714" y="27000"/>
                </a:lnTo>
                <a:lnTo>
                  <a:pt x="28778" y="27762"/>
                </a:lnTo>
                <a:lnTo>
                  <a:pt x="28625" y="27762"/>
                </a:lnTo>
                <a:lnTo>
                  <a:pt x="28524" y="27000"/>
                </a:lnTo>
                <a:lnTo>
                  <a:pt x="27063" y="27254"/>
                </a:lnTo>
                <a:lnTo>
                  <a:pt x="27190" y="28016"/>
                </a:lnTo>
                <a:lnTo>
                  <a:pt x="27000" y="28016"/>
                </a:lnTo>
                <a:lnTo>
                  <a:pt x="26847" y="27381"/>
                </a:lnTo>
                <a:lnTo>
                  <a:pt x="25361" y="27635"/>
                </a:lnTo>
                <a:lnTo>
                  <a:pt x="25590" y="28397"/>
                </a:lnTo>
                <a:lnTo>
                  <a:pt x="25400" y="28397"/>
                </a:lnTo>
                <a:lnTo>
                  <a:pt x="25196" y="27762"/>
                </a:lnTo>
                <a:lnTo>
                  <a:pt x="23761" y="28143"/>
                </a:lnTo>
                <a:lnTo>
                  <a:pt x="23990" y="28905"/>
                </a:lnTo>
                <a:lnTo>
                  <a:pt x="23837" y="28905"/>
                </a:lnTo>
                <a:lnTo>
                  <a:pt x="23583" y="28143"/>
                </a:lnTo>
                <a:lnTo>
                  <a:pt x="22174" y="28651"/>
                </a:lnTo>
                <a:lnTo>
                  <a:pt x="22440" y="29413"/>
                </a:lnTo>
                <a:lnTo>
                  <a:pt x="22275" y="29413"/>
                </a:lnTo>
                <a:lnTo>
                  <a:pt x="22009" y="28778"/>
                </a:lnTo>
                <a:lnTo>
                  <a:pt x="20574" y="29286"/>
                </a:lnTo>
                <a:lnTo>
                  <a:pt x="20878" y="29921"/>
                </a:lnTo>
                <a:lnTo>
                  <a:pt x="20828" y="30048"/>
                </a:lnTo>
                <a:lnTo>
                  <a:pt x="20434" y="29286"/>
                </a:lnTo>
                <a:lnTo>
                  <a:pt x="19939" y="29578"/>
                </a:lnTo>
                <a:lnTo>
                  <a:pt x="19939" y="36449"/>
                </a:lnTo>
                <a:lnTo>
                  <a:pt x="18643" y="36449"/>
                </a:lnTo>
                <a:lnTo>
                  <a:pt x="18808" y="36322"/>
                </a:lnTo>
                <a:lnTo>
                  <a:pt x="19875" y="36322"/>
                </a:lnTo>
                <a:lnTo>
                  <a:pt x="19939" y="36449"/>
                </a:lnTo>
                <a:lnTo>
                  <a:pt x="19939" y="29578"/>
                </a:lnTo>
                <a:lnTo>
                  <a:pt x="19088" y="30048"/>
                </a:lnTo>
                <a:lnTo>
                  <a:pt x="19392" y="30683"/>
                </a:lnTo>
                <a:lnTo>
                  <a:pt x="19253" y="30683"/>
                </a:lnTo>
                <a:lnTo>
                  <a:pt x="18897" y="30048"/>
                </a:lnTo>
                <a:lnTo>
                  <a:pt x="17564" y="30810"/>
                </a:lnTo>
                <a:lnTo>
                  <a:pt x="17932" y="31445"/>
                </a:lnTo>
                <a:lnTo>
                  <a:pt x="17780" y="31572"/>
                </a:lnTo>
                <a:lnTo>
                  <a:pt x="17386" y="30810"/>
                </a:lnTo>
                <a:lnTo>
                  <a:pt x="16103" y="31572"/>
                </a:lnTo>
                <a:lnTo>
                  <a:pt x="16421" y="32080"/>
                </a:lnTo>
                <a:lnTo>
                  <a:pt x="16459" y="32334"/>
                </a:lnTo>
                <a:lnTo>
                  <a:pt x="15938" y="31699"/>
                </a:lnTo>
                <a:lnTo>
                  <a:pt x="14706" y="32588"/>
                </a:lnTo>
                <a:lnTo>
                  <a:pt x="15125" y="33096"/>
                </a:lnTo>
                <a:lnTo>
                  <a:pt x="14973" y="33223"/>
                </a:lnTo>
                <a:lnTo>
                  <a:pt x="14528" y="32588"/>
                </a:lnTo>
                <a:lnTo>
                  <a:pt x="13347" y="33604"/>
                </a:lnTo>
                <a:lnTo>
                  <a:pt x="13779" y="34112"/>
                </a:lnTo>
                <a:lnTo>
                  <a:pt x="13627" y="34239"/>
                </a:lnTo>
                <a:lnTo>
                  <a:pt x="13157" y="33604"/>
                </a:lnTo>
                <a:lnTo>
                  <a:pt x="12700" y="34023"/>
                </a:lnTo>
                <a:lnTo>
                  <a:pt x="12700" y="42291"/>
                </a:lnTo>
                <a:lnTo>
                  <a:pt x="11684" y="42291"/>
                </a:lnTo>
                <a:lnTo>
                  <a:pt x="11747" y="42164"/>
                </a:lnTo>
                <a:lnTo>
                  <a:pt x="12573" y="42164"/>
                </a:lnTo>
                <a:lnTo>
                  <a:pt x="12700" y="42291"/>
                </a:lnTo>
                <a:lnTo>
                  <a:pt x="12700" y="34023"/>
                </a:lnTo>
                <a:lnTo>
                  <a:pt x="12166" y="34493"/>
                </a:lnTo>
                <a:lnTo>
                  <a:pt x="12141" y="34747"/>
                </a:lnTo>
                <a:lnTo>
                  <a:pt x="12357" y="35001"/>
                </a:lnTo>
                <a:lnTo>
                  <a:pt x="12407" y="35255"/>
                </a:lnTo>
                <a:lnTo>
                  <a:pt x="11899" y="34747"/>
                </a:lnTo>
                <a:lnTo>
                  <a:pt x="10744" y="35636"/>
                </a:lnTo>
                <a:lnTo>
                  <a:pt x="11049" y="36017"/>
                </a:lnTo>
                <a:lnTo>
                  <a:pt x="11137" y="36398"/>
                </a:lnTo>
                <a:lnTo>
                  <a:pt x="10629" y="35890"/>
                </a:lnTo>
                <a:lnTo>
                  <a:pt x="9512" y="36906"/>
                </a:lnTo>
                <a:lnTo>
                  <a:pt x="9918" y="37287"/>
                </a:lnTo>
                <a:lnTo>
                  <a:pt x="9994" y="37541"/>
                </a:lnTo>
                <a:lnTo>
                  <a:pt x="9372" y="37033"/>
                </a:lnTo>
                <a:lnTo>
                  <a:pt x="8420" y="38049"/>
                </a:lnTo>
                <a:lnTo>
                  <a:pt x="8978" y="38684"/>
                </a:lnTo>
                <a:lnTo>
                  <a:pt x="8839" y="38684"/>
                </a:lnTo>
                <a:lnTo>
                  <a:pt x="8267" y="38303"/>
                </a:lnTo>
                <a:lnTo>
                  <a:pt x="7302" y="39446"/>
                </a:lnTo>
                <a:lnTo>
                  <a:pt x="7912" y="39954"/>
                </a:lnTo>
                <a:lnTo>
                  <a:pt x="7175" y="39573"/>
                </a:lnTo>
                <a:lnTo>
                  <a:pt x="6311" y="40716"/>
                </a:lnTo>
                <a:lnTo>
                  <a:pt x="6743" y="41097"/>
                </a:lnTo>
                <a:lnTo>
                  <a:pt x="6807" y="41351"/>
                </a:lnTo>
                <a:lnTo>
                  <a:pt x="6172" y="40843"/>
                </a:lnTo>
                <a:lnTo>
                  <a:pt x="5346" y="42240"/>
                </a:lnTo>
                <a:lnTo>
                  <a:pt x="5994" y="42621"/>
                </a:lnTo>
                <a:lnTo>
                  <a:pt x="5867" y="42748"/>
                </a:lnTo>
                <a:lnTo>
                  <a:pt x="5270" y="42367"/>
                </a:lnTo>
                <a:lnTo>
                  <a:pt x="4470" y="43637"/>
                </a:lnTo>
                <a:lnTo>
                  <a:pt x="5118" y="44018"/>
                </a:lnTo>
                <a:lnTo>
                  <a:pt x="5041" y="44145"/>
                </a:lnTo>
                <a:lnTo>
                  <a:pt x="4368" y="43764"/>
                </a:lnTo>
                <a:lnTo>
                  <a:pt x="3683" y="45034"/>
                </a:lnTo>
                <a:lnTo>
                  <a:pt x="4292" y="45415"/>
                </a:lnTo>
                <a:lnTo>
                  <a:pt x="4305" y="45542"/>
                </a:lnTo>
                <a:lnTo>
                  <a:pt x="3606" y="45288"/>
                </a:lnTo>
                <a:lnTo>
                  <a:pt x="2946" y="46558"/>
                </a:lnTo>
                <a:lnTo>
                  <a:pt x="3632" y="46939"/>
                </a:lnTo>
                <a:lnTo>
                  <a:pt x="3581" y="47066"/>
                </a:lnTo>
                <a:lnTo>
                  <a:pt x="2844" y="46812"/>
                </a:lnTo>
                <a:lnTo>
                  <a:pt x="2349" y="48209"/>
                </a:lnTo>
                <a:lnTo>
                  <a:pt x="2997" y="48463"/>
                </a:lnTo>
                <a:lnTo>
                  <a:pt x="2971" y="48590"/>
                </a:lnTo>
                <a:lnTo>
                  <a:pt x="2260" y="48336"/>
                </a:lnTo>
                <a:lnTo>
                  <a:pt x="1714" y="49733"/>
                </a:lnTo>
                <a:lnTo>
                  <a:pt x="2425" y="49987"/>
                </a:lnTo>
                <a:lnTo>
                  <a:pt x="4292" y="49987"/>
                </a:lnTo>
                <a:lnTo>
                  <a:pt x="4254" y="50114"/>
                </a:lnTo>
                <a:lnTo>
                  <a:pt x="2425" y="50114"/>
                </a:lnTo>
                <a:lnTo>
                  <a:pt x="1638" y="50114"/>
                </a:lnTo>
                <a:lnTo>
                  <a:pt x="1244" y="51384"/>
                </a:lnTo>
                <a:lnTo>
                  <a:pt x="1943" y="51638"/>
                </a:lnTo>
                <a:lnTo>
                  <a:pt x="1917" y="51765"/>
                </a:lnTo>
                <a:lnTo>
                  <a:pt x="1181" y="51511"/>
                </a:lnTo>
                <a:lnTo>
                  <a:pt x="838" y="53035"/>
                </a:lnTo>
                <a:lnTo>
                  <a:pt x="1562" y="53162"/>
                </a:lnTo>
                <a:lnTo>
                  <a:pt x="3390" y="53162"/>
                </a:lnTo>
                <a:lnTo>
                  <a:pt x="3365" y="53289"/>
                </a:lnTo>
                <a:lnTo>
                  <a:pt x="1524" y="53289"/>
                </a:lnTo>
                <a:lnTo>
                  <a:pt x="736" y="53289"/>
                </a:lnTo>
                <a:lnTo>
                  <a:pt x="457" y="54686"/>
                </a:lnTo>
                <a:lnTo>
                  <a:pt x="1219" y="54813"/>
                </a:lnTo>
                <a:lnTo>
                  <a:pt x="3098" y="54813"/>
                </a:lnTo>
                <a:lnTo>
                  <a:pt x="3098" y="54940"/>
                </a:lnTo>
                <a:lnTo>
                  <a:pt x="1181" y="54940"/>
                </a:lnTo>
                <a:lnTo>
                  <a:pt x="444" y="54940"/>
                </a:lnTo>
                <a:lnTo>
                  <a:pt x="215" y="56337"/>
                </a:lnTo>
                <a:lnTo>
                  <a:pt x="1003" y="56464"/>
                </a:lnTo>
                <a:lnTo>
                  <a:pt x="977" y="56591"/>
                </a:lnTo>
                <a:lnTo>
                  <a:pt x="215" y="56464"/>
                </a:lnTo>
                <a:lnTo>
                  <a:pt x="101" y="57988"/>
                </a:lnTo>
                <a:lnTo>
                  <a:pt x="850" y="58115"/>
                </a:lnTo>
                <a:lnTo>
                  <a:pt x="787" y="58242"/>
                </a:lnTo>
                <a:lnTo>
                  <a:pt x="63" y="58242"/>
                </a:lnTo>
                <a:lnTo>
                  <a:pt x="0" y="59639"/>
                </a:lnTo>
                <a:lnTo>
                  <a:pt x="762" y="59766"/>
                </a:lnTo>
                <a:lnTo>
                  <a:pt x="762" y="59893"/>
                </a:lnTo>
                <a:lnTo>
                  <a:pt x="0" y="59893"/>
                </a:lnTo>
                <a:lnTo>
                  <a:pt x="12" y="61417"/>
                </a:lnTo>
                <a:lnTo>
                  <a:pt x="749" y="61417"/>
                </a:lnTo>
                <a:lnTo>
                  <a:pt x="787" y="61544"/>
                </a:lnTo>
                <a:lnTo>
                  <a:pt x="38" y="61544"/>
                </a:lnTo>
                <a:lnTo>
                  <a:pt x="127" y="63068"/>
                </a:lnTo>
                <a:lnTo>
                  <a:pt x="838" y="63068"/>
                </a:lnTo>
                <a:lnTo>
                  <a:pt x="825" y="63195"/>
                </a:lnTo>
                <a:lnTo>
                  <a:pt x="139" y="63195"/>
                </a:lnTo>
                <a:lnTo>
                  <a:pt x="215" y="64719"/>
                </a:lnTo>
                <a:lnTo>
                  <a:pt x="1003" y="64719"/>
                </a:lnTo>
                <a:lnTo>
                  <a:pt x="1041" y="64846"/>
                </a:lnTo>
                <a:lnTo>
                  <a:pt x="266" y="64973"/>
                </a:lnTo>
                <a:lnTo>
                  <a:pt x="533" y="66370"/>
                </a:lnTo>
                <a:lnTo>
                  <a:pt x="1270" y="66370"/>
                </a:lnTo>
                <a:lnTo>
                  <a:pt x="1282" y="66497"/>
                </a:lnTo>
                <a:lnTo>
                  <a:pt x="584" y="66624"/>
                </a:lnTo>
                <a:lnTo>
                  <a:pt x="850" y="68021"/>
                </a:lnTo>
                <a:lnTo>
                  <a:pt x="1600" y="67894"/>
                </a:lnTo>
                <a:lnTo>
                  <a:pt x="1600" y="68021"/>
                </a:lnTo>
                <a:lnTo>
                  <a:pt x="939" y="68275"/>
                </a:lnTo>
                <a:lnTo>
                  <a:pt x="1282" y="69672"/>
                </a:lnTo>
                <a:lnTo>
                  <a:pt x="2044" y="69545"/>
                </a:lnTo>
                <a:lnTo>
                  <a:pt x="2044" y="69672"/>
                </a:lnTo>
                <a:lnTo>
                  <a:pt x="1320" y="69926"/>
                </a:lnTo>
                <a:lnTo>
                  <a:pt x="1803" y="71323"/>
                </a:lnTo>
                <a:lnTo>
                  <a:pt x="2501" y="71069"/>
                </a:lnTo>
                <a:lnTo>
                  <a:pt x="2527" y="71196"/>
                </a:lnTo>
                <a:lnTo>
                  <a:pt x="1841" y="71577"/>
                </a:lnTo>
                <a:lnTo>
                  <a:pt x="2349" y="72847"/>
                </a:lnTo>
                <a:lnTo>
                  <a:pt x="3073" y="72720"/>
                </a:lnTo>
                <a:lnTo>
                  <a:pt x="3149" y="72847"/>
                </a:lnTo>
                <a:lnTo>
                  <a:pt x="2425" y="73101"/>
                </a:lnTo>
                <a:lnTo>
                  <a:pt x="2997" y="74498"/>
                </a:lnTo>
                <a:lnTo>
                  <a:pt x="3695" y="74117"/>
                </a:lnTo>
                <a:lnTo>
                  <a:pt x="3784" y="74371"/>
                </a:lnTo>
                <a:lnTo>
                  <a:pt x="3111" y="74625"/>
                </a:lnTo>
                <a:lnTo>
                  <a:pt x="3784" y="76022"/>
                </a:lnTo>
                <a:lnTo>
                  <a:pt x="4419" y="75641"/>
                </a:lnTo>
                <a:lnTo>
                  <a:pt x="4508" y="75768"/>
                </a:lnTo>
                <a:lnTo>
                  <a:pt x="3860" y="76149"/>
                </a:lnTo>
                <a:lnTo>
                  <a:pt x="4572" y="77419"/>
                </a:lnTo>
                <a:lnTo>
                  <a:pt x="5232" y="77038"/>
                </a:lnTo>
                <a:lnTo>
                  <a:pt x="5232" y="77165"/>
                </a:lnTo>
                <a:lnTo>
                  <a:pt x="4699" y="77673"/>
                </a:lnTo>
                <a:lnTo>
                  <a:pt x="5486" y="78943"/>
                </a:lnTo>
                <a:lnTo>
                  <a:pt x="6096" y="78435"/>
                </a:lnTo>
                <a:lnTo>
                  <a:pt x="6172" y="78562"/>
                </a:lnTo>
                <a:lnTo>
                  <a:pt x="5562" y="79070"/>
                </a:lnTo>
                <a:lnTo>
                  <a:pt x="6426" y="80340"/>
                </a:lnTo>
                <a:lnTo>
                  <a:pt x="7048" y="79832"/>
                </a:lnTo>
                <a:lnTo>
                  <a:pt x="7086" y="79959"/>
                </a:lnTo>
                <a:lnTo>
                  <a:pt x="6527" y="80467"/>
                </a:lnTo>
                <a:lnTo>
                  <a:pt x="7454" y="81610"/>
                </a:lnTo>
                <a:lnTo>
                  <a:pt x="8051" y="81229"/>
                </a:lnTo>
                <a:lnTo>
                  <a:pt x="7594" y="81737"/>
                </a:lnTo>
                <a:lnTo>
                  <a:pt x="8534" y="83007"/>
                </a:lnTo>
                <a:lnTo>
                  <a:pt x="9131" y="82499"/>
                </a:lnTo>
                <a:lnTo>
                  <a:pt x="9182" y="82626"/>
                </a:lnTo>
                <a:lnTo>
                  <a:pt x="8661" y="83134"/>
                </a:lnTo>
                <a:lnTo>
                  <a:pt x="9677" y="84150"/>
                </a:lnTo>
                <a:lnTo>
                  <a:pt x="10236" y="83642"/>
                </a:lnTo>
                <a:lnTo>
                  <a:pt x="10274" y="83769"/>
                </a:lnTo>
                <a:lnTo>
                  <a:pt x="9842" y="84277"/>
                </a:lnTo>
                <a:lnTo>
                  <a:pt x="10922" y="85293"/>
                </a:lnTo>
                <a:lnTo>
                  <a:pt x="11404" y="84785"/>
                </a:lnTo>
                <a:lnTo>
                  <a:pt x="11417" y="85039"/>
                </a:lnTo>
                <a:lnTo>
                  <a:pt x="11061" y="85420"/>
                </a:lnTo>
                <a:lnTo>
                  <a:pt x="12192" y="86436"/>
                </a:lnTo>
                <a:lnTo>
                  <a:pt x="12623" y="85928"/>
                </a:lnTo>
                <a:lnTo>
                  <a:pt x="12801" y="85928"/>
                </a:lnTo>
                <a:lnTo>
                  <a:pt x="12344" y="86563"/>
                </a:lnTo>
                <a:lnTo>
                  <a:pt x="13487" y="87452"/>
                </a:lnTo>
                <a:lnTo>
                  <a:pt x="13957" y="86944"/>
                </a:lnTo>
                <a:lnTo>
                  <a:pt x="13665" y="87579"/>
                </a:lnTo>
                <a:lnTo>
                  <a:pt x="14884" y="88468"/>
                </a:lnTo>
                <a:lnTo>
                  <a:pt x="15278" y="87833"/>
                </a:lnTo>
                <a:lnTo>
                  <a:pt x="15328" y="87960"/>
                </a:lnTo>
                <a:lnTo>
                  <a:pt x="15481" y="87960"/>
                </a:lnTo>
                <a:lnTo>
                  <a:pt x="15011" y="88595"/>
                </a:lnTo>
                <a:lnTo>
                  <a:pt x="16268" y="89357"/>
                </a:lnTo>
                <a:lnTo>
                  <a:pt x="16687" y="88722"/>
                </a:lnTo>
                <a:lnTo>
                  <a:pt x="16789" y="88849"/>
                </a:lnTo>
                <a:lnTo>
                  <a:pt x="16484" y="89484"/>
                </a:lnTo>
                <a:lnTo>
                  <a:pt x="17754" y="90246"/>
                </a:lnTo>
                <a:lnTo>
                  <a:pt x="18186" y="89611"/>
                </a:lnTo>
                <a:lnTo>
                  <a:pt x="17919" y="90373"/>
                </a:lnTo>
                <a:lnTo>
                  <a:pt x="19265" y="91008"/>
                </a:lnTo>
                <a:lnTo>
                  <a:pt x="19596" y="90246"/>
                </a:lnTo>
                <a:lnTo>
                  <a:pt x="19697" y="90373"/>
                </a:lnTo>
                <a:lnTo>
                  <a:pt x="19443" y="91008"/>
                </a:lnTo>
                <a:lnTo>
                  <a:pt x="20828" y="91643"/>
                </a:lnTo>
                <a:lnTo>
                  <a:pt x="21082" y="91008"/>
                </a:lnTo>
                <a:lnTo>
                  <a:pt x="21285" y="91008"/>
                </a:lnTo>
                <a:lnTo>
                  <a:pt x="20967" y="91770"/>
                </a:lnTo>
                <a:lnTo>
                  <a:pt x="22377" y="92278"/>
                </a:lnTo>
                <a:lnTo>
                  <a:pt x="22644" y="91516"/>
                </a:lnTo>
                <a:lnTo>
                  <a:pt x="22694" y="91643"/>
                </a:lnTo>
                <a:lnTo>
                  <a:pt x="22720" y="91770"/>
                </a:lnTo>
                <a:lnTo>
                  <a:pt x="22542" y="92278"/>
                </a:lnTo>
                <a:lnTo>
                  <a:pt x="23952" y="92786"/>
                </a:lnTo>
                <a:lnTo>
                  <a:pt x="24168" y="92024"/>
                </a:lnTo>
                <a:lnTo>
                  <a:pt x="24257" y="92151"/>
                </a:lnTo>
                <a:lnTo>
                  <a:pt x="24269" y="92278"/>
                </a:lnTo>
                <a:lnTo>
                  <a:pt x="24079" y="92786"/>
                </a:lnTo>
                <a:lnTo>
                  <a:pt x="25527" y="93294"/>
                </a:lnTo>
                <a:lnTo>
                  <a:pt x="25730" y="92532"/>
                </a:lnTo>
                <a:lnTo>
                  <a:pt x="25654" y="93294"/>
                </a:lnTo>
                <a:lnTo>
                  <a:pt x="27101" y="93675"/>
                </a:lnTo>
                <a:lnTo>
                  <a:pt x="27292" y="92913"/>
                </a:lnTo>
                <a:lnTo>
                  <a:pt x="27482" y="92913"/>
                </a:lnTo>
                <a:lnTo>
                  <a:pt x="27330" y="93675"/>
                </a:lnTo>
                <a:lnTo>
                  <a:pt x="28778" y="93929"/>
                </a:lnTo>
                <a:lnTo>
                  <a:pt x="28943" y="93167"/>
                </a:lnTo>
                <a:lnTo>
                  <a:pt x="29070" y="93167"/>
                </a:lnTo>
                <a:lnTo>
                  <a:pt x="28981" y="93929"/>
                </a:lnTo>
                <a:lnTo>
                  <a:pt x="30467" y="94056"/>
                </a:lnTo>
                <a:lnTo>
                  <a:pt x="30543" y="93294"/>
                </a:lnTo>
                <a:lnTo>
                  <a:pt x="30594" y="93421"/>
                </a:lnTo>
                <a:lnTo>
                  <a:pt x="30632" y="93294"/>
                </a:lnTo>
                <a:lnTo>
                  <a:pt x="30670" y="94056"/>
                </a:lnTo>
                <a:lnTo>
                  <a:pt x="32156" y="94183"/>
                </a:lnTo>
                <a:lnTo>
                  <a:pt x="32270" y="93421"/>
                </a:lnTo>
                <a:lnTo>
                  <a:pt x="32308" y="93548"/>
                </a:lnTo>
                <a:lnTo>
                  <a:pt x="32372" y="93421"/>
                </a:lnTo>
                <a:lnTo>
                  <a:pt x="32334" y="94183"/>
                </a:lnTo>
                <a:lnTo>
                  <a:pt x="33820" y="94183"/>
                </a:lnTo>
                <a:lnTo>
                  <a:pt x="33832" y="93548"/>
                </a:lnTo>
                <a:lnTo>
                  <a:pt x="34010" y="93548"/>
                </a:lnTo>
                <a:lnTo>
                  <a:pt x="34048" y="94183"/>
                </a:lnTo>
                <a:lnTo>
                  <a:pt x="35521" y="94183"/>
                </a:lnTo>
                <a:lnTo>
                  <a:pt x="35509" y="93548"/>
                </a:lnTo>
                <a:lnTo>
                  <a:pt x="35509" y="93421"/>
                </a:lnTo>
                <a:lnTo>
                  <a:pt x="35560" y="93548"/>
                </a:lnTo>
                <a:lnTo>
                  <a:pt x="35610" y="93421"/>
                </a:lnTo>
                <a:lnTo>
                  <a:pt x="35687" y="94183"/>
                </a:lnTo>
                <a:lnTo>
                  <a:pt x="37211" y="94056"/>
                </a:lnTo>
                <a:lnTo>
                  <a:pt x="37172" y="93421"/>
                </a:lnTo>
                <a:lnTo>
                  <a:pt x="37160" y="93294"/>
                </a:lnTo>
                <a:lnTo>
                  <a:pt x="37312" y="93294"/>
                </a:lnTo>
                <a:lnTo>
                  <a:pt x="37388" y="94056"/>
                </a:lnTo>
                <a:lnTo>
                  <a:pt x="38862" y="93929"/>
                </a:lnTo>
                <a:lnTo>
                  <a:pt x="38811" y="93294"/>
                </a:lnTo>
                <a:lnTo>
                  <a:pt x="38798" y="93167"/>
                </a:lnTo>
                <a:lnTo>
                  <a:pt x="38925" y="93040"/>
                </a:lnTo>
                <a:lnTo>
                  <a:pt x="39065" y="93929"/>
                </a:lnTo>
                <a:lnTo>
                  <a:pt x="40525" y="93675"/>
                </a:lnTo>
                <a:lnTo>
                  <a:pt x="40449" y="93040"/>
                </a:lnTo>
                <a:lnTo>
                  <a:pt x="40436" y="92913"/>
                </a:lnTo>
                <a:lnTo>
                  <a:pt x="40424" y="92786"/>
                </a:lnTo>
                <a:lnTo>
                  <a:pt x="40728" y="93548"/>
                </a:lnTo>
                <a:lnTo>
                  <a:pt x="42202" y="93294"/>
                </a:lnTo>
                <a:lnTo>
                  <a:pt x="42075" y="92786"/>
                </a:lnTo>
                <a:lnTo>
                  <a:pt x="42011" y="92532"/>
                </a:lnTo>
                <a:lnTo>
                  <a:pt x="42151" y="92405"/>
                </a:lnTo>
                <a:lnTo>
                  <a:pt x="42379" y="93167"/>
                </a:lnTo>
                <a:lnTo>
                  <a:pt x="43853" y="92786"/>
                </a:lnTo>
                <a:lnTo>
                  <a:pt x="43751" y="92405"/>
                </a:lnTo>
                <a:lnTo>
                  <a:pt x="43637" y="92024"/>
                </a:lnTo>
                <a:lnTo>
                  <a:pt x="43992" y="92659"/>
                </a:lnTo>
                <a:lnTo>
                  <a:pt x="45389" y="92278"/>
                </a:lnTo>
                <a:lnTo>
                  <a:pt x="45326" y="92024"/>
                </a:lnTo>
                <a:lnTo>
                  <a:pt x="45173" y="91516"/>
                </a:lnTo>
                <a:lnTo>
                  <a:pt x="45339" y="91389"/>
                </a:lnTo>
                <a:lnTo>
                  <a:pt x="45593" y="92151"/>
                </a:lnTo>
                <a:lnTo>
                  <a:pt x="46951" y="91643"/>
                </a:lnTo>
                <a:lnTo>
                  <a:pt x="46888" y="91389"/>
                </a:lnTo>
                <a:lnTo>
                  <a:pt x="46774" y="91008"/>
                </a:lnTo>
                <a:lnTo>
                  <a:pt x="46736" y="90881"/>
                </a:lnTo>
                <a:lnTo>
                  <a:pt x="47180" y="91516"/>
                </a:lnTo>
                <a:lnTo>
                  <a:pt x="48514" y="90881"/>
                </a:lnTo>
                <a:lnTo>
                  <a:pt x="48234" y="90246"/>
                </a:lnTo>
                <a:lnTo>
                  <a:pt x="48310" y="90119"/>
                </a:lnTo>
                <a:lnTo>
                  <a:pt x="48729" y="90881"/>
                </a:lnTo>
                <a:lnTo>
                  <a:pt x="50012" y="90119"/>
                </a:lnTo>
                <a:lnTo>
                  <a:pt x="49745" y="89611"/>
                </a:lnTo>
                <a:lnTo>
                  <a:pt x="49682" y="89484"/>
                </a:lnTo>
                <a:lnTo>
                  <a:pt x="50177" y="89992"/>
                </a:lnTo>
                <a:lnTo>
                  <a:pt x="51231" y="89484"/>
                </a:lnTo>
                <a:lnTo>
                  <a:pt x="51498" y="89357"/>
                </a:lnTo>
                <a:lnTo>
                  <a:pt x="51346" y="89103"/>
                </a:lnTo>
                <a:lnTo>
                  <a:pt x="51181" y="88849"/>
                </a:lnTo>
                <a:lnTo>
                  <a:pt x="51104" y="88595"/>
                </a:lnTo>
                <a:lnTo>
                  <a:pt x="51244" y="88595"/>
                </a:lnTo>
                <a:lnTo>
                  <a:pt x="51663" y="89230"/>
                </a:lnTo>
                <a:lnTo>
                  <a:pt x="52527" y="88595"/>
                </a:lnTo>
                <a:lnTo>
                  <a:pt x="52870" y="88341"/>
                </a:lnTo>
                <a:lnTo>
                  <a:pt x="52463" y="87706"/>
                </a:lnTo>
                <a:lnTo>
                  <a:pt x="52603" y="87706"/>
                </a:lnTo>
                <a:lnTo>
                  <a:pt x="53060" y="88214"/>
                </a:lnTo>
                <a:lnTo>
                  <a:pt x="53860" y="87706"/>
                </a:lnTo>
                <a:lnTo>
                  <a:pt x="54254" y="87452"/>
                </a:lnTo>
                <a:lnTo>
                  <a:pt x="53911" y="86944"/>
                </a:lnTo>
                <a:lnTo>
                  <a:pt x="53873" y="86690"/>
                </a:lnTo>
                <a:lnTo>
                  <a:pt x="54406" y="87198"/>
                </a:lnTo>
                <a:lnTo>
                  <a:pt x="55079" y="86690"/>
                </a:lnTo>
                <a:lnTo>
                  <a:pt x="55587" y="86309"/>
                </a:lnTo>
                <a:lnTo>
                  <a:pt x="55270" y="85928"/>
                </a:lnTo>
                <a:lnTo>
                  <a:pt x="55168" y="85674"/>
                </a:lnTo>
                <a:lnTo>
                  <a:pt x="55753" y="86182"/>
                </a:lnTo>
                <a:lnTo>
                  <a:pt x="56311" y="85674"/>
                </a:lnTo>
                <a:lnTo>
                  <a:pt x="56857" y="85166"/>
                </a:lnTo>
                <a:lnTo>
                  <a:pt x="56349" y="84658"/>
                </a:lnTo>
                <a:lnTo>
                  <a:pt x="56489" y="84531"/>
                </a:lnTo>
                <a:lnTo>
                  <a:pt x="57010" y="85039"/>
                </a:lnTo>
                <a:lnTo>
                  <a:pt x="57531" y="84531"/>
                </a:lnTo>
                <a:lnTo>
                  <a:pt x="58051" y="84023"/>
                </a:lnTo>
                <a:lnTo>
                  <a:pt x="57531" y="83515"/>
                </a:lnTo>
                <a:lnTo>
                  <a:pt x="57619" y="83388"/>
                </a:lnTo>
                <a:lnTo>
                  <a:pt x="58191" y="83896"/>
                </a:lnTo>
                <a:lnTo>
                  <a:pt x="58699" y="83388"/>
                </a:lnTo>
                <a:lnTo>
                  <a:pt x="59207" y="82880"/>
                </a:lnTo>
                <a:lnTo>
                  <a:pt x="58635" y="82245"/>
                </a:lnTo>
                <a:lnTo>
                  <a:pt x="59359" y="82626"/>
                </a:lnTo>
                <a:lnTo>
                  <a:pt x="59677" y="82245"/>
                </a:lnTo>
                <a:lnTo>
                  <a:pt x="60312" y="81483"/>
                </a:lnTo>
                <a:lnTo>
                  <a:pt x="59740" y="81102"/>
                </a:lnTo>
                <a:lnTo>
                  <a:pt x="59817" y="80975"/>
                </a:lnTo>
                <a:lnTo>
                  <a:pt x="60426" y="81356"/>
                </a:lnTo>
                <a:lnTo>
                  <a:pt x="60718" y="80975"/>
                </a:lnTo>
                <a:lnTo>
                  <a:pt x="61302" y="80213"/>
                </a:lnTo>
                <a:lnTo>
                  <a:pt x="60718" y="79705"/>
                </a:lnTo>
                <a:lnTo>
                  <a:pt x="60782" y="79578"/>
                </a:lnTo>
                <a:lnTo>
                  <a:pt x="61391" y="80086"/>
                </a:lnTo>
                <a:lnTo>
                  <a:pt x="61734" y="79578"/>
                </a:lnTo>
                <a:lnTo>
                  <a:pt x="62255" y="78816"/>
                </a:lnTo>
                <a:lnTo>
                  <a:pt x="61620" y="78308"/>
                </a:lnTo>
                <a:lnTo>
                  <a:pt x="61747" y="78181"/>
                </a:lnTo>
                <a:lnTo>
                  <a:pt x="62357" y="78562"/>
                </a:lnTo>
                <a:lnTo>
                  <a:pt x="62598" y="78181"/>
                </a:lnTo>
                <a:lnTo>
                  <a:pt x="63157" y="77292"/>
                </a:lnTo>
                <a:lnTo>
                  <a:pt x="62509" y="76911"/>
                </a:lnTo>
                <a:lnTo>
                  <a:pt x="62496" y="76784"/>
                </a:lnTo>
                <a:lnTo>
                  <a:pt x="63246" y="77165"/>
                </a:lnTo>
                <a:lnTo>
                  <a:pt x="63436" y="76784"/>
                </a:lnTo>
                <a:lnTo>
                  <a:pt x="63931" y="75768"/>
                </a:lnTo>
                <a:lnTo>
                  <a:pt x="63284" y="75514"/>
                </a:lnTo>
                <a:lnTo>
                  <a:pt x="63322" y="75387"/>
                </a:lnTo>
                <a:lnTo>
                  <a:pt x="63982" y="75641"/>
                </a:lnTo>
                <a:lnTo>
                  <a:pt x="64122" y="75387"/>
                </a:lnTo>
                <a:lnTo>
                  <a:pt x="64668" y="74371"/>
                </a:lnTo>
                <a:lnTo>
                  <a:pt x="63995" y="73990"/>
                </a:lnTo>
                <a:lnTo>
                  <a:pt x="64084" y="73863"/>
                </a:lnTo>
                <a:lnTo>
                  <a:pt x="64770" y="74117"/>
                </a:lnTo>
                <a:lnTo>
                  <a:pt x="64871" y="73863"/>
                </a:lnTo>
                <a:lnTo>
                  <a:pt x="65328" y="72720"/>
                </a:lnTo>
                <a:lnTo>
                  <a:pt x="64643" y="72466"/>
                </a:lnTo>
                <a:lnTo>
                  <a:pt x="64643" y="72339"/>
                </a:lnTo>
                <a:lnTo>
                  <a:pt x="65405" y="72593"/>
                </a:lnTo>
                <a:lnTo>
                  <a:pt x="65506" y="72339"/>
                </a:lnTo>
                <a:lnTo>
                  <a:pt x="65925" y="71196"/>
                </a:lnTo>
                <a:lnTo>
                  <a:pt x="65201" y="70942"/>
                </a:lnTo>
                <a:lnTo>
                  <a:pt x="65214" y="70815"/>
                </a:lnTo>
                <a:lnTo>
                  <a:pt x="65976" y="70942"/>
                </a:lnTo>
                <a:lnTo>
                  <a:pt x="66014" y="70815"/>
                </a:lnTo>
                <a:lnTo>
                  <a:pt x="66433" y="69545"/>
                </a:lnTo>
                <a:lnTo>
                  <a:pt x="65709" y="69291"/>
                </a:lnTo>
                <a:lnTo>
                  <a:pt x="65735" y="69164"/>
                </a:lnTo>
                <a:lnTo>
                  <a:pt x="66459" y="69418"/>
                </a:lnTo>
                <a:lnTo>
                  <a:pt x="66522" y="69164"/>
                </a:lnTo>
                <a:lnTo>
                  <a:pt x="66827" y="67894"/>
                </a:lnTo>
                <a:lnTo>
                  <a:pt x="66078" y="67767"/>
                </a:lnTo>
                <a:lnTo>
                  <a:pt x="66103" y="67640"/>
                </a:lnTo>
                <a:lnTo>
                  <a:pt x="66890" y="67767"/>
                </a:lnTo>
                <a:lnTo>
                  <a:pt x="66916" y="67640"/>
                </a:lnTo>
                <a:lnTo>
                  <a:pt x="67119" y="66370"/>
                </a:lnTo>
                <a:lnTo>
                  <a:pt x="66421" y="66116"/>
                </a:lnTo>
                <a:lnTo>
                  <a:pt x="66446" y="65989"/>
                </a:lnTo>
                <a:lnTo>
                  <a:pt x="67183" y="66116"/>
                </a:lnTo>
                <a:lnTo>
                  <a:pt x="67208" y="65989"/>
                </a:lnTo>
                <a:lnTo>
                  <a:pt x="67398" y="64592"/>
                </a:lnTo>
                <a:lnTo>
                  <a:pt x="66649" y="64465"/>
                </a:lnTo>
                <a:lnTo>
                  <a:pt x="66675" y="64338"/>
                </a:lnTo>
                <a:lnTo>
                  <a:pt x="67449" y="64338"/>
                </a:lnTo>
                <a:lnTo>
                  <a:pt x="67564" y="62941"/>
                </a:lnTo>
                <a:lnTo>
                  <a:pt x="66827" y="62814"/>
                </a:lnTo>
                <a:lnTo>
                  <a:pt x="66827" y="62687"/>
                </a:lnTo>
                <a:lnTo>
                  <a:pt x="67589" y="62687"/>
                </a:lnTo>
                <a:lnTo>
                  <a:pt x="67627" y="61290"/>
                </a:lnTo>
                <a:lnTo>
                  <a:pt x="66903" y="61163"/>
                </a:lnTo>
                <a:lnTo>
                  <a:pt x="66916" y="61036"/>
                </a:lnTo>
                <a:lnTo>
                  <a:pt x="67640" y="61036"/>
                </a:lnTo>
                <a:lnTo>
                  <a:pt x="67652" y="59512"/>
                </a:lnTo>
                <a:lnTo>
                  <a:pt x="66916" y="59512"/>
                </a:lnTo>
                <a:lnTo>
                  <a:pt x="66890" y="59385"/>
                </a:lnTo>
                <a:lnTo>
                  <a:pt x="67665" y="59385"/>
                </a:lnTo>
                <a:lnTo>
                  <a:pt x="67551" y="57861"/>
                </a:lnTo>
                <a:lnTo>
                  <a:pt x="66827" y="57861"/>
                </a:lnTo>
                <a:lnTo>
                  <a:pt x="66802" y="57734"/>
                </a:lnTo>
                <a:lnTo>
                  <a:pt x="67551" y="57734"/>
                </a:lnTo>
                <a:lnTo>
                  <a:pt x="67386" y="56210"/>
                </a:lnTo>
                <a:lnTo>
                  <a:pt x="66649" y="56210"/>
                </a:lnTo>
                <a:lnTo>
                  <a:pt x="66636" y="56083"/>
                </a:lnTo>
                <a:lnTo>
                  <a:pt x="67360" y="55956"/>
                </a:lnTo>
                <a:lnTo>
                  <a:pt x="67157" y="54686"/>
                </a:lnTo>
                <a:lnTo>
                  <a:pt x="67132" y="54559"/>
                </a:lnTo>
                <a:lnTo>
                  <a:pt x="66433" y="54686"/>
                </a:lnTo>
                <a:lnTo>
                  <a:pt x="66370" y="54432"/>
                </a:lnTo>
                <a:lnTo>
                  <a:pt x="67106" y="54305"/>
                </a:lnTo>
                <a:lnTo>
                  <a:pt x="66827" y="53035"/>
                </a:lnTo>
                <a:lnTo>
                  <a:pt x="66802" y="52908"/>
                </a:lnTo>
                <a:lnTo>
                  <a:pt x="66065" y="53035"/>
                </a:lnTo>
                <a:lnTo>
                  <a:pt x="66052" y="52908"/>
                </a:lnTo>
                <a:lnTo>
                  <a:pt x="66776" y="52654"/>
                </a:lnTo>
                <a:lnTo>
                  <a:pt x="66408" y="51384"/>
                </a:lnTo>
                <a:lnTo>
                  <a:pt x="66370" y="51257"/>
                </a:lnTo>
                <a:lnTo>
                  <a:pt x="65684" y="51371"/>
                </a:lnTo>
                <a:lnTo>
                  <a:pt x="66306" y="51003"/>
                </a:lnTo>
                <a:lnTo>
                  <a:pt x="65951" y="49860"/>
                </a:lnTo>
                <a:lnTo>
                  <a:pt x="65862" y="49606"/>
                </a:lnTo>
                <a:lnTo>
                  <a:pt x="65176" y="49860"/>
                </a:lnTo>
                <a:lnTo>
                  <a:pt x="65100" y="49606"/>
                </a:lnTo>
                <a:lnTo>
                  <a:pt x="65811" y="49479"/>
                </a:lnTo>
                <a:lnTo>
                  <a:pt x="65392" y="48336"/>
                </a:lnTo>
                <a:lnTo>
                  <a:pt x="65303" y="48082"/>
                </a:lnTo>
                <a:lnTo>
                  <a:pt x="64566" y="48336"/>
                </a:lnTo>
                <a:lnTo>
                  <a:pt x="64541" y="48209"/>
                </a:lnTo>
                <a:lnTo>
                  <a:pt x="65189" y="47828"/>
                </a:lnTo>
                <a:lnTo>
                  <a:pt x="64757" y="46812"/>
                </a:lnTo>
                <a:lnTo>
                  <a:pt x="64592" y="46431"/>
                </a:lnTo>
                <a:lnTo>
                  <a:pt x="63944" y="46812"/>
                </a:lnTo>
                <a:lnTo>
                  <a:pt x="63842" y="46685"/>
                </a:lnTo>
                <a:lnTo>
                  <a:pt x="64566" y="46304"/>
                </a:lnTo>
                <a:lnTo>
                  <a:pt x="64020" y="45288"/>
                </a:lnTo>
                <a:lnTo>
                  <a:pt x="63881" y="45034"/>
                </a:lnTo>
                <a:lnTo>
                  <a:pt x="63246" y="45288"/>
                </a:lnTo>
                <a:lnTo>
                  <a:pt x="63157" y="45161"/>
                </a:lnTo>
                <a:lnTo>
                  <a:pt x="63817" y="44780"/>
                </a:lnTo>
                <a:lnTo>
                  <a:pt x="63309" y="43891"/>
                </a:lnTo>
                <a:lnTo>
                  <a:pt x="63093" y="43510"/>
                </a:lnTo>
                <a:lnTo>
                  <a:pt x="62420" y="43891"/>
                </a:lnTo>
                <a:lnTo>
                  <a:pt x="62357" y="43764"/>
                </a:lnTo>
                <a:lnTo>
                  <a:pt x="62979" y="43256"/>
                </a:lnTo>
                <a:lnTo>
                  <a:pt x="62522" y="42494"/>
                </a:lnTo>
                <a:lnTo>
                  <a:pt x="62217" y="41986"/>
                </a:lnTo>
                <a:lnTo>
                  <a:pt x="61569" y="42494"/>
                </a:lnTo>
                <a:lnTo>
                  <a:pt x="61556" y="59563"/>
                </a:lnTo>
                <a:lnTo>
                  <a:pt x="61214" y="62077"/>
                </a:lnTo>
                <a:lnTo>
                  <a:pt x="61175" y="62331"/>
                </a:lnTo>
                <a:lnTo>
                  <a:pt x="60502" y="67195"/>
                </a:lnTo>
                <a:lnTo>
                  <a:pt x="60490" y="67348"/>
                </a:lnTo>
                <a:lnTo>
                  <a:pt x="60185" y="69596"/>
                </a:lnTo>
                <a:lnTo>
                  <a:pt x="59334" y="71031"/>
                </a:lnTo>
                <a:lnTo>
                  <a:pt x="59207" y="70993"/>
                </a:lnTo>
                <a:lnTo>
                  <a:pt x="59207" y="71247"/>
                </a:lnTo>
                <a:lnTo>
                  <a:pt x="56718" y="75438"/>
                </a:lnTo>
                <a:lnTo>
                  <a:pt x="56629" y="75603"/>
                </a:lnTo>
                <a:lnTo>
                  <a:pt x="54622" y="78994"/>
                </a:lnTo>
                <a:lnTo>
                  <a:pt x="54533" y="79133"/>
                </a:lnTo>
                <a:lnTo>
                  <a:pt x="50546" y="82156"/>
                </a:lnTo>
                <a:lnTo>
                  <a:pt x="50393" y="81940"/>
                </a:lnTo>
                <a:lnTo>
                  <a:pt x="50393" y="82270"/>
                </a:lnTo>
                <a:lnTo>
                  <a:pt x="47256" y="84645"/>
                </a:lnTo>
                <a:lnTo>
                  <a:pt x="47117" y="84442"/>
                </a:lnTo>
                <a:lnTo>
                  <a:pt x="47117" y="84747"/>
                </a:lnTo>
                <a:lnTo>
                  <a:pt x="45999" y="85598"/>
                </a:lnTo>
                <a:lnTo>
                  <a:pt x="42506" y="86499"/>
                </a:lnTo>
                <a:lnTo>
                  <a:pt x="42329" y="85864"/>
                </a:lnTo>
                <a:lnTo>
                  <a:pt x="42329" y="86550"/>
                </a:lnTo>
                <a:lnTo>
                  <a:pt x="38544" y="87528"/>
                </a:lnTo>
                <a:lnTo>
                  <a:pt x="38366" y="86893"/>
                </a:lnTo>
                <a:lnTo>
                  <a:pt x="38366" y="87566"/>
                </a:lnTo>
                <a:lnTo>
                  <a:pt x="35661" y="88265"/>
                </a:lnTo>
                <a:lnTo>
                  <a:pt x="33477" y="87972"/>
                </a:lnTo>
                <a:lnTo>
                  <a:pt x="34429" y="73342"/>
                </a:lnTo>
                <a:lnTo>
                  <a:pt x="38366" y="87566"/>
                </a:lnTo>
                <a:lnTo>
                  <a:pt x="38366" y="86893"/>
                </a:lnTo>
                <a:lnTo>
                  <a:pt x="34607" y="73342"/>
                </a:lnTo>
                <a:lnTo>
                  <a:pt x="34569" y="73215"/>
                </a:lnTo>
                <a:lnTo>
                  <a:pt x="34493" y="72326"/>
                </a:lnTo>
                <a:lnTo>
                  <a:pt x="34810" y="66992"/>
                </a:lnTo>
                <a:lnTo>
                  <a:pt x="38277" y="71945"/>
                </a:lnTo>
                <a:lnTo>
                  <a:pt x="42329" y="86550"/>
                </a:lnTo>
                <a:lnTo>
                  <a:pt x="42329" y="85864"/>
                </a:lnTo>
                <a:lnTo>
                  <a:pt x="38608" y="72453"/>
                </a:lnTo>
                <a:lnTo>
                  <a:pt x="47117" y="84747"/>
                </a:lnTo>
                <a:lnTo>
                  <a:pt x="47117" y="84442"/>
                </a:lnTo>
                <a:lnTo>
                  <a:pt x="38874" y="72453"/>
                </a:lnTo>
                <a:lnTo>
                  <a:pt x="38430" y="71818"/>
                </a:lnTo>
                <a:lnTo>
                  <a:pt x="38328" y="71437"/>
                </a:lnTo>
                <a:lnTo>
                  <a:pt x="38163" y="70853"/>
                </a:lnTo>
                <a:lnTo>
                  <a:pt x="38163" y="71437"/>
                </a:lnTo>
                <a:lnTo>
                  <a:pt x="35115" y="66992"/>
                </a:lnTo>
                <a:lnTo>
                  <a:pt x="34937" y="66738"/>
                </a:lnTo>
                <a:lnTo>
                  <a:pt x="34874" y="66357"/>
                </a:lnTo>
                <a:lnTo>
                  <a:pt x="34950" y="64833"/>
                </a:lnTo>
                <a:lnTo>
                  <a:pt x="36639" y="66103"/>
                </a:lnTo>
                <a:lnTo>
                  <a:pt x="38163" y="71437"/>
                </a:lnTo>
                <a:lnTo>
                  <a:pt x="38163" y="70853"/>
                </a:lnTo>
                <a:lnTo>
                  <a:pt x="36880" y="66230"/>
                </a:lnTo>
                <a:lnTo>
                  <a:pt x="41795" y="69786"/>
                </a:lnTo>
                <a:lnTo>
                  <a:pt x="50393" y="82270"/>
                </a:lnTo>
                <a:lnTo>
                  <a:pt x="50393" y="81940"/>
                </a:lnTo>
                <a:lnTo>
                  <a:pt x="42278" y="70167"/>
                </a:lnTo>
                <a:lnTo>
                  <a:pt x="54533" y="79133"/>
                </a:lnTo>
                <a:lnTo>
                  <a:pt x="54533" y="78930"/>
                </a:lnTo>
                <a:lnTo>
                  <a:pt x="42646" y="70167"/>
                </a:lnTo>
                <a:lnTo>
                  <a:pt x="41948" y="69659"/>
                </a:lnTo>
                <a:lnTo>
                  <a:pt x="41770" y="69405"/>
                </a:lnTo>
                <a:lnTo>
                  <a:pt x="41478" y="68999"/>
                </a:lnTo>
                <a:lnTo>
                  <a:pt x="41478" y="69405"/>
                </a:lnTo>
                <a:lnTo>
                  <a:pt x="37172" y="66230"/>
                </a:lnTo>
                <a:lnTo>
                  <a:pt x="36830" y="65976"/>
                </a:lnTo>
                <a:lnTo>
                  <a:pt x="36804" y="65849"/>
                </a:lnTo>
                <a:lnTo>
                  <a:pt x="36614" y="65163"/>
                </a:lnTo>
                <a:lnTo>
                  <a:pt x="36614" y="65849"/>
                </a:lnTo>
                <a:lnTo>
                  <a:pt x="35318" y="64833"/>
                </a:lnTo>
                <a:lnTo>
                  <a:pt x="34988" y="64579"/>
                </a:lnTo>
                <a:lnTo>
                  <a:pt x="35001" y="64452"/>
                </a:lnTo>
                <a:lnTo>
                  <a:pt x="35001" y="63855"/>
                </a:lnTo>
                <a:lnTo>
                  <a:pt x="36106" y="64198"/>
                </a:lnTo>
                <a:lnTo>
                  <a:pt x="36614" y="65849"/>
                </a:lnTo>
                <a:lnTo>
                  <a:pt x="36614" y="65163"/>
                </a:lnTo>
                <a:lnTo>
                  <a:pt x="36347" y="64198"/>
                </a:lnTo>
                <a:lnTo>
                  <a:pt x="38328" y="64833"/>
                </a:lnTo>
                <a:lnTo>
                  <a:pt x="41478" y="69405"/>
                </a:lnTo>
                <a:lnTo>
                  <a:pt x="41478" y="68999"/>
                </a:lnTo>
                <a:lnTo>
                  <a:pt x="38620" y="64960"/>
                </a:lnTo>
                <a:lnTo>
                  <a:pt x="44437" y="66738"/>
                </a:lnTo>
                <a:lnTo>
                  <a:pt x="56629" y="75603"/>
                </a:lnTo>
                <a:lnTo>
                  <a:pt x="56629" y="75374"/>
                </a:lnTo>
                <a:lnTo>
                  <a:pt x="44970" y="66865"/>
                </a:lnTo>
                <a:lnTo>
                  <a:pt x="59207" y="71247"/>
                </a:lnTo>
                <a:lnTo>
                  <a:pt x="59207" y="70993"/>
                </a:lnTo>
                <a:lnTo>
                  <a:pt x="45783" y="66865"/>
                </a:lnTo>
                <a:lnTo>
                  <a:pt x="44538" y="66484"/>
                </a:lnTo>
                <a:lnTo>
                  <a:pt x="44373" y="66357"/>
                </a:lnTo>
                <a:lnTo>
                  <a:pt x="43942" y="66052"/>
                </a:lnTo>
                <a:lnTo>
                  <a:pt x="43942" y="66357"/>
                </a:lnTo>
                <a:lnTo>
                  <a:pt x="39281" y="64960"/>
                </a:lnTo>
                <a:lnTo>
                  <a:pt x="38430" y="64706"/>
                </a:lnTo>
                <a:lnTo>
                  <a:pt x="38354" y="64579"/>
                </a:lnTo>
                <a:lnTo>
                  <a:pt x="38125" y="64249"/>
                </a:lnTo>
                <a:lnTo>
                  <a:pt x="38125" y="64579"/>
                </a:lnTo>
                <a:lnTo>
                  <a:pt x="37020" y="64198"/>
                </a:lnTo>
                <a:lnTo>
                  <a:pt x="36271" y="63944"/>
                </a:lnTo>
                <a:lnTo>
                  <a:pt x="36093" y="63309"/>
                </a:lnTo>
                <a:lnTo>
                  <a:pt x="36283" y="63207"/>
                </a:lnTo>
                <a:lnTo>
                  <a:pt x="37211" y="63182"/>
                </a:lnTo>
                <a:lnTo>
                  <a:pt x="38125" y="64579"/>
                </a:lnTo>
                <a:lnTo>
                  <a:pt x="38125" y="64249"/>
                </a:lnTo>
                <a:lnTo>
                  <a:pt x="37388" y="63182"/>
                </a:lnTo>
                <a:lnTo>
                  <a:pt x="39535" y="63055"/>
                </a:lnTo>
                <a:lnTo>
                  <a:pt x="43942" y="66357"/>
                </a:lnTo>
                <a:lnTo>
                  <a:pt x="43942" y="66052"/>
                </a:lnTo>
                <a:lnTo>
                  <a:pt x="39801" y="63055"/>
                </a:lnTo>
                <a:lnTo>
                  <a:pt x="42849" y="62928"/>
                </a:lnTo>
                <a:lnTo>
                  <a:pt x="45897" y="62801"/>
                </a:lnTo>
                <a:lnTo>
                  <a:pt x="60490" y="67348"/>
                </a:lnTo>
                <a:lnTo>
                  <a:pt x="60490" y="67195"/>
                </a:lnTo>
                <a:lnTo>
                  <a:pt x="46469" y="62801"/>
                </a:lnTo>
                <a:lnTo>
                  <a:pt x="50355" y="62674"/>
                </a:lnTo>
                <a:lnTo>
                  <a:pt x="61175" y="62331"/>
                </a:lnTo>
                <a:lnTo>
                  <a:pt x="61175" y="62090"/>
                </a:lnTo>
                <a:lnTo>
                  <a:pt x="45935" y="62674"/>
                </a:lnTo>
                <a:lnTo>
                  <a:pt x="45326" y="62484"/>
                </a:lnTo>
                <a:lnTo>
                  <a:pt x="45326" y="62674"/>
                </a:lnTo>
                <a:lnTo>
                  <a:pt x="39585" y="62928"/>
                </a:lnTo>
                <a:lnTo>
                  <a:pt x="39268" y="62687"/>
                </a:lnTo>
                <a:lnTo>
                  <a:pt x="39268" y="62928"/>
                </a:lnTo>
                <a:lnTo>
                  <a:pt x="37287" y="62928"/>
                </a:lnTo>
                <a:lnTo>
                  <a:pt x="37058" y="62649"/>
                </a:lnTo>
                <a:lnTo>
                  <a:pt x="37058" y="62928"/>
                </a:lnTo>
                <a:lnTo>
                  <a:pt x="36347" y="63017"/>
                </a:lnTo>
                <a:lnTo>
                  <a:pt x="36563" y="62433"/>
                </a:lnTo>
                <a:lnTo>
                  <a:pt x="37058" y="62928"/>
                </a:lnTo>
                <a:lnTo>
                  <a:pt x="37058" y="62649"/>
                </a:lnTo>
                <a:lnTo>
                  <a:pt x="36880" y="62420"/>
                </a:lnTo>
                <a:lnTo>
                  <a:pt x="36779" y="62293"/>
                </a:lnTo>
                <a:lnTo>
                  <a:pt x="37160" y="62166"/>
                </a:lnTo>
                <a:lnTo>
                  <a:pt x="37896" y="61912"/>
                </a:lnTo>
                <a:lnTo>
                  <a:pt x="39268" y="62928"/>
                </a:lnTo>
                <a:lnTo>
                  <a:pt x="39268" y="62687"/>
                </a:lnTo>
                <a:lnTo>
                  <a:pt x="38265" y="61912"/>
                </a:lnTo>
                <a:lnTo>
                  <a:pt x="38100" y="61785"/>
                </a:lnTo>
                <a:lnTo>
                  <a:pt x="38430" y="61658"/>
                </a:lnTo>
                <a:lnTo>
                  <a:pt x="40068" y="61023"/>
                </a:lnTo>
                <a:lnTo>
                  <a:pt x="45326" y="62674"/>
                </a:lnTo>
                <a:lnTo>
                  <a:pt x="45326" y="62484"/>
                </a:lnTo>
                <a:lnTo>
                  <a:pt x="40728" y="61023"/>
                </a:lnTo>
                <a:lnTo>
                  <a:pt x="40322" y="60896"/>
                </a:lnTo>
                <a:lnTo>
                  <a:pt x="46012" y="58737"/>
                </a:lnTo>
                <a:lnTo>
                  <a:pt x="53911" y="58483"/>
                </a:lnTo>
                <a:lnTo>
                  <a:pt x="61468" y="58242"/>
                </a:lnTo>
                <a:lnTo>
                  <a:pt x="61556" y="59563"/>
                </a:lnTo>
                <a:lnTo>
                  <a:pt x="61556" y="42456"/>
                </a:lnTo>
                <a:lnTo>
                  <a:pt x="61493" y="42240"/>
                </a:lnTo>
                <a:lnTo>
                  <a:pt x="62090" y="41859"/>
                </a:lnTo>
                <a:lnTo>
                  <a:pt x="61544" y="41097"/>
                </a:lnTo>
                <a:lnTo>
                  <a:pt x="61455" y="57988"/>
                </a:lnTo>
                <a:lnTo>
                  <a:pt x="46532" y="58483"/>
                </a:lnTo>
                <a:lnTo>
                  <a:pt x="60223" y="53200"/>
                </a:lnTo>
                <a:lnTo>
                  <a:pt x="61442" y="57785"/>
                </a:lnTo>
                <a:lnTo>
                  <a:pt x="61455" y="57988"/>
                </a:lnTo>
                <a:lnTo>
                  <a:pt x="61455" y="40982"/>
                </a:lnTo>
                <a:lnTo>
                  <a:pt x="61264" y="40716"/>
                </a:lnTo>
                <a:lnTo>
                  <a:pt x="60617" y="41097"/>
                </a:lnTo>
                <a:lnTo>
                  <a:pt x="60540" y="40970"/>
                </a:lnTo>
                <a:lnTo>
                  <a:pt x="61125" y="40462"/>
                </a:lnTo>
                <a:lnTo>
                  <a:pt x="60540" y="39700"/>
                </a:lnTo>
                <a:lnTo>
                  <a:pt x="60236" y="39319"/>
                </a:lnTo>
                <a:lnTo>
                  <a:pt x="60185" y="53060"/>
                </a:lnTo>
                <a:lnTo>
                  <a:pt x="45961" y="58483"/>
                </a:lnTo>
                <a:lnTo>
                  <a:pt x="45415" y="58508"/>
                </a:lnTo>
                <a:lnTo>
                  <a:pt x="45415" y="58737"/>
                </a:lnTo>
                <a:lnTo>
                  <a:pt x="40030" y="60896"/>
                </a:lnTo>
                <a:lnTo>
                  <a:pt x="39751" y="60794"/>
                </a:lnTo>
                <a:lnTo>
                  <a:pt x="39751" y="61023"/>
                </a:lnTo>
                <a:lnTo>
                  <a:pt x="37909" y="61658"/>
                </a:lnTo>
                <a:lnTo>
                  <a:pt x="37706" y="61506"/>
                </a:lnTo>
                <a:lnTo>
                  <a:pt x="37706" y="61785"/>
                </a:lnTo>
                <a:lnTo>
                  <a:pt x="36703" y="62166"/>
                </a:lnTo>
                <a:lnTo>
                  <a:pt x="36918" y="61493"/>
                </a:lnTo>
                <a:lnTo>
                  <a:pt x="37122" y="61404"/>
                </a:lnTo>
                <a:lnTo>
                  <a:pt x="37706" y="61785"/>
                </a:lnTo>
                <a:lnTo>
                  <a:pt x="37706" y="61506"/>
                </a:lnTo>
                <a:lnTo>
                  <a:pt x="37579" y="61404"/>
                </a:lnTo>
                <a:lnTo>
                  <a:pt x="37249" y="61150"/>
                </a:lnTo>
                <a:lnTo>
                  <a:pt x="38125" y="60515"/>
                </a:lnTo>
                <a:lnTo>
                  <a:pt x="39751" y="61023"/>
                </a:lnTo>
                <a:lnTo>
                  <a:pt x="39751" y="60794"/>
                </a:lnTo>
                <a:lnTo>
                  <a:pt x="39001" y="60515"/>
                </a:lnTo>
                <a:lnTo>
                  <a:pt x="38315" y="60261"/>
                </a:lnTo>
                <a:lnTo>
                  <a:pt x="39890" y="58991"/>
                </a:lnTo>
                <a:lnTo>
                  <a:pt x="42659" y="58864"/>
                </a:lnTo>
                <a:lnTo>
                  <a:pt x="45415" y="58737"/>
                </a:lnTo>
                <a:lnTo>
                  <a:pt x="45415" y="58508"/>
                </a:lnTo>
                <a:lnTo>
                  <a:pt x="40106" y="58737"/>
                </a:lnTo>
                <a:lnTo>
                  <a:pt x="44450" y="55054"/>
                </a:lnTo>
                <a:lnTo>
                  <a:pt x="44742" y="54800"/>
                </a:lnTo>
                <a:lnTo>
                  <a:pt x="45732" y="54419"/>
                </a:lnTo>
                <a:lnTo>
                  <a:pt x="59182" y="49237"/>
                </a:lnTo>
                <a:lnTo>
                  <a:pt x="60185" y="53060"/>
                </a:lnTo>
                <a:lnTo>
                  <a:pt x="60185" y="39357"/>
                </a:lnTo>
                <a:lnTo>
                  <a:pt x="59613" y="39700"/>
                </a:lnTo>
                <a:lnTo>
                  <a:pt x="60147" y="39192"/>
                </a:lnTo>
                <a:lnTo>
                  <a:pt x="59588" y="38557"/>
                </a:lnTo>
                <a:lnTo>
                  <a:pt x="59131" y="38049"/>
                </a:lnTo>
                <a:lnTo>
                  <a:pt x="59105" y="48971"/>
                </a:lnTo>
                <a:lnTo>
                  <a:pt x="45199" y="54419"/>
                </a:lnTo>
                <a:lnTo>
                  <a:pt x="56400" y="44932"/>
                </a:lnTo>
                <a:lnTo>
                  <a:pt x="58928" y="48260"/>
                </a:lnTo>
                <a:lnTo>
                  <a:pt x="59105" y="48971"/>
                </a:lnTo>
                <a:lnTo>
                  <a:pt x="59105" y="38074"/>
                </a:lnTo>
                <a:lnTo>
                  <a:pt x="58572" y="38557"/>
                </a:lnTo>
                <a:lnTo>
                  <a:pt x="58470" y="38430"/>
                </a:lnTo>
                <a:lnTo>
                  <a:pt x="59016" y="37922"/>
                </a:lnTo>
                <a:lnTo>
                  <a:pt x="58458" y="37287"/>
                </a:lnTo>
                <a:lnTo>
                  <a:pt x="58000" y="36779"/>
                </a:lnTo>
                <a:lnTo>
                  <a:pt x="57454" y="37287"/>
                </a:lnTo>
                <a:lnTo>
                  <a:pt x="57480" y="37033"/>
                </a:lnTo>
                <a:lnTo>
                  <a:pt x="57810" y="36652"/>
                </a:lnTo>
                <a:lnTo>
                  <a:pt x="57315" y="36144"/>
                </a:lnTo>
                <a:lnTo>
                  <a:pt x="56819" y="35636"/>
                </a:lnTo>
                <a:lnTo>
                  <a:pt x="56311" y="36144"/>
                </a:lnTo>
                <a:lnTo>
                  <a:pt x="56286" y="44780"/>
                </a:lnTo>
                <a:lnTo>
                  <a:pt x="44678" y="54673"/>
                </a:lnTo>
                <a:lnTo>
                  <a:pt x="44234" y="54851"/>
                </a:lnTo>
                <a:lnTo>
                  <a:pt x="44234" y="55054"/>
                </a:lnTo>
                <a:lnTo>
                  <a:pt x="39814" y="58737"/>
                </a:lnTo>
                <a:lnTo>
                  <a:pt x="39547" y="58762"/>
                </a:lnTo>
                <a:lnTo>
                  <a:pt x="39547" y="58991"/>
                </a:lnTo>
                <a:lnTo>
                  <a:pt x="38087" y="60261"/>
                </a:lnTo>
                <a:lnTo>
                  <a:pt x="37909" y="60210"/>
                </a:lnTo>
                <a:lnTo>
                  <a:pt x="37909" y="60388"/>
                </a:lnTo>
                <a:lnTo>
                  <a:pt x="37109" y="61150"/>
                </a:lnTo>
                <a:lnTo>
                  <a:pt x="37338" y="60198"/>
                </a:lnTo>
                <a:lnTo>
                  <a:pt x="37909" y="60388"/>
                </a:lnTo>
                <a:lnTo>
                  <a:pt x="37909" y="60210"/>
                </a:lnTo>
                <a:lnTo>
                  <a:pt x="37706" y="60134"/>
                </a:lnTo>
                <a:lnTo>
                  <a:pt x="37388" y="60032"/>
                </a:lnTo>
                <a:lnTo>
                  <a:pt x="37503" y="59702"/>
                </a:lnTo>
                <a:lnTo>
                  <a:pt x="37871" y="58991"/>
                </a:lnTo>
                <a:lnTo>
                  <a:pt x="39547" y="58991"/>
                </a:lnTo>
                <a:lnTo>
                  <a:pt x="39547" y="58762"/>
                </a:lnTo>
                <a:lnTo>
                  <a:pt x="37985" y="58864"/>
                </a:lnTo>
                <a:lnTo>
                  <a:pt x="38950" y="57213"/>
                </a:lnTo>
                <a:lnTo>
                  <a:pt x="39014" y="57086"/>
                </a:lnTo>
                <a:lnTo>
                  <a:pt x="39674" y="56832"/>
                </a:lnTo>
                <a:lnTo>
                  <a:pt x="44234" y="55054"/>
                </a:lnTo>
                <a:lnTo>
                  <a:pt x="44234" y="54851"/>
                </a:lnTo>
                <a:lnTo>
                  <a:pt x="39217" y="56832"/>
                </a:lnTo>
                <a:lnTo>
                  <a:pt x="42113" y="51879"/>
                </a:lnTo>
                <a:lnTo>
                  <a:pt x="42329" y="51498"/>
                </a:lnTo>
                <a:lnTo>
                  <a:pt x="42926" y="50990"/>
                </a:lnTo>
                <a:lnTo>
                  <a:pt x="53898" y="41617"/>
                </a:lnTo>
                <a:lnTo>
                  <a:pt x="56286" y="44780"/>
                </a:lnTo>
                <a:lnTo>
                  <a:pt x="56286" y="36144"/>
                </a:lnTo>
                <a:lnTo>
                  <a:pt x="56299" y="35890"/>
                </a:lnTo>
                <a:lnTo>
                  <a:pt x="56667" y="35509"/>
                </a:lnTo>
                <a:lnTo>
                  <a:pt x="56108" y="35001"/>
                </a:lnTo>
                <a:lnTo>
                  <a:pt x="55549" y="34493"/>
                </a:lnTo>
                <a:lnTo>
                  <a:pt x="55041" y="35001"/>
                </a:lnTo>
                <a:lnTo>
                  <a:pt x="54914" y="35001"/>
                </a:lnTo>
                <a:lnTo>
                  <a:pt x="55384" y="34366"/>
                </a:lnTo>
                <a:lnTo>
                  <a:pt x="54876" y="33985"/>
                </a:lnTo>
                <a:lnTo>
                  <a:pt x="54203" y="33477"/>
                </a:lnTo>
                <a:lnTo>
                  <a:pt x="53848" y="33870"/>
                </a:lnTo>
                <a:lnTo>
                  <a:pt x="53848" y="41554"/>
                </a:lnTo>
                <a:lnTo>
                  <a:pt x="42595" y="50990"/>
                </a:lnTo>
                <a:lnTo>
                  <a:pt x="48488" y="41021"/>
                </a:lnTo>
                <a:lnTo>
                  <a:pt x="48615" y="41097"/>
                </a:lnTo>
                <a:lnTo>
                  <a:pt x="49187" y="40271"/>
                </a:lnTo>
                <a:lnTo>
                  <a:pt x="49834" y="39420"/>
                </a:lnTo>
                <a:lnTo>
                  <a:pt x="49542" y="39230"/>
                </a:lnTo>
                <a:lnTo>
                  <a:pt x="50088" y="38315"/>
                </a:lnTo>
                <a:lnTo>
                  <a:pt x="52501" y="39751"/>
                </a:lnTo>
                <a:lnTo>
                  <a:pt x="53848" y="41554"/>
                </a:lnTo>
                <a:lnTo>
                  <a:pt x="53848" y="33870"/>
                </a:lnTo>
                <a:lnTo>
                  <a:pt x="53606" y="33985"/>
                </a:lnTo>
                <a:lnTo>
                  <a:pt x="54038" y="33350"/>
                </a:lnTo>
                <a:lnTo>
                  <a:pt x="53708" y="33096"/>
                </a:lnTo>
                <a:lnTo>
                  <a:pt x="52857" y="32461"/>
                </a:lnTo>
                <a:lnTo>
                  <a:pt x="52425" y="33096"/>
                </a:lnTo>
                <a:lnTo>
                  <a:pt x="52298" y="32969"/>
                </a:lnTo>
                <a:lnTo>
                  <a:pt x="52666" y="32334"/>
                </a:lnTo>
                <a:lnTo>
                  <a:pt x="52463" y="32207"/>
                </a:lnTo>
                <a:lnTo>
                  <a:pt x="53213" y="31115"/>
                </a:lnTo>
                <a:lnTo>
                  <a:pt x="56464" y="33388"/>
                </a:lnTo>
                <a:lnTo>
                  <a:pt x="57099" y="32473"/>
                </a:lnTo>
                <a:lnTo>
                  <a:pt x="53822" y="30226"/>
                </a:lnTo>
                <a:lnTo>
                  <a:pt x="55359" y="28016"/>
                </a:lnTo>
                <a:lnTo>
                  <a:pt x="54521" y="27406"/>
                </a:lnTo>
                <a:lnTo>
                  <a:pt x="51562" y="31673"/>
                </a:lnTo>
                <a:lnTo>
                  <a:pt x="51409" y="31572"/>
                </a:lnTo>
                <a:lnTo>
                  <a:pt x="51015" y="32207"/>
                </a:lnTo>
                <a:lnTo>
                  <a:pt x="50888" y="32080"/>
                </a:lnTo>
                <a:lnTo>
                  <a:pt x="51104" y="31699"/>
                </a:lnTo>
                <a:lnTo>
                  <a:pt x="51181" y="31572"/>
                </a:lnTo>
                <a:lnTo>
                  <a:pt x="51244" y="31445"/>
                </a:lnTo>
                <a:lnTo>
                  <a:pt x="51028" y="31318"/>
                </a:lnTo>
                <a:lnTo>
                  <a:pt x="50571" y="31064"/>
                </a:lnTo>
                <a:lnTo>
                  <a:pt x="59588" y="20421"/>
                </a:lnTo>
                <a:lnTo>
                  <a:pt x="60261" y="18237"/>
                </a:lnTo>
                <a:lnTo>
                  <a:pt x="63182" y="20637"/>
                </a:lnTo>
                <a:lnTo>
                  <a:pt x="64020" y="21132"/>
                </a:lnTo>
                <a:lnTo>
                  <a:pt x="61518" y="24409"/>
                </a:lnTo>
                <a:lnTo>
                  <a:pt x="61493" y="24574"/>
                </a:lnTo>
                <a:lnTo>
                  <a:pt x="61277" y="24434"/>
                </a:lnTo>
                <a:lnTo>
                  <a:pt x="60794" y="24485"/>
                </a:lnTo>
                <a:lnTo>
                  <a:pt x="60528" y="24828"/>
                </a:lnTo>
                <a:lnTo>
                  <a:pt x="60274" y="25209"/>
                </a:lnTo>
                <a:lnTo>
                  <a:pt x="60325" y="25692"/>
                </a:lnTo>
                <a:lnTo>
                  <a:pt x="60706" y="25958"/>
                </a:lnTo>
                <a:lnTo>
                  <a:pt x="62903" y="27584"/>
                </a:lnTo>
                <a:lnTo>
                  <a:pt x="63296" y="27838"/>
                </a:lnTo>
                <a:lnTo>
                  <a:pt x="63779" y="27736"/>
                </a:lnTo>
                <a:lnTo>
                  <a:pt x="64046" y="27393"/>
                </a:lnTo>
                <a:lnTo>
                  <a:pt x="64300" y="27051"/>
                </a:lnTo>
                <a:lnTo>
                  <a:pt x="64198" y="26517"/>
                </a:lnTo>
                <a:lnTo>
                  <a:pt x="64020" y="26403"/>
                </a:lnTo>
                <a:lnTo>
                  <a:pt x="64160" y="26250"/>
                </a:lnTo>
                <a:lnTo>
                  <a:pt x="65532" y="24409"/>
                </a:lnTo>
                <a:lnTo>
                  <a:pt x="65760" y="24434"/>
                </a:lnTo>
                <a:lnTo>
                  <a:pt x="90982" y="83629"/>
                </a:lnTo>
                <a:lnTo>
                  <a:pt x="89916" y="84035"/>
                </a:lnTo>
                <a:lnTo>
                  <a:pt x="86601" y="84747"/>
                </a:lnTo>
                <a:lnTo>
                  <a:pt x="86487" y="84556"/>
                </a:lnTo>
                <a:lnTo>
                  <a:pt x="80759" y="85737"/>
                </a:lnTo>
                <a:lnTo>
                  <a:pt x="80619" y="85699"/>
                </a:lnTo>
                <a:lnTo>
                  <a:pt x="79997" y="85509"/>
                </a:lnTo>
                <a:lnTo>
                  <a:pt x="79387" y="85610"/>
                </a:lnTo>
                <a:lnTo>
                  <a:pt x="77190" y="85267"/>
                </a:lnTo>
                <a:lnTo>
                  <a:pt x="77025" y="85051"/>
                </a:lnTo>
                <a:lnTo>
                  <a:pt x="76555" y="84670"/>
                </a:lnTo>
                <a:lnTo>
                  <a:pt x="74587" y="84175"/>
                </a:lnTo>
                <a:lnTo>
                  <a:pt x="73317" y="84861"/>
                </a:lnTo>
                <a:lnTo>
                  <a:pt x="72745" y="87236"/>
                </a:lnTo>
                <a:lnTo>
                  <a:pt x="73558" y="88442"/>
                </a:lnTo>
                <a:lnTo>
                  <a:pt x="74828" y="88734"/>
                </a:lnTo>
                <a:lnTo>
                  <a:pt x="75463" y="88925"/>
                </a:lnTo>
                <a:lnTo>
                  <a:pt x="76085" y="88823"/>
                </a:lnTo>
                <a:lnTo>
                  <a:pt x="76492" y="88658"/>
                </a:lnTo>
                <a:lnTo>
                  <a:pt x="76949" y="89154"/>
                </a:lnTo>
                <a:lnTo>
                  <a:pt x="77851" y="88988"/>
                </a:lnTo>
                <a:lnTo>
                  <a:pt x="78117" y="88963"/>
                </a:lnTo>
                <a:lnTo>
                  <a:pt x="78397" y="89433"/>
                </a:lnTo>
                <a:lnTo>
                  <a:pt x="78943" y="89801"/>
                </a:lnTo>
                <a:lnTo>
                  <a:pt x="79578" y="89941"/>
                </a:lnTo>
                <a:lnTo>
                  <a:pt x="80835" y="90297"/>
                </a:lnTo>
                <a:lnTo>
                  <a:pt x="82156" y="89598"/>
                </a:lnTo>
                <a:lnTo>
                  <a:pt x="82473" y="88392"/>
                </a:lnTo>
                <a:lnTo>
                  <a:pt x="82588" y="87833"/>
                </a:lnTo>
                <a:lnTo>
                  <a:pt x="87858" y="87160"/>
                </a:lnTo>
                <a:lnTo>
                  <a:pt x="87795" y="87020"/>
                </a:lnTo>
                <a:lnTo>
                  <a:pt x="89814" y="86652"/>
                </a:lnTo>
                <a:lnTo>
                  <a:pt x="93637" y="85877"/>
                </a:lnTo>
                <a:lnTo>
                  <a:pt x="129273" y="91859"/>
                </a:lnTo>
                <a:lnTo>
                  <a:pt x="129705" y="92024"/>
                </a:lnTo>
                <a:lnTo>
                  <a:pt x="129984" y="92252"/>
                </a:lnTo>
                <a:lnTo>
                  <a:pt x="131343" y="93243"/>
                </a:lnTo>
                <a:lnTo>
                  <a:pt x="131813" y="93446"/>
                </a:lnTo>
                <a:lnTo>
                  <a:pt x="132143" y="93459"/>
                </a:lnTo>
                <a:lnTo>
                  <a:pt x="136423" y="93916"/>
                </a:lnTo>
                <a:lnTo>
                  <a:pt x="136740" y="93916"/>
                </a:lnTo>
                <a:lnTo>
                  <a:pt x="137109" y="93738"/>
                </a:lnTo>
                <a:lnTo>
                  <a:pt x="137185" y="93395"/>
                </a:lnTo>
                <a:lnTo>
                  <a:pt x="137883" y="91452"/>
                </a:lnTo>
                <a:lnTo>
                  <a:pt x="138049" y="91186"/>
                </a:lnTo>
                <a:lnTo>
                  <a:pt x="138049" y="90690"/>
                </a:lnTo>
                <a:lnTo>
                  <a:pt x="137909" y="90424"/>
                </a:lnTo>
                <a:lnTo>
                  <a:pt x="137655" y="89700"/>
                </a:lnTo>
                <a:lnTo>
                  <a:pt x="137579" y="89471"/>
                </a:lnTo>
                <a:lnTo>
                  <a:pt x="136093" y="85318"/>
                </a:lnTo>
                <a:lnTo>
                  <a:pt x="134150" y="80441"/>
                </a:lnTo>
                <a:lnTo>
                  <a:pt x="134150" y="87782"/>
                </a:lnTo>
                <a:lnTo>
                  <a:pt x="133819" y="89077"/>
                </a:lnTo>
                <a:lnTo>
                  <a:pt x="133565" y="89357"/>
                </a:lnTo>
                <a:lnTo>
                  <a:pt x="132562" y="89471"/>
                </a:lnTo>
                <a:lnTo>
                  <a:pt x="132054" y="89420"/>
                </a:lnTo>
                <a:lnTo>
                  <a:pt x="131584" y="89446"/>
                </a:lnTo>
                <a:lnTo>
                  <a:pt x="131292" y="89535"/>
                </a:lnTo>
                <a:lnTo>
                  <a:pt x="130810" y="89611"/>
                </a:lnTo>
                <a:lnTo>
                  <a:pt x="130479" y="89700"/>
                </a:lnTo>
                <a:lnTo>
                  <a:pt x="129692" y="89662"/>
                </a:lnTo>
                <a:lnTo>
                  <a:pt x="105321" y="84378"/>
                </a:lnTo>
                <a:lnTo>
                  <a:pt x="109766" y="83527"/>
                </a:lnTo>
                <a:lnTo>
                  <a:pt x="110693" y="83324"/>
                </a:lnTo>
                <a:lnTo>
                  <a:pt x="111861" y="83477"/>
                </a:lnTo>
                <a:lnTo>
                  <a:pt x="112522" y="83312"/>
                </a:lnTo>
                <a:lnTo>
                  <a:pt x="112674" y="83210"/>
                </a:lnTo>
                <a:lnTo>
                  <a:pt x="113055" y="83375"/>
                </a:lnTo>
                <a:lnTo>
                  <a:pt x="113893" y="83273"/>
                </a:lnTo>
                <a:lnTo>
                  <a:pt x="114236" y="83273"/>
                </a:lnTo>
                <a:lnTo>
                  <a:pt x="114515" y="83223"/>
                </a:lnTo>
                <a:lnTo>
                  <a:pt x="114833" y="83578"/>
                </a:lnTo>
                <a:lnTo>
                  <a:pt x="115404" y="83908"/>
                </a:lnTo>
                <a:lnTo>
                  <a:pt x="116090" y="84010"/>
                </a:lnTo>
                <a:lnTo>
                  <a:pt x="117411" y="84162"/>
                </a:lnTo>
                <a:lnTo>
                  <a:pt x="118592" y="83299"/>
                </a:lnTo>
                <a:lnTo>
                  <a:pt x="118770" y="82118"/>
                </a:lnTo>
                <a:lnTo>
                  <a:pt x="118833" y="81457"/>
                </a:lnTo>
                <a:lnTo>
                  <a:pt x="121704" y="82575"/>
                </a:lnTo>
                <a:lnTo>
                  <a:pt x="121843" y="82969"/>
                </a:lnTo>
                <a:lnTo>
                  <a:pt x="122516" y="83235"/>
                </a:lnTo>
                <a:lnTo>
                  <a:pt x="122885" y="83083"/>
                </a:lnTo>
                <a:lnTo>
                  <a:pt x="123228" y="83172"/>
                </a:lnTo>
                <a:lnTo>
                  <a:pt x="123418" y="83553"/>
                </a:lnTo>
                <a:lnTo>
                  <a:pt x="123723" y="83705"/>
                </a:lnTo>
                <a:lnTo>
                  <a:pt x="124053" y="83794"/>
                </a:lnTo>
                <a:lnTo>
                  <a:pt x="124434" y="83705"/>
                </a:lnTo>
                <a:lnTo>
                  <a:pt x="124739" y="83756"/>
                </a:lnTo>
                <a:lnTo>
                  <a:pt x="124917" y="84162"/>
                </a:lnTo>
                <a:lnTo>
                  <a:pt x="125260" y="84289"/>
                </a:lnTo>
                <a:lnTo>
                  <a:pt x="125603" y="84442"/>
                </a:lnTo>
                <a:lnTo>
                  <a:pt x="125945" y="84277"/>
                </a:lnTo>
                <a:lnTo>
                  <a:pt x="126301" y="84366"/>
                </a:lnTo>
                <a:lnTo>
                  <a:pt x="126492" y="84772"/>
                </a:lnTo>
                <a:lnTo>
                  <a:pt x="126796" y="84937"/>
                </a:lnTo>
                <a:lnTo>
                  <a:pt x="127101" y="85051"/>
                </a:lnTo>
                <a:lnTo>
                  <a:pt x="127520" y="84874"/>
                </a:lnTo>
                <a:lnTo>
                  <a:pt x="127825" y="84963"/>
                </a:lnTo>
                <a:lnTo>
                  <a:pt x="127952" y="85356"/>
                </a:lnTo>
                <a:lnTo>
                  <a:pt x="128295" y="85471"/>
                </a:lnTo>
                <a:lnTo>
                  <a:pt x="128638" y="85623"/>
                </a:lnTo>
                <a:lnTo>
                  <a:pt x="129019" y="85483"/>
                </a:lnTo>
                <a:lnTo>
                  <a:pt x="129324" y="85559"/>
                </a:lnTo>
                <a:lnTo>
                  <a:pt x="129476" y="85953"/>
                </a:lnTo>
                <a:lnTo>
                  <a:pt x="129832" y="86093"/>
                </a:lnTo>
                <a:lnTo>
                  <a:pt x="130175" y="86220"/>
                </a:lnTo>
                <a:lnTo>
                  <a:pt x="130517" y="86067"/>
                </a:lnTo>
                <a:lnTo>
                  <a:pt x="130873" y="86156"/>
                </a:lnTo>
                <a:lnTo>
                  <a:pt x="131025" y="86537"/>
                </a:lnTo>
                <a:lnTo>
                  <a:pt x="131368" y="86664"/>
                </a:lnTo>
                <a:lnTo>
                  <a:pt x="131724" y="86791"/>
                </a:lnTo>
                <a:lnTo>
                  <a:pt x="132054" y="86677"/>
                </a:lnTo>
                <a:lnTo>
                  <a:pt x="132372" y="86741"/>
                </a:lnTo>
                <a:lnTo>
                  <a:pt x="132524" y="87134"/>
                </a:lnTo>
                <a:lnTo>
                  <a:pt x="132892" y="87249"/>
                </a:lnTo>
                <a:lnTo>
                  <a:pt x="133235" y="87388"/>
                </a:lnTo>
                <a:lnTo>
                  <a:pt x="133616" y="87249"/>
                </a:lnTo>
                <a:lnTo>
                  <a:pt x="133921" y="87350"/>
                </a:lnTo>
                <a:lnTo>
                  <a:pt x="134099" y="87757"/>
                </a:lnTo>
                <a:lnTo>
                  <a:pt x="134150" y="80441"/>
                </a:lnTo>
                <a:lnTo>
                  <a:pt x="134137" y="86766"/>
                </a:lnTo>
                <a:lnTo>
                  <a:pt x="133819" y="86715"/>
                </a:lnTo>
                <a:lnTo>
                  <a:pt x="133642" y="86321"/>
                </a:lnTo>
                <a:lnTo>
                  <a:pt x="133019" y="86042"/>
                </a:lnTo>
                <a:lnTo>
                  <a:pt x="132600" y="86182"/>
                </a:lnTo>
                <a:lnTo>
                  <a:pt x="132308" y="86131"/>
                </a:lnTo>
                <a:lnTo>
                  <a:pt x="132130" y="85674"/>
                </a:lnTo>
                <a:lnTo>
                  <a:pt x="131775" y="85585"/>
                </a:lnTo>
                <a:lnTo>
                  <a:pt x="131457" y="85445"/>
                </a:lnTo>
                <a:lnTo>
                  <a:pt x="131076" y="85559"/>
                </a:lnTo>
                <a:lnTo>
                  <a:pt x="130797" y="85534"/>
                </a:lnTo>
                <a:lnTo>
                  <a:pt x="130606" y="85090"/>
                </a:lnTo>
                <a:lnTo>
                  <a:pt x="130263" y="84975"/>
                </a:lnTo>
                <a:lnTo>
                  <a:pt x="129933" y="84848"/>
                </a:lnTo>
                <a:lnTo>
                  <a:pt x="129552" y="84975"/>
                </a:lnTo>
                <a:lnTo>
                  <a:pt x="129260" y="84937"/>
                </a:lnTo>
                <a:lnTo>
                  <a:pt x="129070" y="84493"/>
                </a:lnTo>
                <a:lnTo>
                  <a:pt x="128739" y="84378"/>
                </a:lnTo>
                <a:lnTo>
                  <a:pt x="128409" y="84251"/>
                </a:lnTo>
                <a:lnTo>
                  <a:pt x="128028" y="84391"/>
                </a:lnTo>
                <a:lnTo>
                  <a:pt x="127723" y="84340"/>
                </a:lnTo>
                <a:lnTo>
                  <a:pt x="127546" y="83921"/>
                </a:lnTo>
                <a:lnTo>
                  <a:pt x="127215" y="83794"/>
                </a:lnTo>
                <a:lnTo>
                  <a:pt x="126885" y="83616"/>
                </a:lnTo>
                <a:lnTo>
                  <a:pt x="126504" y="83769"/>
                </a:lnTo>
                <a:lnTo>
                  <a:pt x="126199" y="83743"/>
                </a:lnTo>
                <a:lnTo>
                  <a:pt x="126047" y="83312"/>
                </a:lnTo>
                <a:lnTo>
                  <a:pt x="125691" y="83185"/>
                </a:lnTo>
                <a:lnTo>
                  <a:pt x="125323" y="83045"/>
                </a:lnTo>
                <a:lnTo>
                  <a:pt x="125018" y="83210"/>
                </a:lnTo>
                <a:lnTo>
                  <a:pt x="124675" y="83159"/>
                </a:lnTo>
                <a:lnTo>
                  <a:pt x="124485" y="82702"/>
                </a:lnTo>
                <a:lnTo>
                  <a:pt x="124180" y="82600"/>
                </a:lnTo>
                <a:lnTo>
                  <a:pt x="123799" y="82461"/>
                </a:lnTo>
                <a:lnTo>
                  <a:pt x="123456" y="82575"/>
                </a:lnTo>
                <a:lnTo>
                  <a:pt x="123139" y="82562"/>
                </a:lnTo>
                <a:lnTo>
                  <a:pt x="122961" y="82143"/>
                </a:lnTo>
                <a:lnTo>
                  <a:pt x="122631" y="82003"/>
                </a:lnTo>
                <a:lnTo>
                  <a:pt x="122301" y="81838"/>
                </a:lnTo>
                <a:lnTo>
                  <a:pt x="121894" y="82003"/>
                </a:lnTo>
                <a:lnTo>
                  <a:pt x="118897" y="80911"/>
                </a:lnTo>
                <a:lnTo>
                  <a:pt x="117944" y="79794"/>
                </a:lnTo>
                <a:lnTo>
                  <a:pt x="115976" y="79552"/>
                </a:lnTo>
                <a:lnTo>
                  <a:pt x="115620" y="79641"/>
                </a:lnTo>
                <a:lnTo>
                  <a:pt x="114947" y="79387"/>
                </a:lnTo>
                <a:lnTo>
                  <a:pt x="114604" y="78854"/>
                </a:lnTo>
                <a:lnTo>
                  <a:pt x="114198" y="79095"/>
                </a:lnTo>
                <a:lnTo>
                  <a:pt x="113614" y="78879"/>
                </a:lnTo>
                <a:lnTo>
                  <a:pt x="113614" y="79425"/>
                </a:lnTo>
                <a:lnTo>
                  <a:pt x="113207" y="79667"/>
                </a:lnTo>
                <a:lnTo>
                  <a:pt x="112979" y="79400"/>
                </a:lnTo>
                <a:lnTo>
                  <a:pt x="112395" y="79146"/>
                </a:lnTo>
                <a:lnTo>
                  <a:pt x="111810" y="79032"/>
                </a:lnTo>
                <a:lnTo>
                  <a:pt x="110451" y="78854"/>
                </a:lnTo>
                <a:lnTo>
                  <a:pt x="109245" y="79705"/>
                </a:lnTo>
                <a:lnTo>
                  <a:pt x="109080" y="80899"/>
                </a:lnTo>
                <a:lnTo>
                  <a:pt x="109042" y="81203"/>
                </a:lnTo>
                <a:lnTo>
                  <a:pt x="104559" y="81711"/>
                </a:lnTo>
                <a:lnTo>
                  <a:pt x="104521" y="81889"/>
                </a:lnTo>
                <a:lnTo>
                  <a:pt x="101092" y="82257"/>
                </a:lnTo>
                <a:lnTo>
                  <a:pt x="98069" y="82169"/>
                </a:lnTo>
                <a:lnTo>
                  <a:pt x="99517" y="79451"/>
                </a:lnTo>
                <a:lnTo>
                  <a:pt x="101955" y="74866"/>
                </a:lnTo>
                <a:lnTo>
                  <a:pt x="113614" y="79425"/>
                </a:lnTo>
                <a:lnTo>
                  <a:pt x="113614" y="78879"/>
                </a:lnTo>
                <a:lnTo>
                  <a:pt x="102196" y="74409"/>
                </a:lnTo>
                <a:lnTo>
                  <a:pt x="116598" y="47282"/>
                </a:lnTo>
                <a:lnTo>
                  <a:pt x="116776" y="47015"/>
                </a:lnTo>
                <a:lnTo>
                  <a:pt x="117030" y="47028"/>
                </a:lnTo>
                <a:lnTo>
                  <a:pt x="117094" y="47294"/>
                </a:lnTo>
                <a:lnTo>
                  <a:pt x="134124" y="86436"/>
                </a:lnTo>
                <a:lnTo>
                  <a:pt x="134137" y="86766"/>
                </a:lnTo>
                <a:lnTo>
                  <a:pt x="134137" y="80403"/>
                </a:lnTo>
                <a:lnTo>
                  <a:pt x="129832" y="69583"/>
                </a:lnTo>
                <a:lnTo>
                  <a:pt x="130606" y="69265"/>
                </a:lnTo>
                <a:lnTo>
                  <a:pt x="131025" y="70294"/>
                </a:lnTo>
                <a:lnTo>
                  <a:pt x="132016" y="69875"/>
                </a:lnTo>
                <a:lnTo>
                  <a:pt x="131559" y="68821"/>
                </a:lnTo>
                <a:lnTo>
                  <a:pt x="132740" y="68338"/>
                </a:lnTo>
                <a:lnTo>
                  <a:pt x="133159" y="69380"/>
                </a:lnTo>
                <a:lnTo>
                  <a:pt x="134137" y="68986"/>
                </a:lnTo>
                <a:lnTo>
                  <a:pt x="129108" y="56972"/>
                </a:lnTo>
                <a:lnTo>
                  <a:pt x="128168" y="57378"/>
                </a:lnTo>
                <a:lnTo>
                  <a:pt x="132334" y="67398"/>
                </a:lnTo>
                <a:lnTo>
                  <a:pt x="131140" y="67881"/>
                </a:lnTo>
                <a:lnTo>
                  <a:pt x="130175" y="65557"/>
                </a:lnTo>
                <a:lnTo>
                  <a:pt x="130175" y="68262"/>
                </a:lnTo>
                <a:lnTo>
                  <a:pt x="129438" y="68580"/>
                </a:lnTo>
                <a:lnTo>
                  <a:pt x="125818" y="59461"/>
                </a:lnTo>
                <a:lnTo>
                  <a:pt x="126403" y="59207"/>
                </a:lnTo>
                <a:lnTo>
                  <a:pt x="130175" y="68262"/>
                </a:lnTo>
                <a:lnTo>
                  <a:pt x="130175" y="65557"/>
                </a:lnTo>
                <a:lnTo>
                  <a:pt x="125958" y="55397"/>
                </a:lnTo>
                <a:lnTo>
                  <a:pt x="124955" y="55791"/>
                </a:lnTo>
                <a:lnTo>
                  <a:pt x="126072" y="58381"/>
                </a:lnTo>
                <a:lnTo>
                  <a:pt x="125501" y="58635"/>
                </a:lnTo>
                <a:lnTo>
                  <a:pt x="122516" y="51117"/>
                </a:lnTo>
                <a:lnTo>
                  <a:pt x="124244" y="51625"/>
                </a:lnTo>
                <a:lnTo>
                  <a:pt x="123545" y="50901"/>
                </a:lnTo>
                <a:lnTo>
                  <a:pt x="122288" y="50558"/>
                </a:lnTo>
                <a:lnTo>
                  <a:pt x="120891" y="47015"/>
                </a:lnTo>
                <a:lnTo>
                  <a:pt x="120027" y="44869"/>
                </a:lnTo>
                <a:lnTo>
                  <a:pt x="119862" y="44564"/>
                </a:lnTo>
                <a:lnTo>
                  <a:pt x="119595" y="44246"/>
                </a:lnTo>
                <a:lnTo>
                  <a:pt x="119303" y="44094"/>
                </a:lnTo>
                <a:lnTo>
                  <a:pt x="118021" y="43345"/>
                </a:lnTo>
                <a:lnTo>
                  <a:pt x="121437" y="36804"/>
                </a:lnTo>
                <a:lnTo>
                  <a:pt x="121056" y="36626"/>
                </a:lnTo>
                <a:lnTo>
                  <a:pt x="122821" y="33261"/>
                </a:lnTo>
                <a:lnTo>
                  <a:pt x="125666" y="34785"/>
                </a:lnTo>
                <a:lnTo>
                  <a:pt x="126161" y="32118"/>
                </a:lnTo>
                <a:lnTo>
                  <a:pt x="129717" y="32880"/>
                </a:lnTo>
                <a:lnTo>
                  <a:pt x="133591" y="32092"/>
                </a:lnTo>
                <a:lnTo>
                  <a:pt x="137515" y="31432"/>
                </a:lnTo>
                <a:lnTo>
                  <a:pt x="138836" y="31686"/>
                </a:lnTo>
                <a:close/>
              </a:path>
              <a:path w="139700" h="105410">
                <a:moveTo>
                  <a:pt x="139115" y="103428"/>
                </a:moveTo>
                <a:lnTo>
                  <a:pt x="138874" y="103124"/>
                </a:lnTo>
                <a:lnTo>
                  <a:pt x="138531" y="103022"/>
                </a:lnTo>
                <a:lnTo>
                  <a:pt x="138176" y="102908"/>
                </a:lnTo>
                <a:lnTo>
                  <a:pt x="137820" y="103111"/>
                </a:lnTo>
                <a:lnTo>
                  <a:pt x="137744" y="103466"/>
                </a:lnTo>
                <a:lnTo>
                  <a:pt x="137693" y="103771"/>
                </a:lnTo>
                <a:lnTo>
                  <a:pt x="137299" y="103657"/>
                </a:lnTo>
                <a:lnTo>
                  <a:pt x="136944" y="103593"/>
                </a:lnTo>
                <a:lnTo>
                  <a:pt x="136626" y="103784"/>
                </a:lnTo>
                <a:lnTo>
                  <a:pt x="136588" y="103974"/>
                </a:lnTo>
                <a:lnTo>
                  <a:pt x="136563" y="104127"/>
                </a:lnTo>
                <a:lnTo>
                  <a:pt x="136588" y="103974"/>
                </a:lnTo>
                <a:lnTo>
                  <a:pt x="136372" y="103657"/>
                </a:lnTo>
                <a:lnTo>
                  <a:pt x="135978" y="103568"/>
                </a:lnTo>
                <a:lnTo>
                  <a:pt x="135648" y="103441"/>
                </a:lnTo>
                <a:lnTo>
                  <a:pt x="135293" y="103632"/>
                </a:lnTo>
                <a:lnTo>
                  <a:pt x="134251" y="103416"/>
                </a:lnTo>
                <a:lnTo>
                  <a:pt x="96164" y="93865"/>
                </a:lnTo>
                <a:lnTo>
                  <a:pt x="94589" y="93560"/>
                </a:lnTo>
                <a:lnTo>
                  <a:pt x="94475" y="94081"/>
                </a:lnTo>
                <a:lnTo>
                  <a:pt x="96075" y="94348"/>
                </a:lnTo>
                <a:lnTo>
                  <a:pt x="134137" y="103911"/>
                </a:lnTo>
                <a:lnTo>
                  <a:pt x="135140" y="104228"/>
                </a:lnTo>
                <a:lnTo>
                  <a:pt x="135407" y="104622"/>
                </a:lnTo>
                <a:lnTo>
                  <a:pt x="135724" y="104736"/>
                </a:lnTo>
                <a:lnTo>
                  <a:pt x="136093" y="104813"/>
                </a:lnTo>
                <a:lnTo>
                  <a:pt x="136410" y="104609"/>
                </a:lnTo>
                <a:lnTo>
                  <a:pt x="136512" y="104343"/>
                </a:lnTo>
                <a:lnTo>
                  <a:pt x="136715" y="104724"/>
                </a:lnTo>
                <a:lnTo>
                  <a:pt x="137045" y="104838"/>
                </a:lnTo>
                <a:lnTo>
                  <a:pt x="137401" y="104940"/>
                </a:lnTo>
                <a:lnTo>
                  <a:pt x="137756" y="104698"/>
                </a:lnTo>
                <a:lnTo>
                  <a:pt x="137833" y="104432"/>
                </a:lnTo>
                <a:lnTo>
                  <a:pt x="137896" y="104140"/>
                </a:lnTo>
                <a:lnTo>
                  <a:pt x="138277" y="104203"/>
                </a:lnTo>
                <a:lnTo>
                  <a:pt x="138607" y="104305"/>
                </a:lnTo>
                <a:lnTo>
                  <a:pt x="138938" y="104089"/>
                </a:lnTo>
                <a:lnTo>
                  <a:pt x="139052" y="103771"/>
                </a:lnTo>
                <a:lnTo>
                  <a:pt x="139115" y="103428"/>
                </a:lnTo>
                <a:close/>
              </a:path>
              <a:path w="139700" h="105410">
                <a:moveTo>
                  <a:pt x="139636" y="102273"/>
                </a:moveTo>
                <a:lnTo>
                  <a:pt x="139407" y="101892"/>
                </a:lnTo>
                <a:lnTo>
                  <a:pt x="139052" y="101803"/>
                </a:lnTo>
                <a:lnTo>
                  <a:pt x="138823" y="101752"/>
                </a:lnTo>
                <a:lnTo>
                  <a:pt x="139103" y="101612"/>
                </a:lnTo>
                <a:lnTo>
                  <a:pt x="139179" y="101282"/>
                </a:lnTo>
                <a:lnTo>
                  <a:pt x="139242" y="100952"/>
                </a:lnTo>
                <a:lnTo>
                  <a:pt x="139014" y="100634"/>
                </a:lnTo>
                <a:lnTo>
                  <a:pt x="138341" y="100469"/>
                </a:lnTo>
                <a:lnTo>
                  <a:pt x="138036" y="100584"/>
                </a:lnTo>
                <a:lnTo>
                  <a:pt x="138074" y="100368"/>
                </a:lnTo>
                <a:lnTo>
                  <a:pt x="138125" y="100025"/>
                </a:lnTo>
                <a:lnTo>
                  <a:pt x="137922" y="99720"/>
                </a:lnTo>
                <a:lnTo>
                  <a:pt x="137553" y="99593"/>
                </a:lnTo>
                <a:lnTo>
                  <a:pt x="137210" y="99529"/>
                </a:lnTo>
                <a:lnTo>
                  <a:pt x="136969" y="99682"/>
                </a:lnTo>
                <a:lnTo>
                  <a:pt x="136791" y="99593"/>
                </a:lnTo>
                <a:lnTo>
                  <a:pt x="136829" y="99364"/>
                </a:lnTo>
                <a:lnTo>
                  <a:pt x="136588" y="99060"/>
                </a:lnTo>
                <a:lnTo>
                  <a:pt x="136232" y="98971"/>
                </a:lnTo>
                <a:lnTo>
                  <a:pt x="135915" y="98856"/>
                </a:lnTo>
                <a:lnTo>
                  <a:pt x="135750" y="98933"/>
                </a:lnTo>
                <a:lnTo>
                  <a:pt x="135610" y="98831"/>
                </a:lnTo>
                <a:lnTo>
                  <a:pt x="135661" y="98475"/>
                </a:lnTo>
                <a:lnTo>
                  <a:pt x="135432" y="98145"/>
                </a:lnTo>
                <a:lnTo>
                  <a:pt x="135102" y="98056"/>
                </a:lnTo>
                <a:lnTo>
                  <a:pt x="134988" y="97878"/>
                </a:lnTo>
                <a:lnTo>
                  <a:pt x="135216" y="97485"/>
                </a:lnTo>
                <a:lnTo>
                  <a:pt x="135267" y="97155"/>
                </a:lnTo>
                <a:lnTo>
                  <a:pt x="135026" y="96850"/>
                </a:lnTo>
                <a:lnTo>
                  <a:pt x="135216" y="96786"/>
                </a:lnTo>
                <a:lnTo>
                  <a:pt x="135585" y="96608"/>
                </a:lnTo>
                <a:lnTo>
                  <a:pt x="135661" y="96240"/>
                </a:lnTo>
                <a:lnTo>
                  <a:pt x="135699" y="95935"/>
                </a:lnTo>
                <a:lnTo>
                  <a:pt x="135496" y="95592"/>
                </a:lnTo>
                <a:lnTo>
                  <a:pt x="135140" y="95491"/>
                </a:lnTo>
                <a:lnTo>
                  <a:pt x="134785" y="95427"/>
                </a:lnTo>
                <a:lnTo>
                  <a:pt x="134442" y="95592"/>
                </a:lnTo>
                <a:lnTo>
                  <a:pt x="134353" y="95923"/>
                </a:lnTo>
                <a:lnTo>
                  <a:pt x="134315" y="96253"/>
                </a:lnTo>
                <a:lnTo>
                  <a:pt x="134480" y="96507"/>
                </a:lnTo>
                <a:lnTo>
                  <a:pt x="134429" y="96659"/>
                </a:lnTo>
                <a:lnTo>
                  <a:pt x="133985" y="96824"/>
                </a:lnTo>
                <a:lnTo>
                  <a:pt x="133908" y="97180"/>
                </a:lnTo>
                <a:lnTo>
                  <a:pt x="133858" y="97459"/>
                </a:lnTo>
                <a:lnTo>
                  <a:pt x="134073" y="97828"/>
                </a:lnTo>
                <a:lnTo>
                  <a:pt x="134404" y="97917"/>
                </a:lnTo>
                <a:lnTo>
                  <a:pt x="134480" y="98145"/>
                </a:lnTo>
                <a:lnTo>
                  <a:pt x="134315" y="98450"/>
                </a:lnTo>
                <a:lnTo>
                  <a:pt x="134251" y="98806"/>
                </a:lnTo>
                <a:lnTo>
                  <a:pt x="134467" y="99148"/>
                </a:lnTo>
                <a:lnTo>
                  <a:pt x="134861" y="99237"/>
                </a:lnTo>
                <a:lnTo>
                  <a:pt x="135204" y="99326"/>
                </a:lnTo>
                <a:lnTo>
                  <a:pt x="135470" y="99390"/>
                </a:lnTo>
                <a:lnTo>
                  <a:pt x="135420" y="99682"/>
                </a:lnTo>
                <a:lnTo>
                  <a:pt x="135648" y="99974"/>
                </a:lnTo>
                <a:lnTo>
                  <a:pt x="135991" y="100114"/>
                </a:lnTo>
                <a:lnTo>
                  <a:pt x="136334" y="100177"/>
                </a:lnTo>
                <a:lnTo>
                  <a:pt x="136575" y="100063"/>
                </a:lnTo>
                <a:lnTo>
                  <a:pt x="136753" y="100152"/>
                </a:lnTo>
                <a:lnTo>
                  <a:pt x="136728" y="100368"/>
                </a:lnTo>
                <a:lnTo>
                  <a:pt x="136918" y="100711"/>
                </a:lnTo>
                <a:lnTo>
                  <a:pt x="137299" y="100799"/>
                </a:lnTo>
                <a:lnTo>
                  <a:pt x="137668" y="100863"/>
                </a:lnTo>
                <a:lnTo>
                  <a:pt x="137896" y="100736"/>
                </a:lnTo>
                <a:lnTo>
                  <a:pt x="137871" y="100914"/>
                </a:lnTo>
                <a:lnTo>
                  <a:pt x="137795" y="101231"/>
                </a:lnTo>
                <a:lnTo>
                  <a:pt x="138074" y="101600"/>
                </a:lnTo>
                <a:lnTo>
                  <a:pt x="138430" y="101688"/>
                </a:lnTo>
                <a:lnTo>
                  <a:pt x="138658" y="101752"/>
                </a:lnTo>
                <a:lnTo>
                  <a:pt x="138366" y="101904"/>
                </a:lnTo>
                <a:lnTo>
                  <a:pt x="138290" y="102247"/>
                </a:lnTo>
                <a:lnTo>
                  <a:pt x="138252" y="102539"/>
                </a:lnTo>
                <a:lnTo>
                  <a:pt x="138480" y="102882"/>
                </a:lnTo>
                <a:lnTo>
                  <a:pt x="138785" y="102984"/>
                </a:lnTo>
                <a:lnTo>
                  <a:pt x="139153" y="103060"/>
                </a:lnTo>
                <a:lnTo>
                  <a:pt x="139484" y="102882"/>
                </a:lnTo>
                <a:lnTo>
                  <a:pt x="139598" y="102539"/>
                </a:lnTo>
                <a:lnTo>
                  <a:pt x="139636" y="102273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4314787" y="1626056"/>
            <a:ext cx="30480" cy="45720"/>
          </a:xfrm>
          <a:custGeom>
            <a:avLst/>
            <a:gdLst/>
            <a:ahLst/>
            <a:cxnLst/>
            <a:rect l="l" t="t" r="r" b="b"/>
            <a:pathLst>
              <a:path w="30479" h="45719">
                <a:moveTo>
                  <a:pt x="8851" y="1066"/>
                </a:moveTo>
                <a:lnTo>
                  <a:pt x="8280" y="0"/>
                </a:lnTo>
                <a:lnTo>
                  <a:pt x="6235" y="152"/>
                </a:lnTo>
                <a:lnTo>
                  <a:pt x="3797" y="1511"/>
                </a:lnTo>
                <a:lnTo>
                  <a:pt x="1282" y="2832"/>
                </a:lnTo>
                <a:lnTo>
                  <a:pt x="0" y="4381"/>
                </a:lnTo>
                <a:lnTo>
                  <a:pt x="571" y="5461"/>
                </a:lnTo>
                <a:lnTo>
                  <a:pt x="2628" y="5270"/>
                </a:lnTo>
                <a:lnTo>
                  <a:pt x="7594" y="2654"/>
                </a:lnTo>
                <a:lnTo>
                  <a:pt x="8851" y="1066"/>
                </a:lnTo>
                <a:close/>
              </a:path>
              <a:path w="30479" h="45719">
                <a:moveTo>
                  <a:pt x="30048" y="40995"/>
                </a:moveTo>
                <a:lnTo>
                  <a:pt x="29552" y="40081"/>
                </a:lnTo>
                <a:lnTo>
                  <a:pt x="29502" y="39916"/>
                </a:lnTo>
                <a:lnTo>
                  <a:pt x="27470" y="40081"/>
                </a:lnTo>
                <a:lnTo>
                  <a:pt x="24980" y="41465"/>
                </a:lnTo>
                <a:lnTo>
                  <a:pt x="22479" y="42748"/>
                </a:lnTo>
                <a:lnTo>
                  <a:pt x="21209" y="44310"/>
                </a:lnTo>
                <a:lnTo>
                  <a:pt x="21666" y="45250"/>
                </a:lnTo>
                <a:lnTo>
                  <a:pt x="21793" y="45415"/>
                </a:lnTo>
                <a:lnTo>
                  <a:pt x="23825" y="45250"/>
                </a:lnTo>
                <a:lnTo>
                  <a:pt x="26289" y="43903"/>
                </a:lnTo>
                <a:lnTo>
                  <a:pt x="28790" y="42583"/>
                </a:lnTo>
                <a:lnTo>
                  <a:pt x="30048" y="40995"/>
                </a:lnTo>
                <a:close/>
              </a:path>
            </a:pathLst>
          </a:custGeom>
          <a:solidFill>
            <a:srgbClr val="D6272A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4329645" y="1614004"/>
            <a:ext cx="139700" cy="100965"/>
          </a:xfrm>
          <a:custGeom>
            <a:avLst/>
            <a:gdLst/>
            <a:ahLst/>
            <a:cxnLst/>
            <a:rect l="l" t="t" r="r" b="b"/>
            <a:pathLst>
              <a:path w="139700" h="100964">
                <a:moveTo>
                  <a:pt x="29591" y="1993"/>
                </a:moveTo>
                <a:lnTo>
                  <a:pt x="29514" y="1651"/>
                </a:lnTo>
                <a:lnTo>
                  <a:pt x="29311" y="1460"/>
                </a:lnTo>
                <a:lnTo>
                  <a:pt x="27584" y="0"/>
                </a:lnTo>
                <a:lnTo>
                  <a:pt x="27012" y="38"/>
                </a:lnTo>
                <a:lnTo>
                  <a:pt x="25171" y="762"/>
                </a:lnTo>
                <a:lnTo>
                  <a:pt x="24815" y="990"/>
                </a:lnTo>
                <a:lnTo>
                  <a:pt x="0" y="33578"/>
                </a:lnTo>
                <a:lnTo>
                  <a:pt x="12" y="33909"/>
                </a:lnTo>
                <a:lnTo>
                  <a:pt x="228" y="34023"/>
                </a:lnTo>
                <a:lnTo>
                  <a:pt x="2235" y="35623"/>
                </a:lnTo>
                <a:lnTo>
                  <a:pt x="2552" y="35572"/>
                </a:lnTo>
                <a:lnTo>
                  <a:pt x="28727" y="4572"/>
                </a:lnTo>
                <a:lnTo>
                  <a:pt x="29032" y="3924"/>
                </a:lnTo>
                <a:lnTo>
                  <a:pt x="29591" y="1993"/>
                </a:lnTo>
                <a:close/>
              </a:path>
              <a:path w="139700" h="100964">
                <a:moveTo>
                  <a:pt x="139128" y="67741"/>
                </a:moveTo>
                <a:lnTo>
                  <a:pt x="138366" y="67741"/>
                </a:lnTo>
                <a:lnTo>
                  <a:pt x="138366" y="67614"/>
                </a:lnTo>
                <a:lnTo>
                  <a:pt x="139115" y="67614"/>
                </a:lnTo>
                <a:lnTo>
                  <a:pt x="139103" y="66090"/>
                </a:lnTo>
                <a:lnTo>
                  <a:pt x="138379" y="66090"/>
                </a:lnTo>
                <a:lnTo>
                  <a:pt x="138379" y="65963"/>
                </a:lnTo>
                <a:lnTo>
                  <a:pt x="139103" y="65963"/>
                </a:lnTo>
                <a:lnTo>
                  <a:pt x="139026" y="64439"/>
                </a:lnTo>
                <a:lnTo>
                  <a:pt x="138277" y="64439"/>
                </a:lnTo>
                <a:lnTo>
                  <a:pt x="138252" y="64312"/>
                </a:lnTo>
                <a:lnTo>
                  <a:pt x="138988" y="64185"/>
                </a:lnTo>
                <a:lnTo>
                  <a:pt x="138874" y="62788"/>
                </a:lnTo>
                <a:lnTo>
                  <a:pt x="138087" y="62788"/>
                </a:lnTo>
                <a:lnTo>
                  <a:pt x="138074" y="62661"/>
                </a:lnTo>
                <a:lnTo>
                  <a:pt x="138849" y="62534"/>
                </a:lnTo>
                <a:lnTo>
                  <a:pt x="138607" y="61264"/>
                </a:lnTo>
                <a:lnTo>
                  <a:pt x="138595" y="61137"/>
                </a:lnTo>
                <a:lnTo>
                  <a:pt x="137896" y="61264"/>
                </a:lnTo>
                <a:lnTo>
                  <a:pt x="137845" y="61010"/>
                </a:lnTo>
                <a:lnTo>
                  <a:pt x="138595" y="60883"/>
                </a:lnTo>
                <a:lnTo>
                  <a:pt x="138277" y="59613"/>
                </a:lnTo>
                <a:lnTo>
                  <a:pt x="138252" y="59486"/>
                </a:lnTo>
                <a:lnTo>
                  <a:pt x="137541" y="59613"/>
                </a:lnTo>
                <a:lnTo>
                  <a:pt x="137464" y="59486"/>
                </a:lnTo>
                <a:lnTo>
                  <a:pt x="138239" y="59232"/>
                </a:lnTo>
                <a:lnTo>
                  <a:pt x="137883" y="57962"/>
                </a:lnTo>
                <a:lnTo>
                  <a:pt x="137858" y="57835"/>
                </a:lnTo>
                <a:lnTo>
                  <a:pt x="137147" y="57962"/>
                </a:lnTo>
                <a:lnTo>
                  <a:pt x="137071" y="57835"/>
                </a:lnTo>
                <a:lnTo>
                  <a:pt x="137795" y="57581"/>
                </a:lnTo>
                <a:lnTo>
                  <a:pt x="137414" y="56438"/>
                </a:lnTo>
                <a:lnTo>
                  <a:pt x="137337" y="56184"/>
                </a:lnTo>
                <a:lnTo>
                  <a:pt x="136652" y="56438"/>
                </a:lnTo>
                <a:lnTo>
                  <a:pt x="136575" y="56311"/>
                </a:lnTo>
                <a:lnTo>
                  <a:pt x="137299" y="56057"/>
                </a:lnTo>
                <a:lnTo>
                  <a:pt x="136880" y="54914"/>
                </a:lnTo>
                <a:lnTo>
                  <a:pt x="136791" y="54660"/>
                </a:lnTo>
                <a:lnTo>
                  <a:pt x="136067" y="54914"/>
                </a:lnTo>
                <a:lnTo>
                  <a:pt x="136017" y="54660"/>
                </a:lnTo>
                <a:lnTo>
                  <a:pt x="136702" y="54406"/>
                </a:lnTo>
                <a:lnTo>
                  <a:pt x="136271" y="53390"/>
                </a:lnTo>
                <a:lnTo>
                  <a:pt x="136118" y="53009"/>
                </a:lnTo>
                <a:lnTo>
                  <a:pt x="135420" y="53390"/>
                </a:lnTo>
                <a:lnTo>
                  <a:pt x="135356" y="53136"/>
                </a:lnTo>
                <a:lnTo>
                  <a:pt x="136017" y="52882"/>
                </a:lnTo>
                <a:lnTo>
                  <a:pt x="135534" y="51866"/>
                </a:lnTo>
                <a:lnTo>
                  <a:pt x="135356" y="51485"/>
                </a:lnTo>
                <a:lnTo>
                  <a:pt x="134696" y="51866"/>
                </a:lnTo>
                <a:lnTo>
                  <a:pt x="134632" y="51739"/>
                </a:lnTo>
                <a:lnTo>
                  <a:pt x="135293" y="51358"/>
                </a:lnTo>
                <a:lnTo>
                  <a:pt x="134785" y="50469"/>
                </a:lnTo>
                <a:lnTo>
                  <a:pt x="134581" y="50088"/>
                </a:lnTo>
                <a:lnTo>
                  <a:pt x="133908" y="50469"/>
                </a:lnTo>
                <a:lnTo>
                  <a:pt x="133807" y="50215"/>
                </a:lnTo>
                <a:lnTo>
                  <a:pt x="134467" y="49961"/>
                </a:lnTo>
                <a:lnTo>
                  <a:pt x="133883" y="48945"/>
                </a:lnTo>
                <a:lnTo>
                  <a:pt x="133667" y="48564"/>
                </a:lnTo>
                <a:lnTo>
                  <a:pt x="133121" y="48920"/>
                </a:lnTo>
                <a:lnTo>
                  <a:pt x="133121" y="65252"/>
                </a:lnTo>
                <a:lnTo>
                  <a:pt x="132651" y="68630"/>
                </a:lnTo>
                <a:lnTo>
                  <a:pt x="132626" y="68884"/>
                </a:lnTo>
                <a:lnTo>
                  <a:pt x="131953" y="73748"/>
                </a:lnTo>
                <a:lnTo>
                  <a:pt x="131940" y="73888"/>
                </a:lnTo>
                <a:lnTo>
                  <a:pt x="131635" y="76174"/>
                </a:lnTo>
                <a:lnTo>
                  <a:pt x="130797" y="77584"/>
                </a:lnTo>
                <a:lnTo>
                  <a:pt x="130670" y="77546"/>
                </a:lnTo>
                <a:lnTo>
                  <a:pt x="130670" y="77800"/>
                </a:lnTo>
                <a:lnTo>
                  <a:pt x="128181" y="81991"/>
                </a:lnTo>
                <a:lnTo>
                  <a:pt x="128104" y="82143"/>
                </a:lnTo>
                <a:lnTo>
                  <a:pt x="126085" y="85547"/>
                </a:lnTo>
                <a:lnTo>
                  <a:pt x="125984" y="85712"/>
                </a:lnTo>
                <a:lnTo>
                  <a:pt x="121983" y="88684"/>
                </a:lnTo>
                <a:lnTo>
                  <a:pt x="121856" y="88506"/>
                </a:lnTo>
                <a:lnTo>
                  <a:pt x="121856" y="88773"/>
                </a:lnTo>
                <a:lnTo>
                  <a:pt x="118668" y="91147"/>
                </a:lnTo>
                <a:lnTo>
                  <a:pt x="118567" y="91008"/>
                </a:lnTo>
                <a:lnTo>
                  <a:pt x="118567" y="91211"/>
                </a:lnTo>
                <a:lnTo>
                  <a:pt x="117449" y="92049"/>
                </a:lnTo>
                <a:lnTo>
                  <a:pt x="113944" y="93002"/>
                </a:lnTo>
                <a:lnTo>
                  <a:pt x="113804" y="92494"/>
                </a:lnTo>
                <a:lnTo>
                  <a:pt x="113804" y="93040"/>
                </a:lnTo>
                <a:lnTo>
                  <a:pt x="110032" y="94056"/>
                </a:lnTo>
                <a:lnTo>
                  <a:pt x="109829" y="93345"/>
                </a:lnTo>
                <a:lnTo>
                  <a:pt x="109829" y="94119"/>
                </a:lnTo>
                <a:lnTo>
                  <a:pt x="107124" y="94843"/>
                </a:lnTo>
                <a:lnTo>
                  <a:pt x="104965" y="94551"/>
                </a:lnTo>
                <a:lnTo>
                  <a:pt x="105918" y="79895"/>
                </a:lnTo>
                <a:lnTo>
                  <a:pt x="109829" y="94119"/>
                </a:lnTo>
                <a:lnTo>
                  <a:pt x="109829" y="93345"/>
                </a:lnTo>
                <a:lnTo>
                  <a:pt x="106057" y="79895"/>
                </a:lnTo>
                <a:lnTo>
                  <a:pt x="106019" y="79768"/>
                </a:lnTo>
                <a:lnTo>
                  <a:pt x="105956" y="78752"/>
                </a:lnTo>
                <a:lnTo>
                  <a:pt x="106299" y="73545"/>
                </a:lnTo>
                <a:lnTo>
                  <a:pt x="109740" y="78498"/>
                </a:lnTo>
                <a:lnTo>
                  <a:pt x="113804" y="93040"/>
                </a:lnTo>
                <a:lnTo>
                  <a:pt x="113804" y="92494"/>
                </a:lnTo>
                <a:lnTo>
                  <a:pt x="110096" y="79006"/>
                </a:lnTo>
                <a:lnTo>
                  <a:pt x="118567" y="91211"/>
                </a:lnTo>
                <a:lnTo>
                  <a:pt x="118567" y="91008"/>
                </a:lnTo>
                <a:lnTo>
                  <a:pt x="110363" y="79006"/>
                </a:lnTo>
                <a:lnTo>
                  <a:pt x="109931" y="78371"/>
                </a:lnTo>
                <a:lnTo>
                  <a:pt x="109816" y="77990"/>
                </a:lnTo>
                <a:lnTo>
                  <a:pt x="109588" y="77165"/>
                </a:lnTo>
                <a:lnTo>
                  <a:pt x="109588" y="77990"/>
                </a:lnTo>
                <a:lnTo>
                  <a:pt x="106565" y="73545"/>
                </a:lnTo>
                <a:lnTo>
                  <a:pt x="106400" y="73291"/>
                </a:lnTo>
                <a:lnTo>
                  <a:pt x="106324" y="72910"/>
                </a:lnTo>
                <a:lnTo>
                  <a:pt x="106413" y="71386"/>
                </a:lnTo>
                <a:lnTo>
                  <a:pt x="108127" y="72656"/>
                </a:lnTo>
                <a:lnTo>
                  <a:pt x="109588" y="77990"/>
                </a:lnTo>
                <a:lnTo>
                  <a:pt x="109588" y="77165"/>
                </a:lnTo>
                <a:lnTo>
                  <a:pt x="108381" y="72783"/>
                </a:lnTo>
                <a:lnTo>
                  <a:pt x="113271" y="76339"/>
                </a:lnTo>
                <a:lnTo>
                  <a:pt x="121856" y="88773"/>
                </a:lnTo>
                <a:lnTo>
                  <a:pt x="121856" y="88506"/>
                </a:lnTo>
                <a:lnTo>
                  <a:pt x="113792" y="76720"/>
                </a:lnTo>
                <a:lnTo>
                  <a:pt x="125984" y="85712"/>
                </a:lnTo>
                <a:lnTo>
                  <a:pt x="125984" y="85483"/>
                </a:lnTo>
                <a:lnTo>
                  <a:pt x="114084" y="76720"/>
                </a:lnTo>
                <a:lnTo>
                  <a:pt x="113398" y="76212"/>
                </a:lnTo>
                <a:lnTo>
                  <a:pt x="113220" y="75958"/>
                </a:lnTo>
                <a:lnTo>
                  <a:pt x="112928" y="75552"/>
                </a:lnTo>
                <a:lnTo>
                  <a:pt x="112928" y="75958"/>
                </a:lnTo>
                <a:lnTo>
                  <a:pt x="108648" y="72783"/>
                </a:lnTo>
                <a:lnTo>
                  <a:pt x="108305" y="72529"/>
                </a:lnTo>
                <a:lnTo>
                  <a:pt x="108267" y="72402"/>
                </a:lnTo>
                <a:lnTo>
                  <a:pt x="108051" y="71666"/>
                </a:lnTo>
                <a:lnTo>
                  <a:pt x="108051" y="72402"/>
                </a:lnTo>
                <a:lnTo>
                  <a:pt x="106603" y="71386"/>
                </a:lnTo>
                <a:lnTo>
                  <a:pt x="106426" y="71259"/>
                </a:lnTo>
                <a:lnTo>
                  <a:pt x="106438" y="71005"/>
                </a:lnTo>
                <a:lnTo>
                  <a:pt x="106489" y="70370"/>
                </a:lnTo>
                <a:lnTo>
                  <a:pt x="107569" y="70751"/>
                </a:lnTo>
                <a:lnTo>
                  <a:pt x="108051" y="72402"/>
                </a:lnTo>
                <a:lnTo>
                  <a:pt x="108051" y="71666"/>
                </a:lnTo>
                <a:lnTo>
                  <a:pt x="107784" y="70751"/>
                </a:lnTo>
                <a:lnTo>
                  <a:pt x="109791" y="71386"/>
                </a:lnTo>
                <a:lnTo>
                  <a:pt x="112928" y="75958"/>
                </a:lnTo>
                <a:lnTo>
                  <a:pt x="112928" y="75552"/>
                </a:lnTo>
                <a:lnTo>
                  <a:pt x="110096" y="71513"/>
                </a:lnTo>
                <a:lnTo>
                  <a:pt x="115925" y="73291"/>
                </a:lnTo>
                <a:lnTo>
                  <a:pt x="128104" y="82143"/>
                </a:lnTo>
                <a:lnTo>
                  <a:pt x="128104" y="81940"/>
                </a:lnTo>
                <a:lnTo>
                  <a:pt x="116433" y="73418"/>
                </a:lnTo>
                <a:lnTo>
                  <a:pt x="130670" y="77800"/>
                </a:lnTo>
                <a:lnTo>
                  <a:pt x="130670" y="77546"/>
                </a:lnTo>
                <a:lnTo>
                  <a:pt x="117246" y="73418"/>
                </a:lnTo>
                <a:lnTo>
                  <a:pt x="116001" y="73037"/>
                </a:lnTo>
                <a:lnTo>
                  <a:pt x="115824" y="72910"/>
                </a:lnTo>
                <a:lnTo>
                  <a:pt x="115468" y="72656"/>
                </a:lnTo>
                <a:lnTo>
                  <a:pt x="115468" y="72910"/>
                </a:lnTo>
                <a:lnTo>
                  <a:pt x="110769" y="71513"/>
                </a:lnTo>
                <a:lnTo>
                  <a:pt x="109918" y="71259"/>
                </a:lnTo>
                <a:lnTo>
                  <a:pt x="109829" y="71132"/>
                </a:lnTo>
                <a:lnTo>
                  <a:pt x="109601" y="70789"/>
                </a:lnTo>
                <a:lnTo>
                  <a:pt x="109601" y="71132"/>
                </a:lnTo>
                <a:lnTo>
                  <a:pt x="108496" y="70751"/>
                </a:lnTo>
                <a:lnTo>
                  <a:pt x="107772" y="70497"/>
                </a:lnTo>
                <a:lnTo>
                  <a:pt x="107556" y="69888"/>
                </a:lnTo>
                <a:lnTo>
                  <a:pt x="107759" y="69799"/>
                </a:lnTo>
                <a:lnTo>
                  <a:pt x="108661" y="69735"/>
                </a:lnTo>
                <a:lnTo>
                  <a:pt x="109601" y="71132"/>
                </a:lnTo>
                <a:lnTo>
                  <a:pt x="109601" y="70789"/>
                </a:lnTo>
                <a:lnTo>
                  <a:pt x="108915" y="69735"/>
                </a:lnTo>
                <a:lnTo>
                  <a:pt x="110959" y="69608"/>
                </a:lnTo>
                <a:lnTo>
                  <a:pt x="115468" y="72910"/>
                </a:lnTo>
                <a:lnTo>
                  <a:pt x="115468" y="72656"/>
                </a:lnTo>
                <a:lnTo>
                  <a:pt x="111290" y="69608"/>
                </a:lnTo>
                <a:lnTo>
                  <a:pt x="114300" y="69481"/>
                </a:lnTo>
                <a:lnTo>
                  <a:pt x="117322" y="69354"/>
                </a:lnTo>
                <a:lnTo>
                  <a:pt x="131940" y="73888"/>
                </a:lnTo>
                <a:lnTo>
                  <a:pt x="131940" y="73748"/>
                </a:lnTo>
                <a:lnTo>
                  <a:pt x="117932" y="69354"/>
                </a:lnTo>
                <a:lnTo>
                  <a:pt x="121805" y="69227"/>
                </a:lnTo>
                <a:lnTo>
                  <a:pt x="132626" y="68884"/>
                </a:lnTo>
                <a:lnTo>
                  <a:pt x="132626" y="68643"/>
                </a:lnTo>
                <a:lnTo>
                  <a:pt x="117424" y="69227"/>
                </a:lnTo>
                <a:lnTo>
                  <a:pt x="116801" y="69037"/>
                </a:lnTo>
                <a:lnTo>
                  <a:pt x="116801" y="69227"/>
                </a:lnTo>
                <a:lnTo>
                  <a:pt x="111010" y="69481"/>
                </a:lnTo>
                <a:lnTo>
                  <a:pt x="110705" y="69253"/>
                </a:lnTo>
                <a:lnTo>
                  <a:pt x="110705" y="69481"/>
                </a:lnTo>
                <a:lnTo>
                  <a:pt x="108737" y="69481"/>
                </a:lnTo>
                <a:lnTo>
                  <a:pt x="108546" y="69227"/>
                </a:lnTo>
                <a:lnTo>
                  <a:pt x="108546" y="69608"/>
                </a:lnTo>
                <a:lnTo>
                  <a:pt x="107823" y="69608"/>
                </a:lnTo>
                <a:lnTo>
                  <a:pt x="108038" y="68999"/>
                </a:lnTo>
                <a:lnTo>
                  <a:pt x="108546" y="69608"/>
                </a:lnTo>
                <a:lnTo>
                  <a:pt x="108546" y="69227"/>
                </a:lnTo>
                <a:lnTo>
                  <a:pt x="108369" y="68973"/>
                </a:lnTo>
                <a:lnTo>
                  <a:pt x="108280" y="68846"/>
                </a:lnTo>
                <a:lnTo>
                  <a:pt x="108635" y="68719"/>
                </a:lnTo>
                <a:lnTo>
                  <a:pt x="109372" y="68465"/>
                </a:lnTo>
                <a:lnTo>
                  <a:pt x="110705" y="69481"/>
                </a:lnTo>
                <a:lnTo>
                  <a:pt x="110705" y="69253"/>
                </a:lnTo>
                <a:lnTo>
                  <a:pt x="109715" y="68465"/>
                </a:lnTo>
                <a:lnTo>
                  <a:pt x="109562" y="68338"/>
                </a:lnTo>
                <a:lnTo>
                  <a:pt x="109880" y="68211"/>
                </a:lnTo>
                <a:lnTo>
                  <a:pt x="111518" y="67576"/>
                </a:lnTo>
                <a:lnTo>
                  <a:pt x="116801" y="69227"/>
                </a:lnTo>
                <a:lnTo>
                  <a:pt x="116801" y="69037"/>
                </a:lnTo>
                <a:lnTo>
                  <a:pt x="112191" y="67576"/>
                </a:lnTo>
                <a:lnTo>
                  <a:pt x="111785" y="67449"/>
                </a:lnTo>
                <a:lnTo>
                  <a:pt x="117462" y="65290"/>
                </a:lnTo>
                <a:lnTo>
                  <a:pt x="121424" y="65163"/>
                </a:lnTo>
                <a:lnTo>
                  <a:pt x="133019" y="64795"/>
                </a:lnTo>
                <a:lnTo>
                  <a:pt x="133121" y="65252"/>
                </a:lnTo>
                <a:lnTo>
                  <a:pt x="133121" y="48920"/>
                </a:lnTo>
                <a:lnTo>
                  <a:pt x="132969" y="48945"/>
                </a:lnTo>
                <a:lnTo>
                  <a:pt x="132969" y="64554"/>
                </a:lnTo>
                <a:lnTo>
                  <a:pt x="117995" y="65163"/>
                </a:lnTo>
                <a:lnTo>
                  <a:pt x="131699" y="59766"/>
                </a:lnTo>
                <a:lnTo>
                  <a:pt x="132969" y="64554"/>
                </a:lnTo>
                <a:lnTo>
                  <a:pt x="132969" y="48945"/>
                </a:lnTo>
                <a:lnTo>
                  <a:pt x="133591" y="48437"/>
                </a:lnTo>
                <a:lnTo>
                  <a:pt x="133070" y="47675"/>
                </a:lnTo>
                <a:lnTo>
                  <a:pt x="132727" y="47167"/>
                </a:lnTo>
                <a:lnTo>
                  <a:pt x="132092" y="47675"/>
                </a:lnTo>
                <a:lnTo>
                  <a:pt x="132016" y="47548"/>
                </a:lnTo>
                <a:lnTo>
                  <a:pt x="132626" y="47040"/>
                </a:lnTo>
                <a:lnTo>
                  <a:pt x="131991" y="46278"/>
                </a:lnTo>
                <a:lnTo>
                  <a:pt x="131686" y="45897"/>
                </a:lnTo>
                <a:lnTo>
                  <a:pt x="131648" y="59613"/>
                </a:lnTo>
                <a:lnTo>
                  <a:pt x="117449" y="65036"/>
                </a:lnTo>
                <a:lnTo>
                  <a:pt x="116852" y="65074"/>
                </a:lnTo>
                <a:lnTo>
                  <a:pt x="116852" y="65290"/>
                </a:lnTo>
                <a:lnTo>
                  <a:pt x="111518" y="67449"/>
                </a:lnTo>
                <a:lnTo>
                  <a:pt x="111226" y="67373"/>
                </a:lnTo>
                <a:lnTo>
                  <a:pt x="109372" y="68211"/>
                </a:lnTo>
                <a:lnTo>
                  <a:pt x="109181" y="68072"/>
                </a:lnTo>
                <a:lnTo>
                  <a:pt x="109181" y="68338"/>
                </a:lnTo>
                <a:lnTo>
                  <a:pt x="108153" y="68719"/>
                </a:lnTo>
                <a:lnTo>
                  <a:pt x="108318" y="68199"/>
                </a:lnTo>
                <a:lnTo>
                  <a:pt x="108585" y="67957"/>
                </a:lnTo>
                <a:lnTo>
                  <a:pt x="109181" y="68338"/>
                </a:lnTo>
                <a:lnTo>
                  <a:pt x="109181" y="68072"/>
                </a:lnTo>
                <a:lnTo>
                  <a:pt x="109042" y="67957"/>
                </a:lnTo>
                <a:lnTo>
                  <a:pt x="108712" y="67703"/>
                </a:lnTo>
                <a:lnTo>
                  <a:pt x="108889" y="67576"/>
                </a:lnTo>
                <a:lnTo>
                  <a:pt x="109588" y="67068"/>
                </a:lnTo>
                <a:lnTo>
                  <a:pt x="111226" y="67449"/>
                </a:lnTo>
                <a:lnTo>
                  <a:pt x="110172" y="67068"/>
                </a:lnTo>
                <a:lnTo>
                  <a:pt x="109728" y="66941"/>
                </a:lnTo>
                <a:lnTo>
                  <a:pt x="109880" y="66814"/>
                </a:lnTo>
                <a:lnTo>
                  <a:pt x="111366" y="65544"/>
                </a:lnTo>
                <a:lnTo>
                  <a:pt x="116852" y="65290"/>
                </a:lnTo>
                <a:lnTo>
                  <a:pt x="116852" y="65074"/>
                </a:lnTo>
                <a:lnTo>
                  <a:pt x="111633" y="65290"/>
                </a:lnTo>
                <a:lnTo>
                  <a:pt x="115938" y="61607"/>
                </a:lnTo>
                <a:lnTo>
                  <a:pt x="116243" y="61353"/>
                </a:lnTo>
                <a:lnTo>
                  <a:pt x="117221" y="60972"/>
                </a:lnTo>
                <a:lnTo>
                  <a:pt x="130632" y="55778"/>
                </a:lnTo>
                <a:lnTo>
                  <a:pt x="131648" y="59613"/>
                </a:lnTo>
                <a:lnTo>
                  <a:pt x="131648" y="45923"/>
                </a:lnTo>
                <a:lnTo>
                  <a:pt x="131102" y="46278"/>
                </a:lnTo>
                <a:lnTo>
                  <a:pt x="131000" y="46151"/>
                </a:lnTo>
                <a:lnTo>
                  <a:pt x="131572" y="45770"/>
                </a:lnTo>
                <a:lnTo>
                  <a:pt x="130937" y="45008"/>
                </a:lnTo>
                <a:lnTo>
                  <a:pt x="130619" y="44627"/>
                </a:lnTo>
                <a:lnTo>
                  <a:pt x="130594" y="55638"/>
                </a:lnTo>
                <a:lnTo>
                  <a:pt x="116687" y="60972"/>
                </a:lnTo>
                <a:lnTo>
                  <a:pt x="127863" y="51511"/>
                </a:lnTo>
                <a:lnTo>
                  <a:pt x="130390" y="54838"/>
                </a:lnTo>
                <a:lnTo>
                  <a:pt x="130594" y="55638"/>
                </a:lnTo>
                <a:lnTo>
                  <a:pt x="130594" y="44653"/>
                </a:lnTo>
                <a:lnTo>
                  <a:pt x="130048" y="45008"/>
                </a:lnTo>
                <a:lnTo>
                  <a:pt x="129908" y="44881"/>
                </a:lnTo>
                <a:lnTo>
                  <a:pt x="130454" y="44500"/>
                </a:lnTo>
                <a:lnTo>
                  <a:pt x="129908" y="43865"/>
                </a:lnTo>
                <a:lnTo>
                  <a:pt x="129476" y="43357"/>
                </a:lnTo>
                <a:lnTo>
                  <a:pt x="128917" y="43865"/>
                </a:lnTo>
                <a:lnTo>
                  <a:pt x="128968" y="43611"/>
                </a:lnTo>
                <a:lnTo>
                  <a:pt x="129349" y="43230"/>
                </a:lnTo>
                <a:lnTo>
                  <a:pt x="128816" y="42722"/>
                </a:lnTo>
                <a:lnTo>
                  <a:pt x="128295" y="42214"/>
                </a:lnTo>
                <a:lnTo>
                  <a:pt x="127762" y="42722"/>
                </a:lnTo>
                <a:lnTo>
                  <a:pt x="127736" y="42595"/>
                </a:lnTo>
                <a:lnTo>
                  <a:pt x="127736" y="51346"/>
                </a:lnTo>
                <a:lnTo>
                  <a:pt x="116141" y="61226"/>
                </a:lnTo>
                <a:lnTo>
                  <a:pt x="115684" y="61404"/>
                </a:lnTo>
                <a:lnTo>
                  <a:pt x="115684" y="61607"/>
                </a:lnTo>
                <a:lnTo>
                  <a:pt x="111302" y="65290"/>
                </a:lnTo>
                <a:lnTo>
                  <a:pt x="111061" y="65316"/>
                </a:lnTo>
                <a:lnTo>
                  <a:pt x="111061" y="65544"/>
                </a:lnTo>
                <a:lnTo>
                  <a:pt x="109512" y="66814"/>
                </a:lnTo>
                <a:lnTo>
                  <a:pt x="109372" y="66776"/>
                </a:lnTo>
                <a:lnTo>
                  <a:pt x="109372" y="66941"/>
                </a:lnTo>
                <a:lnTo>
                  <a:pt x="108585" y="67576"/>
                </a:lnTo>
                <a:lnTo>
                  <a:pt x="108813" y="66738"/>
                </a:lnTo>
                <a:lnTo>
                  <a:pt x="109372" y="66941"/>
                </a:lnTo>
                <a:lnTo>
                  <a:pt x="109372" y="66776"/>
                </a:lnTo>
                <a:lnTo>
                  <a:pt x="109131" y="66687"/>
                </a:lnTo>
                <a:lnTo>
                  <a:pt x="108851" y="66598"/>
                </a:lnTo>
                <a:lnTo>
                  <a:pt x="108966" y="66281"/>
                </a:lnTo>
                <a:lnTo>
                  <a:pt x="109334" y="65544"/>
                </a:lnTo>
                <a:lnTo>
                  <a:pt x="111061" y="65544"/>
                </a:lnTo>
                <a:lnTo>
                  <a:pt x="111061" y="65316"/>
                </a:lnTo>
                <a:lnTo>
                  <a:pt x="109448" y="65417"/>
                </a:lnTo>
                <a:lnTo>
                  <a:pt x="110451" y="63639"/>
                </a:lnTo>
                <a:lnTo>
                  <a:pt x="110528" y="63512"/>
                </a:lnTo>
                <a:lnTo>
                  <a:pt x="111213" y="63258"/>
                </a:lnTo>
                <a:lnTo>
                  <a:pt x="115684" y="61607"/>
                </a:lnTo>
                <a:lnTo>
                  <a:pt x="115684" y="61404"/>
                </a:lnTo>
                <a:lnTo>
                  <a:pt x="110667" y="63258"/>
                </a:lnTo>
                <a:lnTo>
                  <a:pt x="113563" y="58432"/>
                </a:lnTo>
                <a:lnTo>
                  <a:pt x="113792" y="58051"/>
                </a:lnTo>
                <a:lnTo>
                  <a:pt x="114388" y="57543"/>
                </a:lnTo>
                <a:lnTo>
                  <a:pt x="125399" y="48234"/>
                </a:lnTo>
                <a:lnTo>
                  <a:pt x="127736" y="51346"/>
                </a:lnTo>
                <a:lnTo>
                  <a:pt x="127736" y="42595"/>
                </a:lnTo>
                <a:lnTo>
                  <a:pt x="127609" y="42595"/>
                </a:lnTo>
                <a:lnTo>
                  <a:pt x="128117" y="41960"/>
                </a:lnTo>
                <a:lnTo>
                  <a:pt x="127635" y="41579"/>
                </a:lnTo>
                <a:lnTo>
                  <a:pt x="127012" y="41071"/>
                </a:lnTo>
                <a:lnTo>
                  <a:pt x="126530" y="41579"/>
                </a:lnTo>
                <a:lnTo>
                  <a:pt x="126492" y="41325"/>
                </a:lnTo>
                <a:lnTo>
                  <a:pt x="126834" y="40944"/>
                </a:lnTo>
                <a:lnTo>
                  <a:pt x="126339" y="40563"/>
                </a:lnTo>
                <a:lnTo>
                  <a:pt x="125679" y="40055"/>
                </a:lnTo>
                <a:lnTo>
                  <a:pt x="125298" y="40462"/>
                </a:lnTo>
                <a:lnTo>
                  <a:pt x="125298" y="48120"/>
                </a:lnTo>
                <a:lnTo>
                  <a:pt x="114096" y="57543"/>
                </a:lnTo>
                <a:lnTo>
                  <a:pt x="121539" y="44881"/>
                </a:lnTo>
                <a:lnTo>
                  <a:pt x="123964" y="46329"/>
                </a:lnTo>
                <a:lnTo>
                  <a:pt x="125298" y="48120"/>
                </a:lnTo>
                <a:lnTo>
                  <a:pt x="125298" y="40462"/>
                </a:lnTo>
                <a:lnTo>
                  <a:pt x="125095" y="40436"/>
                </a:lnTo>
                <a:lnTo>
                  <a:pt x="125514" y="39928"/>
                </a:lnTo>
                <a:lnTo>
                  <a:pt x="125158" y="39674"/>
                </a:lnTo>
                <a:lnTo>
                  <a:pt x="124294" y="39039"/>
                </a:lnTo>
                <a:lnTo>
                  <a:pt x="123863" y="39674"/>
                </a:lnTo>
                <a:lnTo>
                  <a:pt x="123736" y="39547"/>
                </a:lnTo>
                <a:lnTo>
                  <a:pt x="124129" y="38912"/>
                </a:lnTo>
                <a:lnTo>
                  <a:pt x="123913" y="38785"/>
                </a:lnTo>
                <a:lnTo>
                  <a:pt x="122872" y="38150"/>
                </a:lnTo>
                <a:lnTo>
                  <a:pt x="122504" y="38785"/>
                </a:lnTo>
                <a:lnTo>
                  <a:pt x="122339" y="38658"/>
                </a:lnTo>
                <a:lnTo>
                  <a:pt x="122555" y="38277"/>
                </a:lnTo>
                <a:lnTo>
                  <a:pt x="122707" y="38023"/>
                </a:lnTo>
                <a:lnTo>
                  <a:pt x="122478" y="37896"/>
                </a:lnTo>
                <a:lnTo>
                  <a:pt x="121399" y="37261"/>
                </a:lnTo>
                <a:lnTo>
                  <a:pt x="121348" y="44767"/>
                </a:lnTo>
                <a:lnTo>
                  <a:pt x="113588" y="57924"/>
                </a:lnTo>
                <a:lnTo>
                  <a:pt x="113334" y="58153"/>
                </a:lnTo>
                <a:lnTo>
                  <a:pt x="113334" y="58432"/>
                </a:lnTo>
                <a:lnTo>
                  <a:pt x="110375" y="63385"/>
                </a:lnTo>
                <a:lnTo>
                  <a:pt x="110236" y="63461"/>
                </a:lnTo>
                <a:lnTo>
                  <a:pt x="110236" y="63639"/>
                </a:lnTo>
                <a:lnTo>
                  <a:pt x="109232" y="65417"/>
                </a:lnTo>
                <a:lnTo>
                  <a:pt x="109118" y="65544"/>
                </a:lnTo>
                <a:lnTo>
                  <a:pt x="108851" y="66052"/>
                </a:lnTo>
                <a:lnTo>
                  <a:pt x="108648" y="65633"/>
                </a:lnTo>
                <a:lnTo>
                  <a:pt x="109118" y="65544"/>
                </a:lnTo>
                <a:lnTo>
                  <a:pt x="109118" y="65417"/>
                </a:lnTo>
                <a:lnTo>
                  <a:pt x="108546" y="65417"/>
                </a:lnTo>
                <a:lnTo>
                  <a:pt x="108470" y="65265"/>
                </a:lnTo>
                <a:lnTo>
                  <a:pt x="108623" y="64401"/>
                </a:lnTo>
                <a:lnTo>
                  <a:pt x="108648" y="64274"/>
                </a:lnTo>
                <a:lnTo>
                  <a:pt x="108966" y="64147"/>
                </a:lnTo>
                <a:lnTo>
                  <a:pt x="110236" y="63639"/>
                </a:lnTo>
                <a:lnTo>
                  <a:pt x="110236" y="63461"/>
                </a:lnTo>
                <a:lnTo>
                  <a:pt x="108712" y="64147"/>
                </a:lnTo>
                <a:lnTo>
                  <a:pt x="109067" y="62242"/>
                </a:lnTo>
                <a:lnTo>
                  <a:pt x="109118" y="61988"/>
                </a:lnTo>
                <a:lnTo>
                  <a:pt x="109423" y="61734"/>
                </a:lnTo>
                <a:lnTo>
                  <a:pt x="113334" y="58432"/>
                </a:lnTo>
                <a:lnTo>
                  <a:pt x="113334" y="58153"/>
                </a:lnTo>
                <a:lnTo>
                  <a:pt x="109143" y="61734"/>
                </a:lnTo>
                <a:lnTo>
                  <a:pt x="110274" y="56273"/>
                </a:lnTo>
                <a:lnTo>
                  <a:pt x="110375" y="55765"/>
                </a:lnTo>
                <a:lnTo>
                  <a:pt x="110667" y="55257"/>
                </a:lnTo>
                <a:lnTo>
                  <a:pt x="118033" y="42786"/>
                </a:lnTo>
                <a:lnTo>
                  <a:pt x="121348" y="44767"/>
                </a:lnTo>
                <a:lnTo>
                  <a:pt x="121348" y="37363"/>
                </a:lnTo>
                <a:lnTo>
                  <a:pt x="121056" y="37896"/>
                </a:lnTo>
                <a:lnTo>
                  <a:pt x="120929" y="37896"/>
                </a:lnTo>
                <a:lnTo>
                  <a:pt x="120929" y="37769"/>
                </a:lnTo>
                <a:lnTo>
                  <a:pt x="121170" y="37261"/>
                </a:lnTo>
                <a:lnTo>
                  <a:pt x="121234" y="37134"/>
                </a:lnTo>
                <a:lnTo>
                  <a:pt x="119900" y="36499"/>
                </a:lnTo>
                <a:lnTo>
                  <a:pt x="119595" y="37261"/>
                </a:lnTo>
                <a:lnTo>
                  <a:pt x="119481" y="37134"/>
                </a:lnTo>
                <a:lnTo>
                  <a:pt x="119646" y="36626"/>
                </a:lnTo>
                <a:lnTo>
                  <a:pt x="119697" y="36499"/>
                </a:lnTo>
                <a:lnTo>
                  <a:pt x="119761" y="36372"/>
                </a:lnTo>
                <a:lnTo>
                  <a:pt x="118376" y="35737"/>
                </a:lnTo>
                <a:lnTo>
                  <a:pt x="118059" y="36499"/>
                </a:lnTo>
                <a:lnTo>
                  <a:pt x="117944" y="36372"/>
                </a:lnTo>
                <a:lnTo>
                  <a:pt x="118084" y="35991"/>
                </a:lnTo>
                <a:lnTo>
                  <a:pt x="118135" y="35864"/>
                </a:lnTo>
                <a:lnTo>
                  <a:pt x="118186" y="35737"/>
                </a:lnTo>
                <a:lnTo>
                  <a:pt x="117856" y="35585"/>
                </a:lnTo>
                <a:lnTo>
                  <a:pt x="117856" y="42672"/>
                </a:lnTo>
                <a:lnTo>
                  <a:pt x="110490" y="55257"/>
                </a:lnTo>
                <a:lnTo>
                  <a:pt x="113423" y="40500"/>
                </a:lnTo>
                <a:lnTo>
                  <a:pt x="114427" y="40614"/>
                </a:lnTo>
                <a:lnTo>
                  <a:pt x="117856" y="42672"/>
                </a:lnTo>
                <a:lnTo>
                  <a:pt x="117856" y="35585"/>
                </a:lnTo>
                <a:lnTo>
                  <a:pt x="116814" y="35102"/>
                </a:lnTo>
                <a:lnTo>
                  <a:pt x="116535" y="35864"/>
                </a:lnTo>
                <a:lnTo>
                  <a:pt x="116382" y="35864"/>
                </a:lnTo>
                <a:lnTo>
                  <a:pt x="116497" y="35483"/>
                </a:lnTo>
                <a:lnTo>
                  <a:pt x="116535" y="35356"/>
                </a:lnTo>
                <a:lnTo>
                  <a:pt x="116611" y="35102"/>
                </a:lnTo>
                <a:lnTo>
                  <a:pt x="115189" y="34594"/>
                </a:lnTo>
                <a:lnTo>
                  <a:pt x="114960" y="35356"/>
                </a:lnTo>
                <a:lnTo>
                  <a:pt x="114820" y="35356"/>
                </a:lnTo>
                <a:lnTo>
                  <a:pt x="114871" y="35102"/>
                </a:lnTo>
                <a:lnTo>
                  <a:pt x="114985" y="34594"/>
                </a:lnTo>
                <a:lnTo>
                  <a:pt x="113576" y="34213"/>
                </a:lnTo>
                <a:lnTo>
                  <a:pt x="113372" y="34975"/>
                </a:lnTo>
                <a:lnTo>
                  <a:pt x="113309" y="34848"/>
                </a:lnTo>
                <a:lnTo>
                  <a:pt x="113233" y="40474"/>
                </a:lnTo>
                <a:lnTo>
                  <a:pt x="110185" y="55765"/>
                </a:lnTo>
                <a:lnTo>
                  <a:pt x="110070" y="55968"/>
                </a:lnTo>
                <a:lnTo>
                  <a:pt x="110070" y="56273"/>
                </a:lnTo>
                <a:lnTo>
                  <a:pt x="108953" y="61988"/>
                </a:lnTo>
                <a:lnTo>
                  <a:pt x="108889" y="62242"/>
                </a:lnTo>
                <a:lnTo>
                  <a:pt x="108470" y="64147"/>
                </a:lnTo>
                <a:lnTo>
                  <a:pt x="108407" y="64401"/>
                </a:lnTo>
                <a:lnTo>
                  <a:pt x="108318" y="64947"/>
                </a:lnTo>
                <a:lnTo>
                  <a:pt x="108115" y="64516"/>
                </a:lnTo>
                <a:lnTo>
                  <a:pt x="108407" y="64401"/>
                </a:lnTo>
                <a:lnTo>
                  <a:pt x="108407" y="64185"/>
                </a:lnTo>
                <a:lnTo>
                  <a:pt x="108026" y="64376"/>
                </a:lnTo>
                <a:lnTo>
                  <a:pt x="107657" y="64249"/>
                </a:lnTo>
                <a:lnTo>
                  <a:pt x="107556" y="63512"/>
                </a:lnTo>
                <a:lnTo>
                  <a:pt x="107543" y="63385"/>
                </a:lnTo>
                <a:lnTo>
                  <a:pt x="107835" y="63131"/>
                </a:lnTo>
                <a:lnTo>
                  <a:pt x="108889" y="62242"/>
                </a:lnTo>
                <a:lnTo>
                  <a:pt x="108889" y="62052"/>
                </a:lnTo>
                <a:lnTo>
                  <a:pt x="107543" y="63131"/>
                </a:lnTo>
                <a:lnTo>
                  <a:pt x="107518" y="62979"/>
                </a:lnTo>
                <a:lnTo>
                  <a:pt x="107518" y="70497"/>
                </a:lnTo>
                <a:lnTo>
                  <a:pt x="107175" y="70370"/>
                </a:lnTo>
                <a:lnTo>
                  <a:pt x="106794" y="70231"/>
                </a:lnTo>
                <a:lnTo>
                  <a:pt x="107365" y="69977"/>
                </a:lnTo>
                <a:lnTo>
                  <a:pt x="107518" y="70497"/>
                </a:lnTo>
                <a:lnTo>
                  <a:pt x="107518" y="62979"/>
                </a:lnTo>
                <a:lnTo>
                  <a:pt x="107492" y="62814"/>
                </a:lnTo>
                <a:lnTo>
                  <a:pt x="107492" y="64185"/>
                </a:lnTo>
                <a:lnTo>
                  <a:pt x="106870" y="63982"/>
                </a:lnTo>
                <a:lnTo>
                  <a:pt x="107111" y="63766"/>
                </a:lnTo>
                <a:lnTo>
                  <a:pt x="107403" y="63512"/>
                </a:lnTo>
                <a:lnTo>
                  <a:pt x="107492" y="64185"/>
                </a:lnTo>
                <a:lnTo>
                  <a:pt x="107492" y="62814"/>
                </a:lnTo>
                <a:lnTo>
                  <a:pt x="107365" y="62001"/>
                </a:lnTo>
                <a:lnTo>
                  <a:pt x="107365" y="63258"/>
                </a:lnTo>
                <a:lnTo>
                  <a:pt x="106768" y="63766"/>
                </a:lnTo>
                <a:lnTo>
                  <a:pt x="106578" y="63385"/>
                </a:lnTo>
                <a:lnTo>
                  <a:pt x="106578" y="63881"/>
                </a:lnTo>
                <a:lnTo>
                  <a:pt x="106299" y="63792"/>
                </a:lnTo>
                <a:lnTo>
                  <a:pt x="106299" y="70459"/>
                </a:lnTo>
                <a:lnTo>
                  <a:pt x="106260" y="71005"/>
                </a:lnTo>
                <a:lnTo>
                  <a:pt x="106133" y="70916"/>
                </a:lnTo>
                <a:lnTo>
                  <a:pt x="106133" y="72910"/>
                </a:lnTo>
                <a:lnTo>
                  <a:pt x="105981" y="72707"/>
                </a:lnTo>
                <a:lnTo>
                  <a:pt x="105981" y="75196"/>
                </a:lnTo>
                <a:lnTo>
                  <a:pt x="105765" y="78752"/>
                </a:lnTo>
                <a:lnTo>
                  <a:pt x="105689" y="78498"/>
                </a:lnTo>
                <a:lnTo>
                  <a:pt x="105689" y="79768"/>
                </a:lnTo>
                <a:lnTo>
                  <a:pt x="104762" y="94526"/>
                </a:lnTo>
                <a:lnTo>
                  <a:pt x="104381" y="94462"/>
                </a:lnTo>
                <a:lnTo>
                  <a:pt x="101638" y="94081"/>
                </a:lnTo>
                <a:lnTo>
                  <a:pt x="100901" y="93992"/>
                </a:lnTo>
                <a:lnTo>
                  <a:pt x="101625" y="82435"/>
                </a:lnTo>
                <a:lnTo>
                  <a:pt x="101701" y="81673"/>
                </a:lnTo>
                <a:lnTo>
                  <a:pt x="101879" y="81165"/>
                </a:lnTo>
                <a:lnTo>
                  <a:pt x="104305" y="74180"/>
                </a:lnTo>
                <a:lnTo>
                  <a:pt x="105613" y="79006"/>
                </a:lnTo>
                <a:lnTo>
                  <a:pt x="105689" y="79768"/>
                </a:lnTo>
                <a:lnTo>
                  <a:pt x="105689" y="78498"/>
                </a:lnTo>
                <a:lnTo>
                  <a:pt x="104444" y="74180"/>
                </a:lnTo>
                <a:lnTo>
                  <a:pt x="104368" y="73926"/>
                </a:lnTo>
                <a:lnTo>
                  <a:pt x="104495" y="73545"/>
                </a:lnTo>
                <a:lnTo>
                  <a:pt x="105130" y="71767"/>
                </a:lnTo>
                <a:lnTo>
                  <a:pt x="105867" y="72910"/>
                </a:lnTo>
                <a:lnTo>
                  <a:pt x="105981" y="75196"/>
                </a:lnTo>
                <a:lnTo>
                  <a:pt x="105981" y="72707"/>
                </a:lnTo>
                <a:lnTo>
                  <a:pt x="105295" y="71767"/>
                </a:lnTo>
                <a:lnTo>
                  <a:pt x="105283" y="71386"/>
                </a:lnTo>
                <a:lnTo>
                  <a:pt x="105498" y="70751"/>
                </a:lnTo>
                <a:lnTo>
                  <a:pt x="106057" y="71132"/>
                </a:lnTo>
                <a:lnTo>
                  <a:pt x="106133" y="72910"/>
                </a:lnTo>
                <a:lnTo>
                  <a:pt x="106133" y="70916"/>
                </a:lnTo>
                <a:lnTo>
                  <a:pt x="105905" y="70751"/>
                </a:lnTo>
                <a:lnTo>
                  <a:pt x="106299" y="70459"/>
                </a:lnTo>
                <a:lnTo>
                  <a:pt x="106299" y="63792"/>
                </a:lnTo>
                <a:lnTo>
                  <a:pt x="105854" y="63627"/>
                </a:lnTo>
                <a:lnTo>
                  <a:pt x="106146" y="63004"/>
                </a:lnTo>
                <a:lnTo>
                  <a:pt x="106578" y="63881"/>
                </a:lnTo>
                <a:lnTo>
                  <a:pt x="106578" y="63385"/>
                </a:lnTo>
                <a:lnTo>
                  <a:pt x="106387" y="63004"/>
                </a:lnTo>
                <a:lnTo>
                  <a:pt x="106324" y="62877"/>
                </a:lnTo>
                <a:lnTo>
                  <a:pt x="106337" y="62623"/>
                </a:lnTo>
                <a:lnTo>
                  <a:pt x="107073" y="61353"/>
                </a:lnTo>
                <a:lnTo>
                  <a:pt x="107365" y="63258"/>
                </a:lnTo>
                <a:lnTo>
                  <a:pt x="107365" y="62001"/>
                </a:lnTo>
                <a:lnTo>
                  <a:pt x="107264" y="61353"/>
                </a:lnTo>
                <a:lnTo>
                  <a:pt x="107378" y="60845"/>
                </a:lnTo>
                <a:lnTo>
                  <a:pt x="107442" y="60718"/>
                </a:lnTo>
                <a:lnTo>
                  <a:pt x="110070" y="56273"/>
                </a:lnTo>
                <a:lnTo>
                  <a:pt x="110070" y="55968"/>
                </a:lnTo>
                <a:lnTo>
                  <a:pt x="107226" y="60718"/>
                </a:lnTo>
                <a:lnTo>
                  <a:pt x="106972" y="58902"/>
                </a:lnTo>
                <a:lnTo>
                  <a:pt x="106972" y="61099"/>
                </a:lnTo>
                <a:lnTo>
                  <a:pt x="106108" y="62623"/>
                </a:lnTo>
                <a:lnTo>
                  <a:pt x="105956" y="62318"/>
                </a:lnTo>
                <a:lnTo>
                  <a:pt x="105956" y="62877"/>
                </a:lnTo>
                <a:lnTo>
                  <a:pt x="105600" y="63512"/>
                </a:lnTo>
                <a:lnTo>
                  <a:pt x="105270" y="63157"/>
                </a:lnTo>
                <a:lnTo>
                  <a:pt x="105270" y="63423"/>
                </a:lnTo>
                <a:lnTo>
                  <a:pt x="105257" y="70878"/>
                </a:lnTo>
                <a:lnTo>
                  <a:pt x="105054" y="71386"/>
                </a:lnTo>
                <a:lnTo>
                  <a:pt x="104940" y="71221"/>
                </a:lnTo>
                <a:lnTo>
                  <a:pt x="104940" y="71767"/>
                </a:lnTo>
                <a:lnTo>
                  <a:pt x="104330" y="73545"/>
                </a:lnTo>
                <a:lnTo>
                  <a:pt x="104114" y="72783"/>
                </a:lnTo>
                <a:lnTo>
                  <a:pt x="104114" y="74180"/>
                </a:lnTo>
                <a:lnTo>
                  <a:pt x="101714" y="81165"/>
                </a:lnTo>
                <a:lnTo>
                  <a:pt x="102196" y="73545"/>
                </a:lnTo>
                <a:lnTo>
                  <a:pt x="102298" y="73164"/>
                </a:lnTo>
                <a:lnTo>
                  <a:pt x="102501" y="72910"/>
                </a:lnTo>
                <a:lnTo>
                  <a:pt x="103568" y="71513"/>
                </a:lnTo>
                <a:lnTo>
                  <a:pt x="104000" y="73164"/>
                </a:lnTo>
                <a:lnTo>
                  <a:pt x="104114" y="74180"/>
                </a:lnTo>
                <a:lnTo>
                  <a:pt x="104114" y="72783"/>
                </a:lnTo>
                <a:lnTo>
                  <a:pt x="103759" y="71513"/>
                </a:lnTo>
                <a:lnTo>
                  <a:pt x="103809" y="71259"/>
                </a:lnTo>
                <a:lnTo>
                  <a:pt x="103898" y="71132"/>
                </a:lnTo>
                <a:lnTo>
                  <a:pt x="104279" y="70624"/>
                </a:lnTo>
                <a:lnTo>
                  <a:pt x="104902" y="71513"/>
                </a:lnTo>
                <a:lnTo>
                  <a:pt x="104940" y="71767"/>
                </a:lnTo>
                <a:lnTo>
                  <a:pt x="104940" y="71221"/>
                </a:lnTo>
                <a:lnTo>
                  <a:pt x="104559" y="70624"/>
                </a:lnTo>
                <a:lnTo>
                  <a:pt x="104470" y="70497"/>
                </a:lnTo>
                <a:lnTo>
                  <a:pt x="104508" y="70243"/>
                </a:lnTo>
                <a:lnTo>
                  <a:pt x="105092" y="70434"/>
                </a:lnTo>
                <a:lnTo>
                  <a:pt x="105257" y="70878"/>
                </a:lnTo>
                <a:lnTo>
                  <a:pt x="105257" y="63423"/>
                </a:lnTo>
                <a:lnTo>
                  <a:pt x="104673" y="63220"/>
                </a:lnTo>
                <a:lnTo>
                  <a:pt x="104762" y="62877"/>
                </a:lnTo>
                <a:lnTo>
                  <a:pt x="105270" y="63423"/>
                </a:lnTo>
                <a:lnTo>
                  <a:pt x="105270" y="63157"/>
                </a:lnTo>
                <a:lnTo>
                  <a:pt x="105016" y="62877"/>
                </a:lnTo>
                <a:lnTo>
                  <a:pt x="104902" y="62750"/>
                </a:lnTo>
                <a:lnTo>
                  <a:pt x="104813" y="62496"/>
                </a:lnTo>
                <a:lnTo>
                  <a:pt x="105130" y="60972"/>
                </a:lnTo>
                <a:lnTo>
                  <a:pt x="105841" y="62369"/>
                </a:lnTo>
                <a:lnTo>
                  <a:pt x="105956" y="62877"/>
                </a:lnTo>
                <a:lnTo>
                  <a:pt x="105956" y="62318"/>
                </a:lnTo>
                <a:lnTo>
                  <a:pt x="105308" y="60972"/>
                </a:lnTo>
                <a:lnTo>
                  <a:pt x="105244" y="60464"/>
                </a:lnTo>
                <a:lnTo>
                  <a:pt x="106311" y="55257"/>
                </a:lnTo>
                <a:lnTo>
                  <a:pt x="106845" y="59448"/>
                </a:lnTo>
                <a:lnTo>
                  <a:pt x="106972" y="61099"/>
                </a:lnTo>
                <a:lnTo>
                  <a:pt x="106972" y="58902"/>
                </a:lnTo>
                <a:lnTo>
                  <a:pt x="106464" y="55257"/>
                </a:lnTo>
                <a:lnTo>
                  <a:pt x="106527" y="54114"/>
                </a:lnTo>
                <a:lnTo>
                  <a:pt x="109359" y="39979"/>
                </a:lnTo>
                <a:lnTo>
                  <a:pt x="113233" y="40474"/>
                </a:lnTo>
                <a:lnTo>
                  <a:pt x="113233" y="34848"/>
                </a:lnTo>
                <a:lnTo>
                  <a:pt x="113245" y="34594"/>
                </a:lnTo>
                <a:lnTo>
                  <a:pt x="113360" y="34086"/>
                </a:lnTo>
                <a:lnTo>
                  <a:pt x="111937" y="33832"/>
                </a:lnTo>
                <a:lnTo>
                  <a:pt x="111785" y="34594"/>
                </a:lnTo>
                <a:lnTo>
                  <a:pt x="111709" y="34467"/>
                </a:lnTo>
                <a:lnTo>
                  <a:pt x="111658" y="34594"/>
                </a:lnTo>
                <a:lnTo>
                  <a:pt x="111633" y="34340"/>
                </a:lnTo>
                <a:lnTo>
                  <a:pt x="111747" y="33832"/>
                </a:lnTo>
                <a:lnTo>
                  <a:pt x="110274" y="33578"/>
                </a:lnTo>
                <a:lnTo>
                  <a:pt x="110172" y="34086"/>
                </a:lnTo>
                <a:lnTo>
                  <a:pt x="110045" y="34340"/>
                </a:lnTo>
                <a:lnTo>
                  <a:pt x="109982" y="34086"/>
                </a:lnTo>
                <a:lnTo>
                  <a:pt x="110083" y="33451"/>
                </a:lnTo>
                <a:lnTo>
                  <a:pt x="109143" y="33375"/>
                </a:lnTo>
                <a:lnTo>
                  <a:pt x="109143" y="39954"/>
                </a:lnTo>
                <a:lnTo>
                  <a:pt x="106324" y="54114"/>
                </a:lnTo>
                <a:lnTo>
                  <a:pt x="106121" y="52628"/>
                </a:lnTo>
                <a:lnTo>
                  <a:pt x="106121" y="54114"/>
                </a:lnTo>
                <a:lnTo>
                  <a:pt x="106108" y="55257"/>
                </a:lnTo>
                <a:lnTo>
                  <a:pt x="105029" y="60464"/>
                </a:lnTo>
                <a:lnTo>
                  <a:pt x="104838" y="60096"/>
                </a:lnTo>
                <a:lnTo>
                  <a:pt x="104838" y="60464"/>
                </a:lnTo>
                <a:lnTo>
                  <a:pt x="104838" y="61353"/>
                </a:lnTo>
                <a:lnTo>
                  <a:pt x="104622" y="62496"/>
                </a:lnTo>
                <a:lnTo>
                  <a:pt x="104546" y="63004"/>
                </a:lnTo>
                <a:lnTo>
                  <a:pt x="104508" y="63195"/>
                </a:lnTo>
                <a:lnTo>
                  <a:pt x="104355" y="63271"/>
                </a:lnTo>
                <a:lnTo>
                  <a:pt x="104355" y="70180"/>
                </a:lnTo>
                <a:lnTo>
                  <a:pt x="104190" y="70116"/>
                </a:lnTo>
                <a:lnTo>
                  <a:pt x="104355" y="70180"/>
                </a:lnTo>
                <a:lnTo>
                  <a:pt x="104355" y="63271"/>
                </a:lnTo>
                <a:lnTo>
                  <a:pt x="104089" y="63398"/>
                </a:lnTo>
                <a:lnTo>
                  <a:pt x="104051" y="70497"/>
                </a:lnTo>
                <a:lnTo>
                  <a:pt x="103619" y="71132"/>
                </a:lnTo>
                <a:lnTo>
                  <a:pt x="103365" y="70167"/>
                </a:lnTo>
                <a:lnTo>
                  <a:pt x="103365" y="71386"/>
                </a:lnTo>
                <a:lnTo>
                  <a:pt x="102247" y="72910"/>
                </a:lnTo>
                <a:lnTo>
                  <a:pt x="102387" y="70751"/>
                </a:lnTo>
                <a:lnTo>
                  <a:pt x="102400" y="70624"/>
                </a:lnTo>
                <a:lnTo>
                  <a:pt x="102755" y="70370"/>
                </a:lnTo>
                <a:lnTo>
                  <a:pt x="103124" y="70116"/>
                </a:lnTo>
                <a:lnTo>
                  <a:pt x="103276" y="70624"/>
                </a:lnTo>
                <a:lnTo>
                  <a:pt x="103365" y="71386"/>
                </a:lnTo>
                <a:lnTo>
                  <a:pt x="103365" y="70167"/>
                </a:lnTo>
                <a:lnTo>
                  <a:pt x="103327" y="69989"/>
                </a:lnTo>
                <a:lnTo>
                  <a:pt x="103505" y="69875"/>
                </a:lnTo>
                <a:lnTo>
                  <a:pt x="103949" y="70027"/>
                </a:lnTo>
                <a:lnTo>
                  <a:pt x="104051" y="70497"/>
                </a:lnTo>
                <a:lnTo>
                  <a:pt x="104051" y="63385"/>
                </a:lnTo>
                <a:lnTo>
                  <a:pt x="103873" y="63322"/>
                </a:lnTo>
                <a:lnTo>
                  <a:pt x="103873" y="63500"/>
                </a:lnTo>
                <a:lnTo>
                  <a:pt x="103454" y="63703"/>
                </a:lnTo>
                <a:lnTo>
                  <a:pt x="103428" y="63258"/>
                </a:lnTo>
                <a:lnTo>
                  <a:pt x="103873" y="63500"/>
                </a:lnTo>
                <a:lnTo>
                  <a:pt x="103873" y="63322"/>
                </a:lnTo>
                <a:lnTo>
                  <a:pt x="103746" y="63258"/>
                </a:lnTo>
                <a:lnTo>
                  <a:pt x="103403" y="63131"/>
                </a:lnTo>
                <a:lnTo>
                  <a:pt x="103390" y="63004"/>
                </a:lnTo>
                <a:lnTo>
                  <a:pt x="103263" y="61976"/>
                </a:lnTo>
                <a:lnTo>
                  <a:pt x="103263" y="63792"/>
                </a:lnTo>
                <a:lnTo>
                  <a:pt x="103124" y="63868"/>
                </a:lnTo>
                <a:lnTo>
                  <a:pt x="103124" y="69862"/>
                </a:lnTo>
                <a:lnTo>
                  <a:pt x="102400" y="70370"/>
                </a:lnTo>
                <a:lnTo>
                  <a:pt x="102425" y="69507"/>
                </a:lnTo>
                <a:lnTo>
                  <a:pt x="103073" y="69735"/>
                </a:lnTo>
                <a:lnTo>
                  <a:pt x="103124" y="69862"/>
                </a:lnTo>
                <a:lnTo>
                  <a:pt x="103124" y="63868"/>
                </a:lnTo>
                <a:lnTo>
                  <a:pt x="102882" y="63982"/>
                </a:lnTo>
                <a:lnTo>
                  <a:pt x="102641" y="63957"/>
                </a:lnTo>
                <a:lnTo>
                  <a:pt x="102641" y="64147"/>
                </a:lnTo>
                <a:lnTo>
                  <a:pt x="102501" y="64528"/>
                </a:lnTo>
                <a:lnTo>
                  <a:pt x="102425" y="64401"/>
                </a:lnTo>
                <a:lnTo>
                  <a:pt x="102425" y="64757"/>
                </a:lnTo>
                <a:lnTo>
                  <a:pt x="102349" y="64960"/>
                </a:lnTo>
                <a:lnTo>
                  <a:pt x="102247" y="65252"/>
                </a:lnTo>
                <a:lnTo>
                  <a:pt x="102247" y="69303"/>
                </a:lnTo>
                <a:lnTo>
                  <a:pt x="102196" y="70497"/>
                </a:lnTo>
                <a:lnTo>
                  <a:pt x="102196" y="70751"/>
                </a:lnTo>
                <a:lnTo>
                  <a:pt x="102031" y="72910"/>
                </a:lnTo>
                <a:lnTo>
                  <a:pt x="101993" y="73037"/>
                </a:lnTo>
                <a:lnTo>
                  <a:pt x="101993" y="73545"/>
                </a:lnTo>
                <a:lnTo>
                  <a:pt x="101536" y="81165"/>
                </a:lnTo>
                <a:lnTo>
                  <a:pt x="101460" y="81800"/>
                </a:lnTo>
                <a:lnTo>
                  <a:pt x="101434" y="82435"/>
                </a:lnTo>
                <a:lnTo>
                  <a:pt x="100685" y="93954"/>
                </a:lnTo>
                <a:lnTo>
                  <a:pt x="97980" y="93573"/>
                </a:lnTo>
                <a:lnTo>
                  <a:pt x="97624" y="93535"/>
                </a:lnTo>
                <a:lnTo>
                  <a:pt x="101434" y="82435"/>
                </a:lnTo>
                <a:lnTo>
                  <a:pt x="101434" y="81876"/>
                </a:lnTo>
                <a:lnTo>
                  <a:pt x="97409" y="93497"/>
                </a:lnTo>
                <a:lnTo>
                  <a:pt x="96151" y="93319"/>
                </a:lnTo>
                <a:lnTo>
                  <a:pt x="95935" y="93192"/>
                </a:lnTo>
                <a:lnTo>
                  <a:pt x="95059" y="92684"/>
                </a:lnTo>
                <a:lnTo>
                  <a:pt x="93980" y="92049"/>
                </a:lnTo>
                <a:lnTo>
                  <a:pt x="101993" y="73545"/>
                </a:lnTo>
                <a:lnTo>
                  <a:pt x="101993" y="73037"/>
                </a:lnTo>
                <a:lnTo>
                  <a:pt x="101917" y="73291"/>
                </a:lnTo>
                <a:lnTo>
                  <a:pt x="99009" y="76974"/>
                </a:lnTo>
                <a:lnTo>
                  <a:pt x="100799" y="71767"/>
                </a:lnTo>
                <a:lnTo>
                  <a:pt x="100850" y="71640"/>
                </a:lnTo>
                <a:lnTo>
                  <a:pt x="101422" y="71259"/>
                </a:lnTo>
                <a:lnTo>
                  <a:pt x="102196" y="70751"/>
                </a:lnTo>
                <a:lnTo>
                  <a:pt x="102196" y="70497"/>
                </a:lnTo>
                <a:lnTo>
                  <a:pt x="100977" y="71259"/>
                </a:lnTo>
                <a:lnTo>
                  <a:pt x="101587" y="69481"/>
                </a:lnTo>
                <a:lnTo>
                  <a:pt x="101638" y="69354"/>
                </a:lnTo>
                <a:lnTo>
                  <a:pt x="102222" y="69240"/>
                </a:lnTo>
                <a:lnTo>
                  <a:pt x="102247" y="65252"/>
                </a:lnTo>
                <a:lnTo>
                  <a:pt x="102133" y="65570"/>
                </a:lnTo>
                <a:lnTo>
                  <a:pt x="102133" y="69049"/>
                </a:lnTo>
                <a:lnTo>
                  <a:pt x="101701" y="69227"/>
                </a:lnTo>
                <a:lnTo>
                  <a:pt x="101917" y="68605"/>
                </a:lnTo>
                <a:lnTo>
                  <a:pt x="102133" y="69049"/>
                </a:lnTo>
                <a:lnTo>
                  <a:pt x="102133" y="65570"/>
                </a:lnTo>
                <a:lnTo>
                  <a:pt x="101993" y="65671"/>
                </a:lnTo>
                <a:lnTo>
                  <a:pt x="101993" y="65938"/>
                </a:lnTo>
                <a:lnTo>
                  <a:pt x="101790" y="66535"/>
                </a:lnTo>
                <a:lnTo>
                  <a:pt x="101790" y="68326"/>
                </a:lnTo>
                <a:lnTo>
                  <a:pt x="101498" y="69227"/>
                </a:lnTo>
                <a:lnTo>
                  <a:pt x="101384" y="69481"/>
                </a:lnTo>
                <a:lnTo>
                  <a:pt x="100736" y="71386"/>
                </a:lnTo>
                <a:lnTo>
                  <a:pt x="100609" y="71475"/>
                </a:lnTo>
                <a:lnTo>
                  <a:pt x="100609" y="71767"/>
                </a:lnTo>
                <a:lnTo>
                  <a:pt x="98615" y="77482"/>
                </a:lnTo>
                <a:lnTo>
                  <a:pt x="98437" y="77711"/>
                </a:lnTo>
                <a:lnTo>
                  <a:pt x="98437" y="77990"/>
                </a:lnTo>
                <a:lnTo>
                  <a:pt x="93649" y="91859"/>
                </a:lnTo>
                <a:lnTo>
                  <a:pt x="93116" y="91541"/>
                </a:lnTo>
                <a:lnTo>
                  <a:pt x="92252" y="91033"/>
                </a:lnTo>
                <a:lnTo>
                  <a:pt x="90297" y="89890"/>
                </a:lnTo>
                <a:lnTo>
                  <a:pt x="89484" y="89420"/>
                </a:lnTo>
                <a:lnTo>
                  <a:pt x="98437" y="77990"/>
                </a:lnTo>
                <a:lnTo>
                  <a:pt x="98437" y="77711"/>
                </a:lnTo>
                <a:lnTo>
                  <a:pt x="89293" y="89306"/>
                </a:lnTo>
                <a:lnTo>
                  <a:pt x="88125" y="88620"/>
                </a:lnTo>
                <a:lnTo>
                  <a:pt x="87045" y="87985"/>
                </a:lnTo>
                <a:lnTo>
                  <a:pt x="86614" y="87731"/>
                </a:lnTo>
                <a:lnTo>
                  <a:pt x="86321" y="87350"/>
                </a:lnTo>
                <a:lnTo>
                  <a:pt x="86093" y="87071"/>
                </a:lnTo>
                <a:lnTo>
                  <a:pt x="95465" y="75196"/>
                </a:lnTo>
                <a:lnTo>
                  <a:pt x="95669" y="74942"/>
                </a:lnTo>
                <a:lnTo>
                  <a:pt x="96456" y="74434"/>
                </a:lnTo>
                <a:lnTo>
                  <a:pt x="100609" y="71767"/>
                </a:lnTo>
                <a:lnTo>
                  <a:pt x="100609" y="71475"/>
                </a:lnTo>
                <a:lnTo>
                  <a:pt x="96012" y="74434"/>
                </a:lnTo>
                <a:lnTo>
                  <a:pt x="99517" y="69989"/>
                </a:lnTo>
                <a:lnTo>
                  <a:pt x="99618" y="69862"/>
                </a:lnTo>
                <a:lnTo>
                  <a:pt x="100787" y="69608"/>
                </a:lnTo>
                <a:lnTo>
                  <a:pt x="101384" y="69481"/>
                </a:lnTo>
                <a:lnTo>
                  <a:pt x="101384" y="69253"/>
                </a:lnTo>
                <a:lnTo>
                  <a:pt x="99758" y="69608"/>
                </a:lnTo>
                <a:lnTo>
                  <a:pt x="101015" y="68084"/>
                </a:lnTo>
                <a:lnTo>
                  <a:pt x="101727" y="68199"/>
                </a:lnTo>
                <a:lnTo>
                  <a:pt x="101790" y="68326"/>
                </a:lnTo>
                <a:lnTo>
                  <a:pt x="101790" y="66535"/>
                </a:lnTo>
                <a:lnTo>
                  <a:pt x="101701" y="66789"/>
                </a:lnTo>
                <a:lnTo>
                  <a:pt x="101638" y="66941"/>
                </a:lnTo>
                <a:lnTo>
                  <a:pt x="101612" y="67957"/>
                </a:lnTo>
                <a:lnTo>
                  <a:pt x="101180" y="67957"/>
                </a:lnTo>
                <a:lnTo>
                  <a:pt x="101269" y="67830"/>
                </a:lnTo>
                <a:lnTo>
                  <a:pt x="101434" y="67589"/>
                </a:lnTo>
                <a:lnTo>
                  <a:pt x="101612" y="67957"/>
                </a:lnTo>
                <a:lnTo>
                  <a:pt x="101612" y="66979"/>
                </a:lnTo>
                <a:lnTo>
                  <a:pt x="100965" y="67830"/>
                </a:lnTo>
                <a:lnTo>
                  <a:pt x="100838" y="67830"/>
                </a:lnTo>
                <a:lnTo>
                  <a:pt x="100838" y="68084"/>
                </a:lnTo>
                <a:lnTo>
                  <a:pt x="99529" y="69735"/>
                </a:lnTo>
                <a:lnTo>
                  <a:pt x="99326" y="69786"/>
                </a:lnTo>
                <a:lnTo>
                  <a:pt x="99326" y="69989"/>
                </a:lnTo>
                <a:lnTo>
                  <a:pt x="95542" y="74688"/>
                </a:lnTo>
                <a:lnTo>
                  <a:pt x="95262" y="74879"/>
                </a:lnTo>
                <a:lnTo>
                  <a:pt x="95262" y="75196"/>
                </a:lnTo>
                <a:lnTo>
                  <a:pt x="85991" y="86931"/>
                </a:lnTo>
                <a:lnTo>
                  <a:pt x="85839" y="86715"/>
                </a:lnTo>
                <a:lnTo>
                  <a:pt x="85267" y="85953"/>
                </a:lnTo>
                <a:lnTo>
                  <a:pt x="83642" y="83794"/>
                </a:lnTo>
                <a:lnTo>
                  <a:pt x="83070" y="83032"/>
                </a:lnTo>
                <a:lnTo>
                  <a:pt x="95262" y="75196"/>
                </a:lnTo>
                <a:lnTo>
                  <a:pt x="95262" y="74879"/>
                </a:lnTo>
                <a:lnTo>
                  <a:pt x="82867" y="82778"/>
                </a:lnTo>
                <a:lnTo>
                  <a:pt x="82499" y="82270"/>
                </a:lnTo>
                <a:lnTo>
                  <a:pt x="81343" y="80746"/>
                </a:lnTo>
                <a:lnTo>
                  <a:pt x="80670" y="79857"/>
                </a:lnTo>
                <a:lnTo>
                  <a:pt x="93624" y="71386"/>
                </a:lnTo>
                <a:lnTo>
                  <a:pt x="95173" y="71005"/>
                </a:lnTo>
                <a:lnTo>
                  <a:pt x="99326" y="69989"/>
                </a:lnTo>
                <a:lnTo>
                  <a:pt x="99326" y="69786"/>
                </a:lnTo>
                <a:lnTo>
                  <a:pt x="94132" y="71005"/>
                </a:lnTo>
                <a:lnTo>
                  <a:pt x="99009" y="67957"/>
                </a:lnTo>
                <a:lnTo>
                  <a:pt x="100838" y="68084"/>
                </a:lnTo>
                <a:lnTo>
                  <a:pt x="100838" y="67830"/>
                </a:lnTo>
                <a:lnTo>
                  <a:pt x="99250" y="67703"/>
                </a:lnTo>
                <a:lnTo>
                  <a:pt x="100939" y="66687"/>
                </a:lnTo>
                <a:lnTo>
                  <a:pt x="101638" y="66941"/>
                </a:lnTo>
                <a:lnTo>
                  <a:pt x="101638" y="66763"/>
                </a:lnTo>
                <a:lnTo>
                  <a:pt x="101447" y="66687"/>
                </a:lnTo>
                <a:lnTo>
                  <a:pt x="101117" y="66560"/>
                </a:lnTo>
                <a:lnTo>
                  <a:pt x="101295" y="66433"/>
                </a:lnTo>
                <a:lnTo>
                  <a:pt x="101993" y="65938"/>
                </a:lnTo>
                <a:lnTo>
                  <a:pt x="101993" y="65671"/>
                </a:lnTo>
                <a:lnTo>
                  <a:pt x="101854" y="65532"/>
                </a:lnTo>
                <a:lnTo>
                  <a:pt x="101854" y="65798"/>
                </a:lnTo>
                <a:lnTo>
                  <a:pt x="100888" y="66433"/>
                </a:lnTo>
                <a:lnTo>
                  <a:pt x="100761" y="66370"/>
                </a:lnTo>
                <a:lnTo>
                  <a:pt x="100761" y="66560"/>
                </a:lnTo>
                <a:lnTo>
                  <a:pt x="98971" y="67703"/>
                </a:lnTo>
                <a:lnTo>
                  <a:pt x="98704" y="67691"/>
                </a:lnTo>
                <a:lnTo>
                  <a:pt x="98704" y="67830"/>
                </a:lnTo>
                <a:lnTo>
                  <a:pt x="93560" y="71132"/>
                </a:lnTo>
                <a:lnTo>
                  <a:pt x="93065" y="71259"/>
                </a:lnTo>
                <a:lnTo>
                  <a:pt x="93065" y="71386"/>
                </a:lnTo>
                <a:lnTo>
                  <a:pt x="80403" y="79514"/>
                </a:lnTo>
                <a:lnTo>
                  <a:pt x="80200" y="79222"/>
                </a:lnTo>
                <a:lnTo>
                  <a:pt x="79730" y="77444"/>
                </a:lnTo>
                <a:lnTo>
                  <a:pt x="79489" y="76555"/>
                </a:lnTo>
                <a:lnTo>
                  <a:pt x="79006" y="74752"/>
                </a:lnTo>
                <a:lnTo>
                  <a:pt x="93065" y="71386"/>
                </a:lnTo>
                <a:lnTo>
                  <a:pt x="93065" y="71259"/>
                </a:lnTo>
                <a:lnTo>
                  <a:pt x="78968" y="74625"/>
                </a:lnTo>
                <a:lnTo>
                  <a:pt x="78587" y="73126"/>
                </a:lnTo>
                <a:lnTo>
                  <a:pt x="77978" y="70840"/>
                </a:lnTo>
                <a:lnTo>
                  <a:pt x="92875" y="67322"/>
                </a:lnTo>
                <a:lnTo>
                  <a:pt x="98704" y="67830"/>
                </a:lnTo>
                <a:lnTo>
                  <a:pt x="98704" y="67691"/>
                </a:lnTo>
                <a:lnTo>
                  <a:pt x="94792" y="67322"/>
                </a:lnTo>
                <a:lnTo>
                  <a:pt x="93408" y="67195"/>
                </a:lnTo>
                <a:lnTo>
                  <a:pt x="93916" y="67068"/>
                </a:lnTo>
                <a:lnTo>
                  <a:pt x="99072" y="65798"/>
                </a:lnTo>
                <a:lnTo>
                  <a:pt x="100761" y="66560"/>
                </a:lnTo>
                <a:lnTo>
                  <a:pt x="100761" y="66370"/>
                </a:lnTo>
                <a:lnTo>
                  <a:pt x="99631" y="65798"/>
                </a:lnTo>
                <a:lnTo>
                  <a:pt x="99377" y="65671"/>
                </a:lnTo>
                <a:lnTo>
                  <a:pt x="100012" y="65544"/>
                </a:lnTo>
                <a:lnTo>
                  <a:pt x="101282" y="65290"/>
                </a:lnTo>
                <a:lnTo>
                  <a:pt x="101854" y="65798"/>
                </a:lnTo>
                <a:lnTo>
                  <a:pt x="101854" y="65532"/>
                </a:lnTo>
                <a:lnTo>
                  <a:pt x="101625" y="65290"/>
                </a:lnTo>
                <a:lnTo>
                  <a:pt x="101498" y="65163"/>
                </a:lnTo>
                <a:lnTo>
                  <a:pt x="102019" y="65036"/>
                </a:lnTo>
                <a:lnTo>
                  <a:pt x="102349" y="64960"/>
                </a:lnTo>
                <a:lnTo>
                  <a:pt x="102349" y="64820"/>
                </a:lnTo>
                <a:lnTo>
                  <a:pt x="101346" y="65036"/>
                </a:lnTo>
                <a:lnTo>
                  <a:pt x="101142" y="64858"/>
                </a:lnTo>
                <a:lnTo>
                  <a:pt x="101142" y="65163"/>
                </a:lnTo>
                <a:lnTo>
                  <a:pt x="99072" y="65544"/>
                </a:lnTo>
                <a:lnTo>
                  <a:pt x="98793" y="65417"/>
                </a:lnTo>
                <a:lnTo>
                  <a:pt x="98793" y="65671"/>
                </a:lnTo>
                <a:lnTo>
                  <a:pt x="92849" y="67068"/>
                </a:lnTo>
                <a:lnTo>
                  <a:pt x="92329" y="67030"/>
                </a:lnTo>
                <a:lnTo>
                  <a:pt x="92329" y="67195"/>
                </a:lnTo>
                <a:lnTo>
                  <a:pt x="77939" y="70700"/>
                </a:lnTo>
                <a:lnTo>
                  <a:pt x="77520" y="69062"/>
                </a:lnTo>
                <a:lnTo>
                  <a:pt x="77571" y="67919"/>
                </a:lnTo>
                <a:lnTo>
                  <a:pt x="77800" y="66268"/>
                </a:lnTo>
                <a:lnTo>
                  <a:pt x="77863" y="65760"/>
                </a:lnTo>
                <a:lnTo>
                  <a:pt x="92329" y="67195"/>
                </a:lnTo>
                <a:lnTo>
                  <a:pt x="92329" y="67030"/>
                </a:lnTo>
                <a:lnTo>
                  <a:pt x="77889" y="65620"/>
                </a:lnTo>
                <a:lnTo>
                  <a:pt x="78168" y="63601"/>
                </a:lnTo>
                <a:lnTo>
                  <a:pt x="78422" y="61709"/>
                </a:lnTo>
                <a:lnTo>
                  <a:pt x="93497" y="63258"/>
                </a:lnTo>
                <a:lnTo>
                  <a:pt x="98793" y="65671"/>
                </a:lnTo>
                <a:lnTo>
                  <a:pt x="98793" y="65417"/>
                </a:lnTo>
                <a:lnTo>
                  <a:pt x="94056" y="63258"/>
                </a:lnTo>
                <a:lnTo>
                  <a:pt x="99796" y="63893"/>
                </a:lnTo>
                <a:lnTo>
                  <a:pt x="101142" y="65163"/>
                </a:lnTo>
                <a:lnTo>
                  <a:pt x="101142" y="64858"/>
                </a:lnTo>
                <a:lnTo>
                  <a:pt x="100114" y="63893"/>
                </a:lnTo>
                <a:lnTo>
                  <a:pt x="102095" y="64020"/>
                </a:lnTo>
                <a:lnTo>
                  <a:pt x="102425" y="64757"/>
                </a:lnTo>
                <a:lnTo>
                  <a:pt x="102425" y="64401"/>
                </a:lnTo>
                <a:lnTo>
                  <a:pt x="102273" y="64147"/>
                </a:lnTo>
                <a:lnTo>
                  <a:pt x="102641" y="64147"/>
                </a:lnTo>
                <a:lnTo>
                  <a:pt x="102641" y="63957"/>
                </a:lnTo>
                <a:lnTo>
                  <a:pt x="102209" y="63893"/>
                </a:lnTo>
                <a:lnTo>
                  <a:pt x="101955" y="63373"/>
                </a:lnTo>
                <a:lnTo>
                  <a:pt x="101955" y="63893"/>
                </a:lnTo>
                <a:lnTo>
                  <a:pt x="99898" y="63639"/>
                </a:lnTo>
                <a:lnTo>
                  <a:pt x="99618" y="63373"/>
                </a:lnTo>
                <a:lnTo>
                  <a:pt x="99618" y="63639"/>
                </a:lnTo>
                <a:lnTo>
                  <a:pt x="95961" y="63258"/>
                </a:lnTo>
                <a:lnTo>
                  <a:pt x="93522" y="63004"/>
                </a:lnTo>
                <a:lnTo>
                  <a:pt x="92964" y="62750"/>
                </a:lnTo>
                <a:lnTo>
                  <a:pt x="92964" y="63004"/>
                </a:lnTo>
                <a:lnTo>
                  <a:pt x="78435" y="61582"/>
                </a:lnTo>
                <a:lnTo>
                  <a:pt x="78867" y="58394"/>
                </a:lnTo>
                <a:lnTo>
                  <a:pt x="78943" y="57886"/>
                </a:lnTo>
                <a:lnTo>
                  <a:pt x="79159" y="57505"/>
                </a:lnTo>
                <a:lnTo>
                  <a:pt x="79590" y="56781"/>
                </a:lnTo>
                <a:lnTo>
                  <a:pt x="92964" y="63004"/>
                </a:lnTo>
                <a:lnTo>
                  <a:pt x="92964" y="62750"/>
                </a:lnTo>
                <a:lnTo>
                  <a:pt x="79667" y="56642"/>
                </a:lnTo>
                <a:lnTo>
                  <a:pt x="80137" y="55854"/>
                </a:lnTo>
                <a:lnTo>
                  <a:pt x="81559" y="53441"/>
                </a:lnTo>
                <a:lnTo>
                  <a:pt x="81673" y="53251"/>
                </a:lnTo>
                <a:lnTo>
                  <a:pt x="95389" y="59575"/>
                </a:lnTo>
                <a:lnTo>
                  <a:pt x="99618" y="63639"/>
                </a:lnTo>
                <a:lnTo>
                  <a:pt x="99618" y="63373"/>
                </a:lnTo>
                <a:lnTo>
                  <a:pt x="95910" y="59829"/>
                </a:lnTo>
                <a:lnTo>
                  <a:pt x="101142" y="62242"/>
                </a:lnTo>
                <a:lnTo>
                  <a:pt x="101955" y="63893"/>
                </a:lnTo>
                <a:lnTo>
                  <a:pt x="101955" y="63373"/>
                </a:lnTo>
                <a:lnTo>
                  <a:pt x="101473" y="62369"/>
                </a:lnTo>
                <a:lnTo>
                  <a:pt x="103200" y="63258"/>
                </a:lnTo>
                <a:lnTo>
                  <a:pt x="103263" y="63792"/>
                </a:lnTo>
                <a:lnTo>
                  <a:pt x="103263" y="61976"/>
                </a:lnTo>
                <a:lnTo>
                  <a:pt x="103187" y="61353"/>
                </a:lnTo>
                <a:lnTo>
                  <a:pt x="104470" y="62623"/>
                </a:lnTo>
                <a:lnTo>
                  <a:pt x="104546" y="63004"/>
                </a:lnTo>
                <a:lnTo>
                  <a:pt x="104546" y="62433"/>
                </a:lnTo>
                <a:lnTo>
                  <a:pt x="103378" y="61353"/>
                </a:lnTo>
                <a:lnTo>
                  <a:pt x="103174" y="61175"/>
                </a:lnTo>
                <a:lnTo>
                  <a:pt x="103174" y="63004"/>
                </a:lnTo>
                <a:lnTo>
                  <a:pt x="101854" y="62369"/>
                </a:lnTo>
                <a:lnTo>
                  <a:pt x="101320" y="62115"/>
                </a:lnTo>
                <a:lnTo>
                  <a:pt x="101257" y="61988"/>
                </a:lnTo>
                <a:lnTo>
                  <a:pt x="101015" y="61531"/>
                </a:lnTo>
                <a:lnTo>
                  <a:pt x="101015" y="61988"/>
                </a:lnTo>
                <a:lnTo>
                  <a:pt x="96316" y="59829"/>
                </a:lnTo>
                <a:lnTo>
                  <a:pt x="95491" y="59448"/>
                </a:lnTo>
                <a:lnTo>
                  <a:pt x="95224" y="59194"/>
                </a:lnTo>
                <a:lnTo>
                  <a:pt x="94970" y="58953"/>
                </a:lnTo>
                <a:lnTo>
                  <a:pt x="94970" y="59194"/>
                </a:lnTo>
                <a:lnTo>
                  <a:pt x="81749" y="53124"/>
                </a:lnTo>
                <a:lnTo>
                  <a:pt x="82537" y="51790"/>
                </a:lnTo>
                <a:lnTo>
                  <a:pt x="81470" y="51790"/>
                </a:lnTo>
                <a:lnTo>
                  <a:pt x="81546" y="51663"/>
                </a:lnTo>
                <a:lnTo>
                  <a:pt x="82613" y="51663"/>
                </a:lnTo>
                <a:lnTo>
                  <a:pt x="84264" y="48869"/>
                </a:lnTo>
                <a:lnTo>
                  <a:pt x="83134" y="48869"/>
                </a:lnTo>
                <a:lnTo>
                  <a:pt x="83210" y="48742"/>
                </a:lnTo>
                <a:lnTo>
                  <a:pt x="84162" y="48742"/>
                </a:lnTo>
                <a:lnTo>
                  <a:pt x="94970" y="59194"/>
                </a:lnTo>
                <a:lnTo>
                  <a:pt x="94970" y="58953"/>
                </a:lnTo>
                <a:lnTo>
                  <a:pt x="84378" y="48666"/>
                </a:lnTo>
                <a:lnTo>
                  <a:pt x="84556" y="48361"/>
                </a:lnTo>
                <a:lnTo>
                  <a:pt x="84899" y="48107"/>
                </a:lnTo>
                <a:lnTo>
                  <a:pt x="83566" y="48107"/>
                </a:lnTo>
                <a:lnTo>
                  <a:pt x="83693" y="47980"/>
                </a:lnTo>
                <a:lnTo>
                  <a:pt x="85064" y="47980"/>
                </a:lnTo>
                <a:lnTo>
                  <a:pt x="85737" y="47472"/>
                </a:lnTo>
                <a:lnTo>
                  <a:pt x="85902" y="47345"/>
                </a:lnTo>
                <a:lnTo>
                  <a:pt x="86741" y="46710"/>
                </a:lnTo>
                <a:lnTo>
                  <a:pt x="85331" y="46710"/>
                </a:lnTo>
                <a:lnTo>
                  <a:pt x="85496" y="46583"/>
                </a:lnTo>
                <a:lnTo>
                  <a:pt x="86906" y="46583"/>
                </a:lnTo>
                <a:lnTo>
                  <a:pt x="87426" y="46189"/>
                </a:lnTo>
                <a:lnTo>
                  <a:pt x="98374" y="56781"/>
                </a:lnTo>
                <a:lnTo>
                  <a:pt x="101015" y="61988"/>
                </a:lnTo>
                <a:lnTo>
                  <a:pt x="101015" y="61531"/>
                </a:lnTo>
                <a:lnTo>
                  <a:pt x="98767" y="57162"/>
                </a:lnTo>
                <a:lnTo>
                  <a:pt x="102933" y="61226"/>
                </a:lnTo>
                <a:lnTo>
                  <a:pt x="103174" y="63004"/>
                </a:lnTo>
                <a:lnTo>
                  <a:pt x="103174" y="61175"/>
                </a:lnTo>
                <a:lnTo>
                  <a:pt x="103060" y="60845"/>
                </a:lnTo>
                <a:lnTo>
                  <a:pt x="102882" y="59499"/>
                </a:lnTo>
                <a:lnTo>
                  <a:pt x="102882" y="60845"/>
                </a:lnTo>
                <a:lnTo>
                  <a:pt x="99072" y="57162"/>
                </a:lnTo>
                <a:lnTo>
                  <a:pt x="98552" y="56654"/>
                </a:lnTo>
                <a:lnTo>
                  <a:pt x="98361" y="56273"/>
                </a:lnTo>
                <a:lnTo>
                  <a:pt x="98120" y="55803"/>
                </a:lnTo>
                <a:lnTo>
                  <a:pt x="98120" y="56273"/>
                </a:lnTo>
                <a:lnTo>
                  <a:pt x="87566" y="46088"/>
                </a:lnTo>
                <a:lnTo>
                  <a:pt x="87426" y="45948"/>
                </a:lnTo>
                <a:lnTo>
                  <a:pt x="87744" y="45948"/>
                </a:lnTo>
                <a:lnTo>
                  <a:pt x="88417" y="45440"/>
                </a:lnTo>
                <a:lnTo>
                  <a:pt x="87312" y="45440"/>
                </a:lnTo>
                <a:lnTo>
                  <a:pt x="87312" y="46075"/>
                </a:lnTo>
                <a:lnTo>
                  <a:pt x="86156" y="46075"/>
                </a:lnTo>
                <a:lnTo>
                  <a:pt x="86321" y="45948"/>
                </a:lnTo>
                <a:lnTo>
                  <a:pt x="87172" y="45948"/>
                </a:lnTo>
                <a:lnTo>
                  <a:pt x="87312" y="46075"/>
                </a:lnTo>
                <a:lnTo>
                  <a:pt x="87312" y="45440"/>
                </a:lnTo>
                <a:lnTo>
                  <a:pt x="86969" y="45440"/>
                </a:lnTo>
                <a:lnTo>
                  <a:pt x="87134" y="45313"/>
                </a:lnTo>
                <a:lnTo>
                  <a:pt x="88582" y="45313"/>
                </a:lnTo>
                <a:lnTo>
                  <a:pt x="89255" y="44805"/>
                </a:lnTo>
                <a:lnTo>
                  <a:pt x="87795" y="44805"/>
                </a:lnTo>
                <a:lnTo>
                  <a:pt x="87960" y="44678"/>
                </a:lnTo>
                <a:lnTo>
                  <a:pt x="89420" y="44678"/>
                </a:lnTo>
                <a:lnTo>
                  <a:pt x="90093" y="44170"/>
                </a:lnTo>
                <a:lnTo>
                  <a:pt x="88620" y="44170"/>
                </a:lnTo>
                <a:lnTo>
                  <a:pt x="88785" y="44043"/>
                </a:lnTo>
                <a:lnTo>
                  <a:pt x="90258" y="44043"/>
                </a:lnTo>
                <a:lnTo>
                  <a:pt x="91452" y="43141"/>
                </a:lnTo>
                <a:lnTo>
                  <a:pt x="98120" y="56273"/>
                </a:lnTo>
                <a:lnTo>
                  <a:pt x="98120" y="55803"/>
                </a:lnTo>
                <a:lnTo>
                  <a:pt x="91592" y="43040"/>
                </a:lnTo>
                <a:lnTo>
                  <a:pt x="93116" y="41884"/>
                </a:lnTo>
                <a:lnTo>
                  <a:pt x="95084" y="41376"/>
                </a:lnTo>
                <a:lnTo>
                  <a:pt x="92227" y="41376"/>
                </a:lnTo>
                <a:lnTo>
                  <a:pt x="92557" y="41249"/>
                </a:lnTo>
                <a:lnTo>
                  <a:pt x="95072" y="41249"/>
                </a:lnTo>
                <a:lnTo>
                  <a:pt x="102133" y="55130"/>
                </a:lnTo>
                <a:lnTo>
                  <a:pt x="102882" y="60845"/>
                </a:lnTo>
                <a:lnTo>
                  <a:pt x="102882" y="59499"/>
                </a:lnTo>
                <a:lnTo>
                  <a:pt x="102374" y="55638"/>
                </a:lnTo>
                <a:lnTo>
                  <a:pt x="104838" y="60464"/>
                </a:lnTo>
                <a:lnTo>
                  <a:pt x="104838" y="60096"/>
                </a:lnTo>
                <a:lnTo>
                  <a:pt x="102019" y="53111"/>
                </a:lnTo>
                <a:lnTo>
                  <a:pt x="102019" y="54495"/>
                </a:lnTo>
                <a:lnTo>
                  <a:pt x="95300" y="41249"/>
                </a:lnTo>
                <a:lnTo>
                  <a:pt x="95567" y="41249"/>
                </a:lnTo>
                <a:lnTo>
                  <a:pt x="96558" y="40995"/>
                </a:lnTo>
                <a:lnTo>
                  <a:pt x="98526" y="40487"/>
                </a:lnTo>
                <a:lnTo>
                  <a:pt x="100063" y="40093"/>
                </a:lnTo>
                <a:lnTo>
                  <a:pt x="102019" y="54495"/>
                </a:lnTo>
                <a:lnTo>
                  <a:pt x="102019" y="53111"/>
                </a:lnTo>
                <a:lnTo>
                  <a:pt x="100228" y="40055"/>
                </a:lnTo>
                <a:lnTo>
                  <a:pt x="100495" y="39979"/>
                </a:lnTo>
                <a:lnTo>
                  <a:pt x="101968" y="39598"/>
                </a:lnTo>
                <a:lnTo>
                  <a:pt x="103441" y="39217"/>
                </a:lnTo>
                <a:lnTo>
                  <a:pt x="104089" y="39306"/>
                </a:lnTo>
                <a:lnTo>
                  <a:pt x="106121" y="54114"/>
                </a:lnTo>
                <a:lnTo>
                  <a:pt x="106121" y="52628"/>
                </a:lnTo>
                <a:lnTo>
                  <a:pt x="104305" y="39331"/>
                </a:lnTo>
                <a:lnTo>
                  <a:pt x="109143" y="39954"/>
                </a:lnTo>
                <a:lnTo>
                  <a:pt x="109143" y="33375"/>
                </a:lnTo>
                <a:lnTo>
                  <a:pt x="108572" y="33324"/>
                </a:lnTo>
                <a:lnTo>
                  <a:pt x="108483" y="34086"/>
                </a:lnTo>
                <a:lnTo>
                  <a:pt x="108343" y="34086"/>
                </a:lnTo>
                <a:lnTo>
                  <a:pt x="108343" y="33959"/>
                </a:lnTo>
                <a:lnTo>
                  <a:pt x="108394" y="33324"/>
                </a:lnTo>
                <a:lnTo>
                  <a:pt x="106908" y="33197"/>
                </a:lnTo>
                <a:lnTo>
                  <a:pt x="106845" y="33959"/>
                </a:lnTo>
                <a:lnTo>
                  <a:pt x="106692" y="33959"/>
                </a:lnTo>
                <a:lnTo>
                  <a:pt x="106718" y="33197"/>
                </a:lnTo>
                <a:lnTo>
                  <a:pt x="105219" y="33197"/>
                </a:lnTo>
                <a:lnTo>
                  <a:pt x="105219" y="33959"/>
                </a:lnTo>
                <a:lnTo>
                  <a:pt x="105029" y="33959"/>
                </a:lnTo>
                <a:lnTo>
                  <a:pt x="105041" y="33197"/>
                </a:lnTo>
                <a:lnTo>
                  <a:pt x="103543" y="33197"/>
                </a:lnTo>
                <a:lnTo>
                  <a:pt x="103555" y="33959"/>
                </a:lnTo>
                <a:lnTo>
                  <a:pt x="103378" y="33959"/>
                </a:lnTo>
                <a:lnTo>
                  <a:pt x="103378" y="33324"/>
                </a:lnTo>
                <a:lnTo>
                  <a:pt x="101841" y="33324"/>
                </a:lnTo>
                <a:lnTo>
                  <a:pt x="101917" y="34086"/>
                </a:lnTo>
                <a:lnTo>
                  <a:pt x="101752" y="34086"/>
                </a:lnTo>
                <a:lnTo>
                  <a:pt x="101663" y="33324"/>
                </a:lnTo>
                <a:lnTo>
                  <a:pt x="100164" y="33578"/>
                </a:lnTo>
                <a:lnTo>
                  <a:pt x="100266" y="34340"/>
                </a:lnTo>
                <a:lnTo>
                  <a:pt x="100126" y="34340"/>
                </a:lnTo>
                <a:lnTo>
                  <a:pt x="100012" y="33578"/>
                </a:lnTo>
                <a:lnTo>
                  <a:pt x="98539" y="33832"/>
                </a:lnTo>
                <a:lnTo>
                  <a:pt x="98640" y="34594"/>
                </a:lnTo>
                <a:lnTo>
                  <a:pt x="98488" y="34594"/>
                </a:lnTo>
                <a:lnTo>
                  <a:pt x="98298" y="33959"/>
                </a:lnTo>
                <a:lnTo>
                  <a:pt x="96850" y="34213"/>
                </a:lnTo>
                <a:lnTo>
                  <a:pt x="97053" y="34975"/>
                </a:lnTo>
                <a:lnTo>
                  <a:pt x="96901" y="34975"/>
                </a:lnTo>
                <a:lnTo>
                  <a:pt x="96850" y="35102"/>
                </a:lnTo>
                <a:lnTo>
                  <a:pt x="96647" y="34213"/>
                </a:lnTo>
                <a:lnTo>
                  <a:pt x="95211" y="34721"/>
                </a:lnTo>
                <a:lnTo>
                  <a:pt x="95465" y="35483"/>
                </a:lnTo>
                <a:lnTo>
                  <a:pt x="95300" y="35483"/>
                </a:lnTo>
                <a:lnTo>
                  <a:pt x="95059" y="34721"/>
                </a:lnTo>
                <a:lnTo>
                  <a:pt x="93649" y="35229"/>
                </a:lnTo>
                <a:lnTo>
                  <a:pt x="93903" y="35991"/>
                </a:lnTo>
                <a:lnTo>
                  <a:pt x="93776" y="35991"/>
                </a:lnTo>
                <a:lnTo>
                  <a:pt x="93484" y="35229"/>
                </a:lnTo>
                <a:lnTo>
                  <a:pt x="92062" y="35864"/>
                </a:lnTo>
                <a:lnTo>
                  <a:pt x="92316" y="36499"/>
                </a:lnTo>
                <a:lnTo>
                  <a:pt x="92214" y="36626"/>
                </a:lnTo>
                <a:lnTo>
                  <a:pt x="91897" y="35864"/>
                </a:lnTo>
                <a:lnTo>
                  <a:pt x="90551" y="36499"/>
                </a:lnTo>
                <a:lnTo>
                  <a:pt x="90843" y="37261"/>
                </a:lnTo>
                <a:lnTo>
                  <a:pt x="90716" y="37261"/>
                </a:lnTo>
                <a:lnTo>
                  <a:pt x="90335" y="36626"/>
                </a:lnTo>
                <a:lnTo>
                  <a:pt x="89052" y="37261"/>
                </a:lnTo>
                <a:lnTo>
                  <a:pt x="89408" y="38023"/>
                </a:lnTo>
                <a:lnTo>
                  <a:pt x="89255" y="38023"/>
                </a:lnTo>
                <a:lnTo>
                  <a:pt x="88887" y="37388"/>
                </a:lnTo>
                <a:lnTo>
                  <a:pt x="87579" y="38150"/>
                </a:lnTo>
                <a:lnTo>
                  <a:pt x="87858" y="38658"/>
                </a:lnTo>
                <a:lnTo>
                  <a:pt x="87909" y="38912"/>
                </a:lnTo>
                <a:lnTo>
                  <a:pt x="87388" y="38277"/>
                </a:lnTo>
                <a:lnTo>
                  <a:pt x="86144" y="39039"/>
                </a:lnTo>
                <a:lnTo>
                  <a:pt x="86461" y="39547"/>
                </a:lnTo>
                <a:lnTo>
                  <a:pt x="86461" y="39801"/>
                </a:lnTo>
                <a:lnTo>
                  <a:pt x="86017" y="39293"/>
                </a:lnTo>
                <a:lnTo>
                  <a:pt x="85013" y="39928"/>
                </a:lnTo>
                <a:lnTo>
                  <a:pt x="84912" y="40182"/>
                </a:lnTo>
                <a:lnTo>
                  <a:pt x="85267" y="40690"/>
                </a:lnTo>
                <a:lnTo>
                  <a:pt x="85090" y="40817"/>
                </a:lnTo>
                <a:lnTo>
                  <a:pt x="84620" y="40182"/>
                </a:lnTo>
                <a:lnTo>
                  <a:pt x="83489" y="41071"/>
                </a:lnTo>
                <a:lnTo>
                  <a:pt x="83756" y="41452"/>
                </a:lnTo>
                <a:lnTo>
                  <a:pt x="83845" y="41833"/>
                </a:lnTo>
                <a:lnTo>
                  <a:pt x="83324" y="41325"/>
                </a:lnTo>
                <a:lnTo>
                  <a:pt x="82232" y="42214"/>
                </a:lnTo>
                <a:lnTo>
                  <a:pt x="82702" y="42849"/>
                </a:lnTo>
                <a:lnTo>
                  <a:pt x="82613" y="42976"/>
                </a:lnTo>
                <a:lnTo>
                  <a:pt x="82054" y="42341"/>
                </a:lnTo>
                <a:lnTo>
                  <a:pt x="81013" y="43484"/>
                </a:lnTo>
                <a:lnTo>
                  <a:pt x="81559" y="43992"/>
                </a:lnTo>
                <a:lnTo>
                  <a:pt x="81432" y="44119"/>
                </a:lnTo>
                <a:lnTo>
                  <a:pt x="80886" y="43611"/>
                </a:lnTo>
                <a:lnTo>
                  <a:pt x="79857" y="44754"/>
                </a:lnTo>
                <a:lnTo>
                  <a:pt x="80403" y="45135"/>
                </a:lnTo>
                <a:lnTo>
                  <a:pt x="80378" y="45262"/>
                </a:lnTo>
                <a:lnTo>
                  <a:pt x="79717" y="44881"/>
                </a:lnTo>
                <a:lnTo>
                  <a:pt x="78803" y="46024"/>
                </a:lnTo>
                <a:lnTo>
                  <a:pt x="79184" y="46278"/>
                </a:lnTo>
                <a:lnTo>
                  <a:pt x="79311" y="46532"/>
                </a:lnTo>
                <a:lnTo>
                  <a:pt x="78663" y="46151"/>
                </a:lnTo>
                <a:lnTo>
                  <a:pt x="77749" y="47294"/>
                </a:lnTo>
                <a:lnTo>
                  <a:pt x="78181" y="47675"/>
                </a:lnTo>
                <a:lnTo>
                  <a:pt x="78282" y="47929"/>
                </a:lnTo>
                <a:lnTo>
                  <a:pt x="77647" y="47421"/>
                </a:lnTo>
                <a:lnTo>
                  <a:pt x="76835" y="48691"/>
                </a:lnTo>
                <a:lnTo>
                  <a:pt x="77444" y="49199"/>
                </a:lnTo>
                <a:lnTo>
                  <a:pt x="77355" y="49326"/>
                </a:lnTo>
                <a:lnTo>
                  <a:pt x="76708" y="48945"/>
                </a:lnTo>
                <a:lnTo>
                  <a:pt x="75958" y="50088"/>
                </a:lnTo>
                <a:lnTo>
                  <a:pt x="76593" y="50596"/>
                </a:lnTo>
                <a:lnTo>
                  <a:pt x="76504" y="50723"/>
                </a:lnTo>
                <a:lnTo>
                  <a:pt x="75857" y="50342"/>
                </a:lnTo>
                <a:lnTo>
                  <a:pt x="75158" y="51612"/>
                </a:lnTo>
                <a:lnTo>
                  <a:pt x="75806" y="51993"/>
                </a:lnTo>
                <a:lnTo>
                  <a:pt x="75730" y="52120"/>
                </a:lnTo>
                <a:lnTo>
                  <a:pt x="75044" y="51866"/>
                </a:lnTo>
                <a:lnTo>
                  <a:pt x="74396" y="53136"/>
                </a:lnTo>
                <a:lnTo>
                  <a:pt x="75082" y="53517"/>
                </a:lnTo>
                <a:lnTo>
                  <a:pt x="75031" y="53644"/>
                </a:lnTo>
                <a:lnTo>
                  <a:pt x="74345" y="53390"/>
                </a:lnTo>
                <a:lnTo>
                  <a:pt x="73774" y="54787"/>
                </a:lnTo>
                <a:lnTo>
                  <a:pt x="74460" y="55041"/>
                </a:lnTo>
                <a:lnTo>
                  <a:pt x="74396" y="55168"/>
                </a:lnTo>
                <a:lnTo>
                  <a:pt x="73698" y="54914"/>
                </a:lnTo>
                <a:lnTo>
                  <a:pt x="73215" y="56311"/>
                </a:lnTo>
                <a:lnTo>
                  <a:pt x="73863" y="56565"/>
                </a:lnTo>
                <a:lnTo>
                  <a:pt x="73863" y="56692"/>
                </a:lnTo>
                <a:lnTo>
                  <a:pt x="73139" y="56565"/>
                </a:lnTo>
                <a:lnTo>
                  <a:pt x="72694" y="57962"/>
                </a:lnTo>
                <a:lnTo>
                  <a:pt x="73418" y="58089"/>
                </a:lnTo>
                <a:lnTo>
                  <a:pt x="73342" y="58343"/>
                </a:lnTo>
                <a:lnTo>
                  <a:pt x="72618" y="58089"/>
                </a:lnTo>
                <a:lnTo>
                  <a:pt x="72275" y="59613"/>
                </a:lnTo>
                <a:lnTo>
                  <a:pt x="73012" y="59740"/>
                </a:lnTo>
                <a:lnTo>
                  <a:pt x="74841" y="59740"/>
                </a:lnTo>
                <a:lnTo>
                  <a:pt x="74815" y="59867"/>
                </a:lnTo>
                <a:lnTo>
                  <a:pt x="72986" y="59867"/>
                </a:lnTo>
                <a:lnTo>
                  <a:pt x="72237" y="59867"/>
                </a:lnTo>
                <a:lnTo>
                  <a:pt x="71932" y="61264"/>
                </a:lnTo>
                <a:lnTo>
                  <a:pt x="72694" y="61391"/>
                </a:lnTo>
                <a:lnTo>
                  <a:pt x="72669" y="61518"/>
                </a:lnTo>
                <a:lnTo>
                  <a:pt x="71932" y="61391"/>
                </a:lnTo>
                <a:lnTo>
                  <a:pt x="71704" y="62915"/>
                </a:lnTo>
                <a:lnTo>
                  <a:pt x="72440" y="63042"/>
                </a:lnTo>
                <a:lnTo>
                  <a:pt x="72440" y="63169"/>
                </a:lnTo>
                <a:lnTo>
                  <a:pt x="71704" y="63042"/>
                </a:lnTo>
                <a:lnTo>
                  <a:pt x="71551" y="64566"/>
                </a:lnTo>
                <a:lnTo>
                  <a:pt x="72301" y="64693"/>
                </a:lnTo>
                <a:lnTo>
                  <a:pt x="72288" y="64820"/>
                </a:lnTo>
                <a:lnTo>
                  <a:pt x="71501" y="64693"/>
                </a:lnTo>
                <a:lnTo>
                  <a:pt x="71475" y="66217"/>
                </a:lnTo>
                <a:lnTo>
                  <a:pt x="72224" y="66217"/>
                </a:lnTo>
                <a:lnTo>
                  <a:pt x="72212" y="66471"/>
                </a:lnTo>
                <a:lnTo>
                  <a:pt x="71462" y="66471"/>
                </a:lnTo>
                <a:lnTo>
                  <a:pt x="71450" y="67995"/>
                </a:lnTo>
                <a:lnTo>
                  <a:pt x="72224" y="67995"/>
                </a:lnTo>
                <a:lnTo>
                  <a:pt x="72186" y="68122"/>
                </a:lnTo>
                <a:lnTo>
                  <a:pt x="71488" y="68122"/>
                </a:lnTo>
                <a:lnTo>
                  <a:pt x="71577" y="69646"/>
                </a:lnTo>
                <a:lnTo>
                  <a:pt x="72301" y="69519"/>
                </a:lnTo>
                <a:lnTo>
                  <a:pt x="72326" y="69773"/>
                </a:lnTo>
                <a:lnTo>
                  <a:pt x="71615" y="69773"/>
                </a:lnTo>
                <a:lnTo>
                  <a:pt x="71729" y="71297"/>
                </a:lnTo>
                <a:lnTo>
                  <a:pt x="72491" y="71297"/>
                </a:lnTo>
                <a:lnTo>
                  <a:pt x="72491" y="71424"/>
                </a:lnTo>
                <a:lnTo>
                  <a:pt x="71729" y="71551"/>
                </a:lnTo>
                <a:lnTo>
                  <a:pt x="71983" y="72948"/>
                </a:lnTo>
                <a:lnTo>
                  <a:pt x="72745" y="72821"/>
                </a:lnTo>
                <a:lnTo>
                  <a:pt x="72771" y="73075"/>
                </a:lnTo>
                <a:lnTo>
                  <a:pt x="72009" y="73202"/>
                </a:lnTo>
                <a:lnTo>
                  <a:pt x="72351" y="74599"/>
                </a:lnTo>
                <a:lnTo>
                  <a:pt x="73037" y="74472"/>
                </a:lnTo>
                <a:lnTo>
                  <a:pt x="73126" y="74599"/>
                </a:lnTo>
                <a:lnTo>
                  <a:pt x="72377" y="74853"/>
                </a:lnTo>
                <a:lnTo>
                  <a:pt x="72771" y="76250"/>
                </a:lnTo>
                <a:lnTo>
                  <a:pt x="73482" y="76123"/>
                </a:lnTo>
                <a:lnTo>
                  <a:pt x="73507" y="76250"/>
                </a:lnTo>
                <a:lnTo>
                  <a:pt x="72809" y="76504"/>
                </a:lnTo>
                <a:lnTo>
                  <a:pt x="73253" y="77901"/>
                </a:lnTo>
                <a:lnTo>
                  <a:pt x="73964" y="77647"/>
                </a:lnTo>
                <a:lnTo>
                  <a:pt x="74053" y="77774"/>
                </a:lnTo>
                <a:lnTo>
                  <a:pt x="73329" y="78155"/>
                </a:lnTo>
                <a:lnTo>
                  <a:pt x="73825" y="79425"/>
                </a:lnTo>
                <a:lnTo>
                  <a:pt x="74561" y="79171"/>
                </a:lnTo>
                <a:lnTo>
                  <a:pt x="74561" y="79298"/>
                </a:lnTo>
                <a:lnTo>
                  <a:pt x="73875" y="79679"/>
                </a:lnTo>
                <a:lnTo>
                  <a:pt x="74485" y="81076"/>
                </a:lnTo>
                <a:lnTo>
                  <a:pt x="75234" y="80695"/>
                </a:lnTo>
                <a:lnTo>
                  <a:pt x="75196" y="80822"/>
                </a:lnTo>
                <a:lnTo>
                  <a:pt x="74549" y="81203"/>
                </a:lnTo>
                <a:lnTo>
                  <a:pt x="75234" y="82473"/>
                </a:lnTo>
                <a:lnTo>
                  <a:pt x="75920" y="82219"/>
                </a:lnTo>
                <a:lnTo>
                  <a:pt x="75984" y="82346"/>
                </a:lnTo>
                <a:lnTo>
                  <a:pt x="75349" y="82727"/>
                </a:lnTo>
                <a:lnTo>
                  <a:pt x="76060" y="83997"/>
                </a:lnTo>
                <a:lnTo>
                  <a:pt x="76708" y="83616"/>
                </a:lnTo>
                <a:lnTo>
                  <a:pt x="76809" y="83743"/>
                </a:lnTo>
                <a:lnTo>
                  <a:pt x="76136" y="84251"/>
                </a:lnTo>
                <a:lnTo>
                  <a:pt x="76962" y="85394"/>
                </a:lnTo>
                <a:lnTo>
                  <a:pt x="77584" y="85013"/>
                </a:lnTo>
                <a:lnTo>
                  <a:pt x="77635" y="85140"/>
                </a:lnTo>
                <a:lnTo>
                  <a:pt x="77050" y="85648"/>
                </a:lnTo>
                <a:lnTo>
                  <a:pt x="77914" y="86918"/>
                </a:lnTo>
                <a:lnTo>
                  <a:pt x="78536" y="86410"/>
                </a:lnTo>
                <a:lnTo>
                  <a:pt x="78536" y="86537"/>
                </a:lnTo>
                <a:lnTo>
                  <a:pt x="78016" y="87045"/>
                </a:lnTo>
                <a:lnTo>
                  <a:pt x="78917" y="88188"/>
                </a:lnTo>
                <a:lnTo>
                  <a:pt x="79514" y="87807"/>
                </a:lnTo>
                <a:lnTo>
                  <a:pt x="79616" y="87934"/>
                </a:lnTo>
                <a:lnTo>
                  <a:pt x="79057" y="88315"/>
                </a:lnTo>
                <a:lnTo>
                  <a:pt x="80035" y="89458"/>
                </a:lnTo>
                <a:lnTo>
                  <a:pt x="80581" y="89077"/>
                </a:lnTo>
                <a:lnTo>
                  <a:pt x="80137" y="89585"/>
                </a:lnTo>
                <a:lnTo>
                  <a:pt x="81114" y="90728"/>
                </a:lnTo>
                <a:lnTo>
                  <a:pt x="81699" y="90220"/>
                </a:lnTo>
                <a:lnTo>
                  <a:pt x="81749" y="90347"/>
                </a:lnTo>
                <a:lnTo>
                  <a:pt x="81267" y="90855"/>
                </a:lnTo>
                <a:lnTo>
                  <a:pt x="82372" y="91871"/>
                </a:lnTo>
                <a:lnTo>
                  <a:pt x="82892" y="91363"/>
                </a:lnTo>
                <a:lnTo>
                  <a:pt x="83045" y="91490"/>
                </a:lnTo>
                <a:lnTo>
                  <a:pt x="82524" y="91998"/>
                </a:lnTo>
                <a:lnTo>
                  <a:pt x="83629" y="93014"/>
                </a:lnTo>
                <a:lnTo>
                  <a:pt x="84162" y="92506"/>
                </a:lnTo>
                <a:lnTo>
                  <a:pt x="83781" y="93141"/>
                </a:lnTo>
                <a:lnTo>
                  <a:pt x="84950" y="94030"/>
                </a:lnTo>
                <a:lnTo>
                  <a:pt x="85407" y="93395"/>
                </a:lnTo>
                <a:lnTo>
                  <a:pt x="85534" y="93522"/>
                </a:lnTo>
                <a:lnTo>
                  <a:pt x="85128" y="94157"/>
                </a:lnTo>
                <a:lnTo>
                  <a:pt x="86347" y="95046"/>
                </a:lnTo>
                <a:lnTo>
                  <a:pt x="86753" y="94411"/>
                </a:lnTo>
                <a:lnTo>
                  <a:pt x="86893" y="94411"/>
                </a:lnTo>
                <a:lnTo>
                  <a:pt x="86499" y="95173"/>
                </a:lnTo>
                <a:lnTo>
                  <a:pt x="87757" y="95935"/>
                </a:lnTo>
                <a:lnTo>
                  <a:pt x="88188" y="95300"/>
                </a:lnTo>
                <a:lnTo>
                  <a:pt x="88315" y="95427"/>
                </a:lnTo>
                <a:lnTo>
                  <a:pt x="87960" y="96062"/>
                </a:lnTo>
                <a:lnTo>
                  <a:pt x="89217" y="96824"/>
                </a:lnTo>
                <a:lnTo>
                  <a:pt x="89573" y="96189"/>
                </a:lnTo>
                <a:lnTo>
                  <a:pt x="89712" y="96189"/>
                </a:lnTo>
                <a:lnTo>
                  <a:pt x="89369" y="96951"/>
                </a:lnTo>
                <a:lnTo>
                  <a:pt x="90716" y="97586"/>
                </a:lnTo>
                <a:lnTo>
                  <a:pt x="91135" y="96824"/>
                </a:lnTo>
                <a:lnTo>
                  <a:pt x="91160" y="96951"/>
                </a:lnTo>
                <a:lnTo>
                  <a:pt x="90919" y="97586"/>
                </a:lnTo>
                <a:lnTo>
                  <a:pt x="92278" y="98221"/>
                </a:lnTo>
                <a:lnTo>
                  <a:pt x="92583" y="97586"/>
                </a:lnTo>
                <a:lnTo>
                  <a:pt x="92735" y="97586"/>
                </a:lnTo>
                <a:lnTo>
                  <a:pt x="92443" y="98348"/>
                </a:lnTo>
                <a:lnTo>
                  <a:pt x="93891" y="98856"/>
                </a:lnTo>
                <a:lnTo>
                  <a:pt x="94107" y="98094"/>
                </a:lnTo>
                <a:lnTo>
                  <a:pt x="94119" y="98602"/>
                </a:lnTo>
                <a:lnTo>
                  <a:pt x="94005" y="98983"/>
                </a:lnTo>
                <a:lnTo>
                  <a:pt x="95427" y="99364"/>
                </a:lnTo>
                <a:lnTo>
                  <a:pt x="95681" y="98602"/>
                </a:lnTo>
                <a:lnTo>
                  <a:pt x="95732" y="98856"/>
                </a:lnTo>
                <a:lnTo>
                  <a:pt x="95554" y="99364"/>
                </a:lnTo>
                <a:lnTo>
                  <a:pt x="97002" y="99745"/>
                </a:lnTo>
                <a:lnTo>
                  <a:pt x="97218" y="99110"/>
                </a:lnTo>
                <a:lnTo>
                  <a:pt x="97129" y="99872"/>
                </a:lnTo>
                <a:lnTo>
                  <a:pt x="98628" y="100126"/>
                </a:lnTo>
                <a:lnTo>
                  <a:pt x="98717" y="99491"/>
                </a:lnTo>
                <a:lnTo>
                  <a:pt x="98933" y="99491"/>
                </a:lnTo>
                <a:lnTo>
                  <a:pt x="98780" y="100253"/>
                </a:lnTo>
                <a:lnTo>
                  <a:pt x="100228" y="100507"/>
                </a:lnTo>
                <a:lnTo>
                  <a:pt x="100342" y="99745"/>
                </a:lnTo>
                <a:lnTo>
                  <a:pt x="100545" y="99745"/>
                </a:lnTo>
                <a:lnTo>
                  <a:pt x="100431" y="100507"/>
                </a:lnTo>
                <a:lnTo>
                  <a:pt x="101917" y="100634"/>
                </a:lnTo>
                <a:lnTo>
                  <a:pt x="102019" y="99872"/>
                </a:lnTo>
                <a:lnTo>
                  <a:pt x="102120" y="100761"/>
                </a:lnTo>
                <a:lnTo>
                  <a:pt x="103619" y="100761"/>
                </a:lnTo>
                <a:lnTo>
                  <a:pt x="103644" y="99999"/>
                </a:lnTo>
                <a:lnTo>
                  <a:pt x="103720" y="100126"/>
                </a:lnTo>
                <a:lnTo>
                  <a:pt x="103797" y="99999"/>
                </a:lnTo>
                <a:lnTo>
                  <a:pt x="103822" y="100761"/>
                </a:lnTo>
                <a:lnTo>
                  <a:pt x="105321" y="100761"/>
                </a:lnTo>
                <a:lnTo>
                  <a:pt x="105346" y="100126"/>
                </a:lnTo>
                <a:lnTo>
                  <a:pt x="105511" y="100761"/>
                </a:lnTo>
                <a:lnTo>
                  <a:pt x="106972" y="100761"/>
                </a:lnTo>
                <a:lnTo>
                  <a:pt x="106972" y="100126"/>
                </a:lnTo>
                <a:lnTo>
                  <a:pt x="106984" y="99999"/>
                </a:lnTo>
                <a:lnTo>
                  <a:pt x="107149" y="99999"/>
                </a:lnTo>
                <a:lnTo>
                  <a:pt x="107175" y="100761"/>
                </a:lnTo>
                <a:lnTo>
                  <a:pt x="108712" y="100634"/>
                </a:lnTo>
                <a:lnTo>
                  <a:pt x="108648" y="99999"/>
                </a:lnTo>
                <a:lnTo>
                  <a:pt x="108648" y="99872"/>
                </a:lnTo>
                <a:lnTo>
                  <a:pt x="108877" y="100634"/>
                </a:lnTo>
                <a:lnTo>
                  <a:pt x="110324" y="100507"/>
                </a:lnTo>
                <a:lnTo>
                  <a:pt x="110274" y="99872"/>
                </a:lnTo>
                <a:lnTo>
                  <a:pt x="110274" y="99745"/>
                </a:lnTo>
                <a:lnTo>
                  <a:pt x="110426" y="99618"/>
                </a:lnTo>
                <a:lnTo>
                  <a:pt x="110566" y="100507"/>
                </a:lnTo>
                <a:lnTo>
                  <a:pt x="111988" y="100126"/>
                </a:lnTo>
                <a:lnTo>
                  <a:pt x="111899" y="99618"/>
                </a:lnTo>
                <a:lnTo>
                  <a:pt x="111887" y="99491"/>
                </a:lnTo>
                <a:lnTo>
                  <a:pt x="111950" y="99364"/>
                </a:lnTo>
                <a:lnTo>
                  <a:pt x="112204" y="100126"/>
                </a:lnTo>
                <a:lnTo>
                  <a:pt x="113614" y="99745"/>
                </a:lnTo>
                <a:lnTo>
                  <a:pt x="113550" y="99364"/>
                </a:lnTo>
                <a:lnTo>
                  <a:pt x="113499" y="99110"/>
                </a:lnTo>
                <a:lnTo>
                  <a:pt x="113487" y="98983"/>
                </a:lnTo>
                <a:lnTo>
                  <a:pt x="113525" y="99110"/>
                </a:lnTo>
                <a:lnTo>
                  <a:pt x="113652" y="98983"/>
                </a:lnTo>
                <a:lnTo>
                  <a:pt x="113855" y="99745"/>
                </a:lnTo>
                <a:lnTo>
                  <a:pt x="115290" y="99364"/>
                </a:lnTo>
                <a:lnTo>
                  <a:pt x="115189" y="98983"/>
                </a:lnTo>
                <a:lnTo>
                  <a:pt x="115087" y="98602"/>
                </a:lnTo>
                <a:lnTo>
                  <a:pt x="115227" y="98602"/>
                </a:lnTo>
                <a:lnTo>
                  <a:pt x="115455" y="99237"/>
                </a:lnTo>
                <a:lnTo>
                  <a:pt x="116878" y="98856"/>
                </a:lnTo>
                <a:lnTo>
                  <a:pt x="116789" y="98602"/>
                </a:lnTo>
                <a:lnTo>
                  <a:pt x="116636" y="98094"/>
                </a:lnTo>
                <a:lnTo>
                  <a:pt x="116801" y="97967"/>
                </a:lnTo>
                <a:lnTo>
                  <a:pt x="117081" y="98729"/>
                </a:lnTo>
                <a:lnTo>
                  <a:pt x="118465" y="98221"/>
                </a:lnTo>
                <a:lnTo>
                  <a:pt x="118364" y="97967"/>
                </a:lnTo>
                <a:lnTo>
                  <a:pt x="118211" y="97586"/>
                </a:lnTo>
                <a:lnTo>
                  <a:pt x="118160" y="97459"/>
                </a:lnTo>
                <a:lnTo>
                  <a:pt x="118313" y="97459"/>
                </a:lnTo>
                <a:lnTo>
                  <a:pt x="118643" y="98094"/>
                </a:lnTo>
                <a:lnTo>
                  <a:pt x="119964" y="97459"/>
                </a:lnTo>
                <a:lnTo>
                  <a:pt x="119684" y="96824"/>
                </a:lnTo>
                <a:lnTo>
                  <a:pt x="119849" y="96697"/>
                </a:lnTo>
                <a:lnTo>
                  <a:pt x="120129" y="97332"/>
                </a:lnTo>
                <a:lnTo>
                  <a:pt x="121488" y="96697"/>
                </a:lnTo>
                <a:lnTo>
                  <a:pt x="121208" y="96189"/>
                </a:lnTo>
                <a:lnTo>
                  <a:pt x="121170" y="95935"/>
                </a:lnTo>
                <a:lnTo>
                  <a:pt x="121640" y="96570"/>
                </a:lnTo>
                <a:lnTo>
                  <a:pt x="122732" y="95935"/>
                </a:lnTo>
                <a:lnTo>
                  <a:pt x="122961" y="95808"/>
                </a:lnTo>
                <a:lnTo>
                  <a:pt x="122872" y="95681"/>
                </a:lnTo>
                <a:lnTo>
                  <a:pt x="122555" y="95173"/>
                </a:lnTo>
                <a:lnTo>
                  <a:pt x="122707" y="95173"/>
                </a:lnTo>
                <a:lnTo>
                  <a:pt x="123151" y="95808"/>
                </a:lnTo>
                <a:lnTo>
                  <a:pt x="124002" y="95173"/>
                </a:lnTo>
                <a:lnTo>
                  <a:pt x="124345" y="94919"/>
                </a:lnTo>
                <a:lnTo>
                  <a:pt x="124040" y="94411"/>
                </a:lnTo>
                <a:lnTo>
                  <a:pt x="124028" y="94284"/>
                </a:lnTo>
                <a:lnTo>
                  <a:pt x="124091" y="94157"/>
                </a:lnTo>
                <a:lnTo>
                  <a:pt x="124523" y="94792"/>
                </a:lnTo>
                <a:lnTo>
                  <a:pt x="125387" y="94157"/>
                </a:lnTo>
                <a:lnTo>
                  <a:pt x="125742" y="93903"/>
                </a:lnTo>
                <a:lnTo>
                  <a:pt x="125425" y="93522"/>
                </a:lnTo>
                <a:lnTo>
                  <a:pt x="125349" y="93268"/>
                </a:lnTo>
                <a:lnTo>
                  <a:pt x="125895" y="93776"/>
                </a:lnTo>
                <a:lnTo>
                  <a:pt x="126568" y="93268"/>
                </a:lnTo>
                <a:lnTo>
                  <a:pt x="127088" y="92887"/>
                </a:lnTo>
                <a:lnTo>
                  <a:pt x="126707" y="92506"/>
                </a:lnTo>
                <a:lnTo>
                  <a:pt x="126631" y="92252"/>
                </a:lnTo>
                <a:lnTo>
                  <a:pt x="127203" y="92760"/>
                </a:lnTo>
                <a:lnTo>
                  <a:pt x="127825" y="92252"/>
                </a:lnTo>
                <a:lnTo>
                  <a:pt x="128308" y="91871"/>
                </a:lnTo>
                <a:lnTo>
                  <a:pt x="127901" y="91363"/>
                </a:lnTo>
                <a:lnTo>
                  <a:pt x="127876" y="91236"/>
                </a:lnTo>
                <a:lnTo>
                  <a:pt x="127876" y="91109"/>
                </a:lnTo>
                <a:lnTo>
                  <a:pt x="128485" y="91617"/>
                </a:lnTo>
                <a:lnTo>
                  <a:pt x="129019" y="91109"/>
                </a:lnTo>
                <a:lnTo>
                  <a:pt x="129552" y="90601"/>
                </a:lnTo>
                <a:lnTo>
                  <a:pt x="129006" y="90093"/>
                </a:lnTo>
                <a:lnTo>
                  <a:pt x="129120" y="89966"/>
                </a:lnTo>
                <a:lnTo>
                  <a:pt x="129679" y="90474"/>
                </a:lnTo>
                <a:lnTo>
                  <a:pt x="130124" y="89966"/>
                </a:lnTo>
                <a:lnTo>
                  <a:pt x="130683" y="89331"/>
                </a:lnTo>
                <a:lnTo>
                  <a:pt x="130149" y="88823"/>
                </a:lnTo>
                <a:lnTo>
                  <a:pt x="130213" y="88696"/>
                </a:lnTo>
                <a:lnTo>
                  <a:pt x="130810" y="89204"/>
                </a:lnTo>
                <a:lnTo>
                  <a:pt x="131216" y="88696"/>
                </a:lnTo>
                <a:lnTo>
                  <a:pt x="131724" y="88061"/>
                </a:lnTo>
                <a:lnTo>
                  <a:pt x="131178" y="87553"/>
                </a:lnTo>
                <a:lnTo>
                  <a:pt x="131279" y="87426"/>
                </a:lnTo>
                <a:lnTo>
                  <a:pt x="131914" y="87934"/>
                </a:lnTo>
                <a:lnTo>
                  <a:pt x="132245" y="87426"/>
                </a:lnTo>
                <a:lnTo>
                  <a:pt x="132765" y="86664"/>
                </a:lnTo>
                <a:lnTo>
                  <a:pt x="132181" y="86283"/>
                </a:lnTo>
                <a:lnTo>
                  <a:pt x="132257" y="86156"/>
                </a:lnTo>
                <a:lnTo>
                  <a:pt x="132880" y="86537"/>
                </a:lnTo>
                <a:lnTo>
                  <a:pt x="133159" y="86156"/>
                </a:lnTo>
                <a:lnTo>
                  <a:pt x="133731" y="85394"/>
                </a:lnTo>
                <a:lnTo>
                  <a:pt x="133108" y="84886"/>
                </a:lnTo>
                <a:lnTo>
                  <a:pt x="133159" y="84759"/>
                </a:lnTo>
                <a:lnTo>
                  <a:pt x="133845" y="85140"/>
                </a:lnTo>
                <a:lnTo>
                  <a:pt x="134073" y="84759"/>
                </a:lnTo>
                <a:lnTo>
                  <a:pt x="134607" y="83870"/>
                </a:lnTo>
                <a:lnTo>
                  <a:pt x="133959" y="83489"/>
                </a:lnTo>
                <a:lnTo>
                  <a:pt x="134023" y="83362"/>
                </a:lnTo>
                <a:lnTo>
                  <a:pt x="134670" y="83743"/>
                </a:lnTo>
                <a:lnTo>
                  <a:pt x="134861" y="83362"/>
                </a:lnTo>
                <a:lnTo>
                  <a:pt x="135407" y="82346"/>
                </a:lnTo>
                <a:lnTo>
                  <a:pt x="134759" y="82092"/>
                </a:lnTo>
                <a:lnTo>
                  <a:pt x="134772" y="81965"/>
                </a:lnTo>
                <a:lnTo>
                  <a:pt x="135483" y="82219"/>
                </a:lnTo>
                <a:lnTo>
                  <a:pt x="135597" y="81965"/>
                </a:lnTo>
                <a:lnTo>
                  <a:pt x="136169" y="80822"/>
                </a:lnTo>
                <a:lnTo>
                  <a:pt x="135483" y="80568"/>
                </a:lnTo>
                <a:lnTo>
                  <a:pt x="135509" y="80441"/>
                </a:lnTo>
                <a:lnTo>
                  <a:pt x="136232" y="80695"/>
                </a:lnTo>
                <a:lnTo>
                  <a:pt x="136334" y="80441"/>
                </a:lnTo>
                <a:lnTo>
                  <a:pt x="136791" y="79298"/>
                </a:lnTo>
                <a:lnTo>
                  <a:pt x="136093" y="79044"/>
                </a:lnTo>
                <a:lnTo>
                  <a:pt x="136156" y="78917"/>
                </a:lnTo>
                <a:lnTo>
                  <a:pt x="136867" y="79171"/>
                </a:lnTo>
                <a:lnTo>
                  <a:pt x="136956" y="78917"/>
                </a:lnTo>
                <a:lnTo>
                  <a:pt x="137363" y="77774"/>
                </a:lnTo>
                <a:lnTo>
                  <a:pt x="136664" y="77520"/>
                </a:lnTo>
                <a:lnTo>
                  <a:pt x="136690" y="77393"/>
                </a:lnTo>
                <a:lnTo>
                  <a:pt x="137426" y="77520"/>
                </a:lnTo>
                <a:lnTo>
                  <a:pt x="137464" y="77393"/>
                </a:lnTo>
                <a:lnTo>
                  <a:pt x="137845" y="76123"/>
                </a:lnTo>
                <a:lnTo>
                  <a:pt x="137172" y="75869"/>
                </a:lnTo>
                <a:lnTo>
                  <a:pt x="137210" y="75742"/>
                </a:lnTo>
                <a:lnTo>
                  <a:pt x="137909" y="75996"/>
                </a:lnTo>
                <a:lnTo>
                  <a:pt x="137972" y="75742"/>
                </a:lnTo>
                <a:lnTo>
                  <a:pt x="138290" y="74472"/>
                </a:lnTo>
                <a:lnTo>
                  <a:pt x="137553" y="74345"/>
                </a:lnTo>
                <a:lnTo>
                  <a:pt x="137591" y="74091"/>
                </a:lnTo>
                <a:lnTo>
                  <a:pt x="138366" y="74345"/>
                </a:lnTo>
                <a:lnTo>
                  <a:pt x="138404" y="74091"/>
                </a:lnTo>
                <a:lnTo>
                  <a:pt x="138607" y="72821"/>
                </a:lnTo>
                <a:lnTo>
                  <a:pt x="137871" y="72694"/>
                </a:lnTo>
                <a:lnTo>
                  <a:pt x="137909" y="72567"/>
                </a:lnTo>
                <a:lnTo>
                  <a:pt x="138633" y="72567"/>
                </a:lnTo>
                <a:lnTo>
                  <a:pt x="138874" y="71170"/>
                </a:lnTo>
                <a:lnTo>
                  <a:pt x="138112" y="71043"/>
                </a:lnTo>
                <a:lnTo>
                  <a:pt x="138125" y="70916"/>
                </a:lnTo>
                <a:lnTo>
                  <a:pt x="138899" y="71043"/>
                </a:lnTo>
                <a:lnTo>
                  <a:pt x="138899" y="70916"/>
                </a:lnTo>
                <a:lnTo>
                  <a:pt x="139001" y="69519"/>
                </a:lnTo>
                <a:lnTo>
                  <a:pt x="138290" y="69392"/>
                </a:lnTo>
                <a:lnTo>
                  <a:pt x="138264" y="69265"/>
                </a:lnTo>
                <a:lnTo>
                  <a:pt x="139052" y="69265"/>
                </a:lnTo>
                <a:lnTo>
                  <a:pt x="139128" y="67741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4423651" y="1657171"/>
            <a:ext cx="22860" cy="47625"/>
          </a:xfrm>
          <a:custGeom>
            <a:avLst/>
            <a:gdLst/>
            <a:ahLst/>
            <a:cxnLst/>
            <a:rect l="l" t="t" r="r" b="b"/>
            <a:pathLst>
              <a:path w="22860" h="47625">
                <a:moveTo>
                  <a:pt x="9309" y="46164"/>
                </a:moveTo>
                <a:lnTo>
                  <a:pt x="7759" y="44843"/>
                </a:lnTo>
                <a:lnTo>
                  <a:pt x="5080" y="44043"/>
                </a:lnTo>
                <a:lnTo>
                  <a:pt x="2362" y="43192"/>
                </a:lnTo>
                <a:lnTo>
                  <a:pt x="330" y="43408"/>
                </a:lnTo>
                <a:lnTo>
                  <a:pt x="330" y="43573"/>
                </a:lnTo>
                <a:lnTo>
                  <a:pt x="38" y="44424"/>
                </a:lnTo>
                <a:lnTo>
                  <a:pt x="0" y="44627"/>
                </a:lnTo>
                <a:lnTo>
                  <a:pt x="1574" y="45872"/>
                </a:lnTo>
                <a:lnTo>
                  <a:pt x="6921" y="47548"/>
                </a:lnTo>
                <a:lnTo>
                  <a:pt x="8953" y="47345"/>
                </a:lnTo>
                <a:lnTo>
                  <a:pt x="9283" y="46304"/>
                </a:lnTo>
                <a:lnTo>
                  <a:pt x="9309" y="46164"/>
                </a:lnTo>
                <a:close/>
              </a:path>
              <a:path w="22860" h="47625">
                <a:moveTo>
                  <a:pt x="22567" y="2959"/>
                </a:moveTo>
                <a:lnTo>
                  <a:pt x="20980" y="1625"/>
                </a:lnTo>
                <a:lnTo>
                  <a:pt x="15646" y="0"/>
                </a:lnTo>
                <a:lnTo>
                  <a:pt x="13576" y="228"/>
                </a:lnTo>
                <a:lnTo>
                  <a:pt x="13576" y="393"/>
                </a:lnTo>
                <a:lnTo>
                  <a:pt x="13271" y="1181"/>
                </a:lnTo>
                <a:lnTo>
                  <a:pt x="13246" y="1384"/>
                </a:lnTo>
                <a:lnTo>
                  <a:pt x="14770" y="2692"/>
                </a:lnTo>
                <a:lnTo>
                  <a:pt x="17513" y="3517"/>
                </a:lnTo>
                <a:lnTo>
                  <a:pt x="20154" y="4368"/>
                </a:lnTo>
                <a:lnTo>
                  <a:pt x="22199" y="4127"/>
                </a:lnTo>
                <a:lnTo>
                  <a:pt x="22275" y="3975"/>
                </a:lnTo>
                <a:lnTo>
                  <a:pt x="22491" y="3073"/>
                </a:lnTo>
                <a:close/>
              </a:path>
            </a:pathLst>
          </a:custGeom>
          <a:solidFill>
            <a:srgbClr val="D6272A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3718801" y="1510779"/>
            <a:ext cx="725805" cy="3542029"/>
          </a:xfrm>
          <a:custGeom>
            <a:avLst/>
            <a:gdLst/>
            <a:ahLst/>
            <a:cxnLst/>
            <a:rect l="l" t="t" r="r" b="b"/>
            <a:pathLst>
              <a:path w="725804" h="3542029">
                <a:moveTo>
                  <a:pt x="4813" y="3519894"/>
                </a:moveTo>
                <a:lnTo>
                  <a:pt x="4724" y="3519474"/>
                </a:lnTo>
                <a:lnTo>
                  <a:pt x="4419" y="3519297"/>
                </a:lnTo>
                <a:lnTo>
                  <a:pt x="4051" y="3519132"/>
                </a:lnTo>
                <a:lnTo>
                  <a:pt x="3683" y="3519284"/>
                </a:lnTo>
                <a:lnTo>
                  <a:pt x="3467" y="3519614"/>
                </a:lnTo>
                <a:lnTo>
                  <a:pt x="3276" y="3519957"/>
                </a:lnTo>
                <a:lnTo>
                  <a:pt x="3378" y="3520414"/>
                </a:lnTo>
                <a:lnTo>
                  <a:pt x="3708" y="3520592"/>
                </a:lnTo>
                <a:lnTo>
                  <a:pt x="4013" y="3520744"/>
                </a:lnTo>
                <a:lnTo>
                  <a:pt x="4470" y="3520592"/>
                </a:lnTo>
                <a:lnTo>
                  <a:pt x="4648" y="3520224"/>
                </a:lnTo>
                <a:lnTo>
                  <a:pt x="4813" y="3519894"/>
                </a:lnTo>
                <a:close/>
              </a:path>
              <a:path w="725804" h="3542029">
                <a:moveTo>
                  <a:pt x="5689" y="3518306"/>
                </a:moveTo>
                <a:lnTo>
                  <a:pt x="5524" y="3517874"/>
                </a:lnTo>
                <a:lnTo>
                  <a:pt x="5232" y="3517684"/>
                </a:lnTo>
                <a:lnTo>
                  <a:pt x="4940" y="3517519"/>
                </a:lnTo>
                <a:lnTo>
                  <a:pt x="4495" y="3517684"/>
                </a:lnTo>
                <a:lnTo>
                  <a:pt x="4114" y="3518395"/>
                </a:lnTo>
                <a:lnTo>
                  <a:pt x="4254" y="3518814"/>
                </a:lnTo>
                <a:lnTo>
                  <a:pt x="4546" y="3518979"/>
                </a:lnTo>
                <a:lnTo>
                  <a:pt x="4876" y="3519157"/>
                </a:lnTo>
                <a:lnTo>
                  <a:pt x="5295" y="3519017"/>
                </a:lnTo>
                <a:lnTo>
                  <a:pt x="5448" y="3518624"/>
                </a:lnTo>
                <a:lnTo>
                  <a:pt x="5689" y="3518306"/>
                </a:lnTo>
                <a:close/>
              </a:path>
              <a:path w="725804" h="3542029">
                <a:moveTo>
                  <a:pt x="6502" y="3516706"/>
                </a:moveTo>
                <a:lnTo>
                  <a:pt x="6362" y="3516299"/>
                </a:lnTo>
                <a:lnTo>
                  <a:pt x="6045" y="3516134"/>
                </a:lnTo>
                <a:lnTo>
                  <a:pt x="5727" y="3515944"/>
                </a:lnTo>
                <a:lnTo>
                  <a:pt x="5359" y="3516071"/>
                </a:lnTo>
                <a:lnTo>
                  <a:pt x="5156" y="3516477"/>
                </a:lnTo>
                <a:lnTo>
                  <a:pt x="4991" y="3516782"/>
                </a:lnTo>
                <a:lnTo>
                  <a:pt x="5105" y="3517227"/>
                </a:lnTo>
                <a:lnTo>
                  <a:pt x="5372" y="3517404"/>
                </a:lnTo>
                <a:lnTo>
                  <a:pt x="5727" y="3517557"/>
                </a:lnTo>
                <a:lnTo>
                  <a:pt x="6108" y="3517430"/>
                </a:lnTo>
                <a:lnTo>
                  <a:pt x="6299" y="3517049"/>
                </a:lnTo>
                <a:lnTo>
                  <a:pt x="6502" y="3516706"/>
                </a:lnTo>
                <a:close/>
              </a:path>
              <a:path w="725804" h="3542029">
                <a:moveTo>
                  <a:pt x="7340" y="3515093"/>
                </a:moveTo>
                <a:lnTo>
                  <a:pt x="7239" y="3514687"/>
                </a:lnTo>
                <a:lnTo>
                  <a:pt x="6883" y="3514509"/>
                </a:lnTo>
                <a:lnTo>
                  <a:pt x="6553" y="3514331"/>
                </a:lnTo>
                <a:lnTo>
                  <a:pt x="6184" y="3514496"/>
                </a:lnTo>
                <a:lnTo>
                  <a:pt x="5994" y="3514877"/>
                </a:lnTo>
                <a:lnTo>
                  <a:pt x="5740" y="3515207"/>
                </a:lnTo>
                <a:lnTo>
                  <a:pt x="5867" y="3515652"/>
                </a:lnTo>
                <a:lnTo>
                  <a:pt x="6223" y="3515817"/>
                </a:lnTo>
                <a:lnTo>
                  <a:pt x="6540" y="3515982"/>
                </a:lnTo>
                <a:lnTo>
                  <a:pt x="6946" y="3515817"/>
                </a:lnTo>
                <a:lnTo>
                  <a:pt x="7150" y="3515436"/>
                </a:lnTo>
                <a:lnTo>
                  <a:pt x="7340" y="3515093"/>
                </a:lnTo>
                <a:close/>
              </a:path>
              <a:path w="725804" h="3542029">
                <a:moveTo>
                  <a:pt x="8178" y="3513493"/>
                </a:moveTo>
                <a:lnTo>
                  <a:pt x="8051" y="3513086"/>
                </a:lnTo>
                <a:lnTo>
                  <a:pt x="7696" y="3512896"/>
                </a:lnTo>
                <a:lnTo>
                  <a:pt x="7429" y="3512731"/>
                </a:lnTo>
                <a:lnTo>
                  <a:pt x="7010" y="3512921"/>
                </a:lnTo>
                <a:lnTo>
                  <a:pt x="6807" y="3513277"/>
                </a:lnTo>
                <a:lnTo>
                  <a:pt x="6604" y="3513658"/>
                </a:lnTo>
                <a:lnTo>
                  <a:pt x="6756" y="3514077"/>
                </a:lnTo>
                <a:lnTo>
                  <a:pt x="7061" y="3514229"/>
                </a:lnTo>
                <a:lnTo>
                  <a:pt x="7416" y="3514394"/>
                </a:lnTo>
                <a:lnTo>
                  <a:pt x="7797" y="3514229"/>
                </a:lnTo>
                <a:lnTo>
                  <a:pt x="8178" y="3513493"/>
                </a:lnTo>
                <a:close/>
              </a:path>
              <a:path w="725804" h="3542029">
                <a:moveTo>
                  <a:pt x="8966" y="3511981"/>
                </a:moveTo>
                <a:lnTo>
                  <a:pt x="8890" y="3511537"/>
                </a:lnTo>
                <a:lnTo>
                  <a:pt x="8559" y="3511372"/>
                </a:lnTo>
                <a:lnTo>
                  <a:pt x="8229" y="3511169"/>
                </a:lnTo>
                <a:lnTo>
                  <a:pt x="7835" y="3511346"/>
                </a:lnTo>
                <a:lnTo>
                  <a:pt x="7632" y="3511702"/>
                </a:lnTo>
                <a:lnTo>
                  <a:pt x="7467" y="3512007"/>
                </a:lnTo>
                <a:lnTo>
                  <a:pt x="7581" y="3512439"/>
                </a:lnTo>
                <a:lnTo>
                  <a:pt x="7886" y="3512642"/>
                </a:lnTo>
                <a:lnTo>
                  <a:pt x="8191" y="3512782"/>
                </a:lnTo>
                <a:lnTo>
                  <a:pt x="8623" y="3512667"/>
                </a:lnTo>
                <a:lnTo>
                  <a:pt x="8851" y="3512274"/>
                </a:lnTo>
                <a:lnTo>
                  <a:pt x="8966" y="3511981"/>
                </a:lnTo>
                <a:close/>
              </a:path>
              <a:path w="725804" h="3542029">
                <a:moveTo>
                  <a:pt x="9817" y="3510356"/>
                </a:moveTo>
                <a:lnTo>
                  <a:pt x="9702" y="3509949"/>
                </a:lnTo>
                <a:lnTo>
                  <a:pt x="9423" y="3509734"/>
                </a:lnTo>
                <a:lnTo>
                  <a:pt x="9105" y="3509594"/>
                </a:lnTo>
                <a:lnTo>
                  <a:pt x="8636" y="3509734"/>
                </a:lnTo>
                <a:lnTo>
                  <a:pt x="8483" y="3510115"/>
                </a:lnTo>
                <a:lnTo>
                  <a:pt x="8267" y="3510432"/>
                </a:lnTo>
                <a:lnTo>
                  <a:pt x="8343" y="3510902"/>
                </a:lnTo>
                <a:lnTo>
                  <a:pt x="8712" y="3511054"/>
                </a:lnTo>
                <a:lnTo>
                  <a:pt x="9029" y="3511194"/>
                </a:lnTo>
                <a:lnTo>
                  <a:pt x="9423" y="3511054"/>
                </a:lnTo>
                <a:lnTo>
                  <a:pt x="9639" y="3510699"/>
                </a:lnTo>
                <a:lnTo>
                  <a:pt x="9817" y="3510356"/>
                </a:lnTo>
                <a:close/>
              </a:path>
              <a:path w="725804" h="3542029">
                <a:moveTo>
                  <a:pt x="10680" y="3508718"/>
                </a:moveTo>
                <a:lnTo>
                  <a:pt x="10579" y="3508349"/>
                </a:lnTo>
                <a:lnTo>
                  <a:pt x="10223" y="3508184"/>
                </a:lnTo>
                <a:lnTo>
                  <a:pt x="9931" y="3507981"/>
                </a:lnTo>
                <a:lnTo>
                  <a:pt x="9474" y="3508159"/>
                </a:lnTo>
                <a:lnTo>
                  <a:pt x="9321" y="3508489"/>
                </a:lnTo>
                <a:lnTo>
                  <a:pt x="9118" y="3508883"/>
                </a:lnTo>
                <a:lnTo>
                  <a:pt x="9220" y="3509276"/>
                </a:lnTo>
                <a:lnTo>
                  <a:pt x="9537" y="3509467"/>
                </a:lnTo>
                <a:lnTo>
                  <a:pt x="9918" y="3509619"/>
                </a:lnTo>
                <a:lnTo>
                  <a:pt x="10261" y="3509492"/>
                </a:lnTo>
                <a:lnTo>
                  <a:pt x="10528" y="3509124"/>
                </a:lnTo>
                <a:lnTo>
                  <a:pt x="10680" y="3508718"/>
                </a:lnTo>
                <a:close/>
              </a:path>
              <a:path w="725804" h="3542029">
                <a:moveTo>
                  <a:pt x="11506" y="3507168"/>
                </a:moveTo>
                <a:lnTo>
                  <a:pt x="11341" y="3506762"/>
                </a:lnTo>
                <a:lnTo>
                  <a:pt x="11061" y="3506597"/>
                </a:lnTo>
                <a:lnTo>
                  <a:pt x="10756" y="3506368"/>
                </a:lnTo>
                <a:lnTo>
                  <a:pt x="10363" y="3506597"/>
                </a:lnTo>
                <a:lnTo>
                  <a:pt x="10160" y="3506914"/>
                </a:lnTo>
                <a:lnTo>
                  <a:pt x="9982" y="3507270"/>
                </a:lnTo>
                <a:lnTo>
                  <a:pt x="10083" y="3507651"/>
                </a:lnTo>
                <a:lnTo>
                  <a:pt x="10363" y="3507892"/>
                </a:lnTo>
                <a:lnTo>
                  <a:pt x="10693" y="3508006"/>
                </a:lnTo>
                <a:lnTo>
                  <a:pt x="11125" y="3507905"/>
                </a:lnTo>
                <a:lnTo>
                  <a:pt x="11328" y="3507524"/>
                </a:lnTo>
                <a:lnTo>
                  <a:pt x="11506" y="3507168"/>
                </a:lnTo>
                <a:close/>
              </a:path>
              <a:path w="725804" h="3542029">
                <a:moveTo>
                  <a:pt x="12331" y="3505581"/>
                </a:moveTo>
                <a:lnTo>
                  <a:pt x="12242" y="3505162"/>
                </a:lnTo>
                <a:lnTo>
                  <a:pt x="11950" y="3504984"/>
                </a:lnTo>
                <a:lnTo>
                  <a:pt x="11582" y="3504819"/>
                </a:lnTo>
                <a:lnTo>
                  <a:pt x="11150" y="3504971"/>
                </a:lnTo>
                <a:lnTo>
                  <a:pt x="11023" y="3505289"/>
                </a:lnTo>
                <a:lnTo>
                  <a:pt x="10807" y="3505720"/>
                </a:lnTo>
                <a:lnTo>
                  <a:pt x="10896" y="3506101"/>
                </a:lnTo>
                <a:lnTo>
                  <a:pt x="11214" y="3506279"/>
                </a:lnTo>
                <a:lnTo>
                  <a:pt x="11557" y="3506444"/>
                </a:lnTo>
                <a:lnTo>
                  <a:pt x="11963" y="3506317"/>
                </a:lnTo>
                <a:lnTo>
                  <a:pt x="12179" y="3505936"/>
                </a:lnTo>
                <a:lnTo>
                  <a:pt x="12331" y="3505581"/>
                </a:lnTo>
                <a:close/>
              </a:path>
              <a:path w="725804" h="3542029">
                <a:moveTo>
                  <a:pt x="13182" y="3503993"/>
                </a:moveTo>
                <a:lnTo>
                  <a:pt x="13081" y="3503587"/>
                </a:lnTo>
                <a:lnTo>
                  <a:pt x="12738" y="3503422"/>
                </a:lnTo>
                <a:lnTo>
                  <a:pt x="12433" y="3503231"/>
                </a:lnTo>
                <a:lnTo>
                  <a:pt x="12052" y="3503396"/>
                </a:lnTo>
                <a:lnTo>
                  <a:pt x="11861" y="3503701"/>
                </a:lnTo>
                <a:lnTo>
                  <a:pt x="11607" y="3504044"/>
                </a:lnTo>
                <a:lnTo>
                  <a:pt x="11772" y="3504527"/>
                </a:lnTo>
                <a:lnTo>
                  <a:pt x="12090" y="3504679"/>
                </a:lnTo>
                <a:lnTo>
                  <a:pt x="12433" y="3504857"/>
                </a:lnTo>
                <a:lnTo>
                  <a:pt x="12827" y="3504679"/>
                </a:lnTo>
                <a:lnTo>
                  <a:pt x="13004" y="3504349"/>
                </a:lnTo>
                <a:lnTo>
                  <a:pt x="13182" y="3503993"/>
                </a:lnTo>
                <a:close/>
              </a:path>
              <a:path w="725804" h="3542029">
                <a:moveTo>
                  <a:pt x="14033" y="3502393"/>
                </a:moveTo>
                <a:lnTo>
                  <a:pt x="13868" y="3501974"/>
                </a:lnTo>
                <a:lnTo>
                  <a:pt x="13589" y="3501809"/>
                </a:lnTo>
                <a:lnTo>
                  <a:pt x="13284" y="3501644"/>
                </a:lnTo>
                <a:lnTo>
                  <a:pt x="12839" y="3501809"/>
                </a:lnTo>
                <a:lnTo>
                  <a:pt x="12674" y="3502164"/>
                </a:lnTo>
                <a:lnTo>
                  <a:pt x="12484" y="3502533"/>
                </a:lnTo>
                <a:lnTo>
                  <a:pt x="12560" y="3502926"/>
                </a:lnTo>
                <a:lnTo>
                  <a:pt x="12954" y="3503117"/>
                </a:lnTo>
                <a:lnTo>
                  <a:pt x="13220" y="3503231"/>
                </a:lnTo>
                <a:lnTo>
                  <a:pt x="13665" y="3503104"/>
                </a:lnTo>
                <a:lnTo>
                  <a:pt x="14033" y="3502393"/>
                </a:lnTo>
                <a:close/>
              </a:path>
              <a:path w="725804" h="3542029">
                <a:moveTo>
                  <a:pt x="14871" y="3500793"/>
                </a:moveTo>
                <a:lnTo>
                  <a:pt x="14770" y="3500386"/>
                </a:lnTo>
                <a:lnTo>
                  <a:pt x="14427" y="3500196"/>
                </a:lnTo>
                <a:lnTo>
                  <a:pt x="14109" y="3500056"/>
                </a:lnTo>
                <a:lnTo>
                  <a:pt x="13677" y="3500196"/>
                </a:lnTo>
                <a:lnTo>
                  <a:pt x="13487" y="3500551"/>
                </a:lnTo>
                <a:lnTo>
                  <a:pt x="13373" y="3500932"/>
                </a:lnTo>
                <a:lnTo>
                  <a:pt x="13398" y="3501313"/>
                </a:lnTo>
                <a:lnTo>
                  <a:pt x="13754" y="3501517"/>
                </a:lnTo>
                <a:lnTo>
                  <a:pt x="14084" y="3501682"/>
                </a:lnTo>
                <a:lnTo>
                  <a:pt x="14490" y="3501517"/>
                </a:lnTo>
                <a:lnTo>
                  <a:pt x="14643" y="3501212"/>
                </a:lnTo>
                <a:lnTo>
                  <a:pt x="14871" y="3500793"/>
                </a:lnTo>
                <a:close/>
              </a:path>
              <a:path w="725804" h="3542029">
                <a:moveTo>
                  <a:pt x="15671" y="3499231"/>
                </a:moveTo>
                <a:lnTo>
                  <a:pt x="15570" y="3498812"/>
                </a:lnTo>
                <a:lnTo>
                  <a:pt x="15265" y="3498621"/>
                </a:lnTo>
                <a:lnTo>
                  <a:pt x="14960" y="3498443"/>
                </a:lnTo>
                <a:lnTo>
                  <a:pt x="14554" y="3498621"/>
                </a:lnTo>
                <a:lnTo>
                  <a:pt x="14363" y="3498964"/>
                </a:lnTo>
                <a:lnTo>
                  <a:pt x="14135" y="3499281"/>
                </a:lnTo>
                <a:lnTo>
                  <a:pt x="14262" y="3499764"/>
                </a:lnTo>
                <a:lnTo>
                  <a:pt x="14605" y="3499891"/>
                </a:lnTo>
                <a:lnTo>
                  <a:pt x="14935" y="3500082"/>
                </a:lnTo>
                <a:lnTo>
                  <a:pt x="15316" y="3499942"/>
                </a:lnTo>
                <a:lnTo>
                  <a:pt x="15532" y="3499561"/>
                </a:lnTo>
                <a:lnTo>
                  <a:pt x="15671" y="3499231"/>
                </a:lnTo>
                <a:close/>
              </a:path>
              <a:path w="725804" h="3542029">
                <a:moveTo>
                  <a:pt x="25044" y="3529228"/>
                </a:moveTo>
                <a:lnTo>
                  <a:pt x="24917" y="3528834"/>
                </a:lnTo>
                <a:lnTo>
                  <a:pt x="24574" y="3528644"/>
                </a:lnTo>
                <a:lnTo>
                  <a:pt x="24282" y="3528479"/>
                </a:lnTo>
                <a:lnTo>
                  <a:pt x="24282" y="3528326"/>
                </a:lnTo>
                <a:lnTo>
                  <a:pt x="23939" y="3528326"/>
                </a:lnTo>
                <a:lnTo>
                  <a:pt x="23939" y="3529977"/>
                </a:lnTo>
                <a:lnTo>
                  <a:pt x="23634" y="3529977"/>
                </a:lnTo>
                <a:lnTo>
                  <a:pt x="23533" y="3529850"/>
                </a:lnTo>
                <a:lnTo>
                  <a:pt x="23469" y="3529469"/>
                </a:lnTo>
                <a:lnTo>
                  <a:pt x="23558" y="3528961"/>
                </a:lnTo>
                <a:lnTo>
                  <a:pt x="23761" y="3528796"/>
                </a:lnTo>
                <a:lnTo>
                  <a:pt x="23698" y="3528987"/>
                </a:lnTo>
                <a:lnTo>
                  <a:pt x="23507" y="3529342"/>
                </a:lnTo>
                <a:lnTo>
                  <a:pt x="23609" y="3529787"/>
                </a:lnTo>
                <a:lnTo>
                  <a:pt x="23939" y="3529977"/>
                </a:lnTo>
                <a:lnTo>
                  <a:pt x="23939" y="3528326"/>
                </a:lnTo>
                <a:lnTo>
                  <a:pt x="23774" y="3528199"/>
                </a:lnTo>
                <a:lnTo>
                  <a:pt x="23660" y="3528072"/>
                </a:lnTo>
                <a:lnTo>
                  <a:pt x="23634" y="3527818"/>
                </a:lnTo>
                <a:lnTo>
                  <a:pt x="23736" y="3527183"/>
                </a:lnTo>
                <a:lnTo>
                  <a:pt x="23964" y="3526929"/>
                </a:lnTo>
                <a:lnTo>
                  <a:pt x="24358" y="3526929"/>
                </a:lnTo>
                <a:lnTo>
                  <a:pt x="24282" y="3526548"/>
                </a:lnTo>
                <a:lnTo>
                  <a:pt x="23914" y="3526548"/>
                </a:lnTo>
                <a:lnTo>
                  <a:pt x="23622" y="3526421"/>
                </a:lnTo>
                <a:lnTo>
                  <a:pt x="23685" y="3525405"/>
                </a:lnTo>
                <a:lnTo>
                  <a:pt x="23774" y="3525278"/>
                </a:lnTo>
                <a:lnTo>
                  <a:pt x="24130" y="3525278"/>
                </a:lnTo>
                <a:lnTo>
                  <a:pt x="24079" y="3525024"/>
                </a:lnTo>
                <a:lnTo>
                  <a:pt x="24066" y="3524897"/>
                </a:lnTo>
                <a:lnTo>
                  <a:pt x="23736" y="3525024"/>
                </a:lnTo>
                <a:lnTo>
                  <a:pt x="23368" y="3524770"/>
                </a:lnTo>
                <a:lnTo>
                  <a:pt x="23253" y="3524262"/>
                </a:lnTo>
                <a:lnTo>
                  <a:pt x="23342" y="3523754"/>
                </a:lnTo>
                <a:lnTo>
                  <a:pt x="23393" y="3523627"/>
                </a:lnTo>
                <a:lnTo>
                  <a:pt x="23723" y="3523500"/>
                </a:lnTo>
                <a:lnTo>
                  <a:pt x="23660" y="3523373"/>
                </a:lnTo>
                <a:lnTo>
                  <a:pt x="23672" y="3523246"/>
                </a:lnTo>
                <a:lnTo>
                  <a:pt x="23329" y="3523373"/>
                </a:lnTo>
                <a:lnTo>
                  <a:pt x="22961" y="3523246"/>
                </a:lnTo>
                <a:lnTo>
                  <a:pt x="22898" y="3523119"/>
                </a:lnTo>
                <a:lnTo>
                  <a:pt x="22733" y="3522738"/>
                </a:lnTo>
                <a:lnTo>
                  <a:pt x="22821" y="3522230"/>
                </a:lnTo>
                <a:lnTo>
                  <a:pt x="23114" y="3521976"/>
                </a:lnTo>
                <a:lnTo>
                  <a:pt x="22999" y="3521722"/>
                </a:lnTo>
                <a:lnTo>
                  <a:pt x="22694" y="3521976"/>
                </a:lnTo>
                <a:lnTo>
                  <a:pt x="22301" y="3521849"/>
                </a:lnTo>
                <a:lnTo>
                  <a:pt x="22085" y="3521595"/>
                </a:lnTo>
                <a:lnTo>
                  <a:pt x="22072" y="3526040"/>
                </a:lnTo>
                <a:lnTo>
                  <a:pt x="21577" y="3527056"/>
                </a:lnTo>
                <a:lnTo>
                  <a:pt x="21475" y="3531755"/>
                </a:lnTo>
                <a:lnTo>
                  <a:pt x="20510" y="3533533"/>
                </a:lnTo>
                <a:lnTo>
                  <a:pt x="20510" y="3536404"/>
                </a:lnTo>
                <a:lnTo>
                  <a:pt x="20358" y="3536327"/>
                </a:lnTo>
                <a:lnTo>
                  <a:pt x="20510" y="3536404"/>
                </a:lnTo>
                <a:lnTo>
                  <a:pt x="20510" y="3533533"/>
                </a:lnTo>
                <a:lnTo>
                  <a:pt x="20434" y="3533660"/>
                </a:lnTo>
                <a:lnTo>
                  <a:pt x="19570" y="3534041"/>
                </a:lnTo>
                <a:lnTo>
                  <a:pt x="19570" y="3536746"/>
                </a:lnTo>
                <a:lnTo>
                  <a:pt x="19469" y="3536950"/>
                </a:lnTo>
                <a:lnTo>
                  <a:pt x="19469" y="3537394"/>
                </a:lnTo>
                <a:lnTo>
                  <a:pt x="19431" y="3537267"/>
                </a:lnTo>
                <a:lnTo>
                  <a:pt x="19469" y="3537394"/>
                </a:lnTo>
                <a:lnTo>
                  <a:pt x="19469" y="3536950"/>
                </a:lnTo>
                <a:lnTo>
                  <a:pt x="19570" y="3536746"/>
                </a:lnTo>
                <a:lnTo>
                  <a:pt x="19570" y="3534041"/>
                </a:lnTo>
                <a:lnTo>
                  <a:pt x="19278" y="3534168"/>
                </a:lnTo>
                <a:lnTo>
                  <a:pt x="18567" y="3533787"/>
                </a:lnTo>
                <a:lnTo>
                  <a:pt x="18338" y="3533660"/>
                </a:lnTo>
                <a:lnTo>
                  <a:pt x="18262" y="3537928"/>
                </a:lnTo>
                <a:lnTo>
                  <a:pt x="18186" y="3538067"/>
                </a:lnTo>
                <a:lnTo>
                  <a:pt x="18262" y="3537928"/>
                </a:lnTo>
                <a:lnTo>
                  <a:pt x="18262" y="3533635"/>
                </a:lnTo>
                <a:lnTo>
                  <a:pt x="17894" y="3533483"/>
                </a:lnTo>
                <a:lnTo>
                  <a:pt x="17894" y="3538588"/>
                </a:lnTo>
                <a:lnTo>
                  <a:pt x="17741" y="3538499"/>
                </a:lnTo>
                <a:lnTo>
                  <a:pt x="17894" y="3538588"/>
                </a:lnTo>
                <a:lnTo>
                  <a:pt x="17894" y="3533483"/>
                </a:lnTo>
                <a:lnTo>
                  <a:pt x="17386" y="3533279"/>
                </a:lnTo>
                <a:lnTo>
                  <a:pt x="17068" y="3532136"/>
                </a:lnTo>
                <a:lnTo>
                  <a:pt x="17170" y="3531755"/>
                </a:lnTo>
                <a:lnTo>
                  <a:pt x="17360" y="3531374"/>
                </a:lnTo>
                <a:lnTo>
                  <a:pt x="18122" y="3529850"/>
                </a:lnTo>
                <a:lnTo>
                  <a:pt x="21475" y="3531755"/>
                </a:lnTo>
                <a:lnTo>
                  <a:pt x="21475" y="3527094"/>
                </a:lnTo>
                <a:lnTo>
                  <a:pt x="19519" y="3527818"/>
                </a:lnTo>
                <a:lnTo>
                  <a:pt x="18440" y="3527310"/>
                </a:lnTo>
                <a:lnTo>
                  <a:pt x="18097" y="3526167"/>
                </a:lnTo>
                <a:lnTo>
                  <a:pt x="17995" y="3525659"/>
                </a:lnTo>
                <a:lnTo>
                  <a:pt x="18084" y="3524770"/>
                </a:lnTo>
                <a:lnTo>
                  <a:pt x="18465" y="3524008"/>
                </a:lnTo>
                <a:lnTo>
                  <a:pt x="19570" y="3523500"/>
                </a:lnTo>
                <a:lnTo>
                  <a:pt x="20586" y="3523119"/>
                </a:lnTo>
                <a:lnTo>
                  <a:pt x="21666" y="3523627"/>
                </a:lnTo>
                <a:lnTo>
                  <a:pt x="21844" y="3524516"/>
                </a:lnTo>
                <a:lnTo>
                  <a:pt x="21971" y="3525024"/>
                </a:lnTo>
                <a:lnTo>
                  <a:pt x="22072" y="3526040"/>
                </a:lnTo>
                <a:lnTo>
                  <a:pt x="22072" y="3521570"/>
                </a:lnTo>
                <a:lnTo>
                  <a:pt x="21971" y="3521341"/>
                </a:lnTo>
                <a:lnTo>
                  <a:pt x="22059" y="3520833"/>
                </a:lnTo>
                <a:lnTo>
                  <a:pt x="22326" y="3520579"/>
                </a:lnTo>
                <a:lnTo>
                  <a:pt x="22301" y="3520452"/>
                </a:lnTo>
                <a:lnTo>
                  <a:pt x="22123" y="3520325"/>
                </a:lnTo>
                <a:lnTo>
                  <a:pt x="21856" y="3520579"/>
                </a:lnTo>
                <a:lnTo>
                  <a:pt x="21437" y="3520452"/>
                </a:lnTo>
                <a:lnTo>
                  <a:pt x="21031" y="3519944"/>
                </a:lnTo>
                <a:lnTo>
                  <a:pt x="21069" y="3519563"/>
                </a:lnTo>
                <a:lnTo>
                  <a:pt x="21196" y="3519436"/>
                </a:lnTo>
                <a:lnTo>
                  <a:pt x="21272" y="3519182"/>
                </a:lnTo>
                <a:lnTo>
                  <a:pt x="21120" y="3519055"/>
                </a:lnTo>
                <a:lnTo>
                  <a:pt x="20853" y="3519309"/>
                </a:lnTo>
                <a:lnTo>
                  <a:pt x="20421" y="3519436"/>
                </a:lnTo>
                <a:lnTo>
                  <a:pt x="20040" y="3519055"/>
                </a:lnTo>
                <a:lnTo>
                  <a:pt x="20078" y="3518039"/>
                </a:lnTo>
                <a:lnTo>
                  <a:pt x="19926" y="3518039"/>
                </a:lnTo>
                <a:lnTo>
                  <a:pt x="19685" y="3518293"/>
                </a:lnTo>
                <a:lnTo>
                  <a:pt x="19316" y="3518420"/>
                </a:lnTo>
                <a:lnTo>
                  <a:pt x="19189" y="3518293"/>
                </a:lnTo>
                <a:lnTo>
                  <a:pt x="19062" y="3518166"/>
                </a:lnTo>
                <a:lnTo>
                  <a:pt x="18694" y="3518039"/>
                </a:lnTo>
                <a:lnTo>
                  <a:pt x="18681" y="3517912"/>
                </a:lnTo>
                <a:lnTo>
                  <a:pt x="18643" y="3517531"/>
                </a:lnTo>
                <a:lnTo>
                  <a:pt x="18745" y="3517404"/>
                </a:lnTo>
                <a:lnTo>
                  <a:pt x="18745" y="3517277"/>
                </a:lnTo>
                <a:lnTo>
                  <a:pt x="18643" y="3517150"/>
                </a:lnTo>
                <a:lnTo>
                  <a:pt x="18542" y="3520833"/>
                </a:lnTo>
                <a:lnTo>
                  <a:pt x="18046" y="3521722"/>
                </a:lnTo>
                <a:lnTo>
                  <a:pt x="17551" y="3522738"/>
                </a:lnTo>
                <a:lnTo>
                  <a:pt x="17437" y="3527310"/>
                </a:lnTo>
                <a:lnTo>
                  <a:pt x="17132" y="3527818"/>
                </a:lnTo>
                <a:lnTo>
                  <a:pt x="17068" y="3530104"/>
                </a:lnTo>
                <a:lnTo>
                  <a:pt x="16687" y="3530803"/>
                </a:lnTo>
                <a:lnTo>
                  <a:pt x="16687" y="3536581"/>
                </a:lnTo>
                <a:lnTo>
                  <a:pt x="16167" y="3537724"/>
                </a:lnTo>
                <a:lnTo>
                  <a:pt x="14833" y="3538207"/>
                </a:lnTo>
                <a:lnTo>
                  <a:pt x="14833" y="3539883"/>
                </a:lnTo>
                <a:lnTo>
                  <a:pt x="14833" y="3538207"/>
                </a:lnTo>
                <a:lnTo>
                  <a:pt x="14058" y="3538486"/>
                </a:lnTo>
                <a:lnTo>
                  <a:pt x="13639" y="3538232"/>
                </a:lnTo>
                <a:lnTo>
                  <a:pt x="13169" y="3537953"/>
                </a:lnTo>
                <a:lnTo>
                  <a:pt x="13169" y="3540175"/>
                </a:lnTo>
                <a:lnTo>
                  <a:pt x="12979" y="3540074"/>
                </a:lnTo>
                <a:lnTo>
                  <a:pt x="13169" y="3540175"/>
                </a:lnTo>
                <a:lnTo>
                  <a:pt x="13169" y="3537953"/>
                </a:lnTo>
                <a:lnTo>
                  <a:pt x="13017" y="3537851"/>
                </a:lnTo>
                <a:lnTo>
                  <a:pt x="12458" y="3535946"/>
                </a:lnTo>
                <a:lnTo>
                  <a:pt x="12534" y="3535438"/>
                </a:lnTo>
                <a:lnTo>
                  <a:pt x="13030" y="3534549"/>
                </a:lnTo>
                <a:lnTo>
                  <a:pt x="15138" y="3533787"/>
                </a:lnTo>
                <a:lnTo>
                  <a:pt x="16154" y="3534295"/>
                </a:lnTo>
                <a:lnTo>
                  <a:pt x="16484" y="3535311"/>
                </a:lnTo>
                <a:lnTo>
                  <a:pt x="16573" y="3535692"/>
                </a:lnTo>
                <a:lnTo>
                  <a:pt x="16687" y="3536581"/>
                </a:lnTo>
                <a:lnTo>
                  <a:pt x="16687" y="3530803"/>
                </a:lnTo>
                <a:lnTo>
                  <a:pt x="16510" y="3531120"/>
                </a:lnTo>
                <a:lnTo>
                  <a:pt x="15887" y="3531374"/>
                </a:lnTo>
                <a:lnTo>
                  <a:pt x="15392" y="3531120"/>
                </a:lnTo>
                <a:lnTo>
                  <a:pt x="14833" y="3530866"/>
                </a:lnTo>
                <a:lnTo>
                  <a:pt x="14795" y="3530739"/>
                </a:lnTo>
                <a:lnTo>
                  <a:pt x="14706" y="3530447"/>
                </a:lnTo>
                <a:lnTo>
                  <a:pt x="14706" y="3532517"/>
                </a:lnTo>
                <a:lnTo>
                  <a:pt x="14439" y="3533025"/>
                </a:lnTo>
                <a:lnTo>
                  <a:pt x="13271" y="3533533"/>
                </a:lnTo>
                <a:lnTo>
                  <a:pt x="13068" y="3533406"/>
                </a:lnTo>
                <a:lnTo>
                  <a:pt x="12661" y="3533152"/>
                </a:lnTo>
                <a:lnTo>
                  <a:pt x="12458" y="3532390"/>
                </a:lnTo>
                <a:lnTo>
                  <a:pt x="12560" y="3531501"/>
                </a:lnTo>
                <a:lnTo>
                  <a:pt x="12661" y="3531247"/>
                </a:lnTo>
                <a:lnTo>
                  <a:pt x="13868" y="3530866"/>
                </a:lnTo>
                <a:lnTo>
                  <a:pt x="14452" y="3531247"/>
                </a:lnTo>
                <a:lnTo>
                  <a:pt x="14605" y="3531755"/>
                </a:lnTo>
                <a:lnTo>
                  <a:pt x="14706" y="3532517"/>
                </a:lnTo>
                <a:lnTo>
                  <a:pt x="14706" y="3530447"/>
                </a:lnTo>
                <a:lnTo>
                  <a:pt x="14782" y="3529850"/>
                </a:lnTo>
                <a:lnTo>
                  <a:pt x="14960" y="3529596"/>
                </a:lnTo>
                <a:lnTo>
                  <a:pt x="15227" y="3528961"/>
                </a:lnTo>
                <a:lnTo>
                  <a:pt x="15887" y="3528707"/>
                </a:lnTo>
                <a:lnTo>
                  <a:pt x="16471" y="3528961"/>
                </a:lnTo>
                <a:lnTo>
                  <a:pt x="16979" y="3529342"/>
                </a:lnTo>
                <a:lnTo>
                  <a:pt x="17068" y="3530104"/>
                </a:lnTo>
                <a:lnTo>
                  <a:pt x="17068" y="3527856"/>
                </a:lnTo>
                <a:lnTo>
                  <a:pt x="16560" y="3528072"/>
                </a:lnTo>
                <a:lnTo>
                  <a:pt x="15976" y="3528199"/>
                </a:lnTo>
                <a:lnTo>
                  <a:pt x="15354" y="3527945"/>
                </a:lnTo>
                <a:lnTo>
                  <a:pt x="15138" y="3527056"/>
                </a:lnTo>
                <a:lnTo>
                  <a:pt x="15240" y="3526294"/>
                </a:lnTo>
                <a:lnTo>
                  <a:pt x="15379" y="3526040"/>
                </a:lnTo>
                <a:lnTo>
                  <a:pt x="15773" y="3525913"/>
                </a:lnTo>
                <a:lnTo>
                  <a:pt x="16560" y="3525659"/>
                </a:lnTo>
                <a:lnTo>
                  <a:pt x="17195" y="3525913"/>
                </a:lnTo>
                <a:lnTo>
                  <a:pt x="17348" y="3526675"/>
                </a:lnTo>
                <a:lnTo>
                  <a:pt x="17437" y="3527310"/>
                </a:lnTo>
                <a:lnTo>
                  <a:pt x="17437" y="3522789"/>
                </a:lnTo>
                <a:lnTo>
                  <a:pt x="16370" y="3523246"/>
                </a:lnTo>
                <a:lnTo>
                  <a:pt x="16129" y="3523119"/>
                </a:lnTo>
                <a:lnTo>
                  <a:pt x="15887" y="3522992"/>
                </a:lnTo>
                <a:lnTo>
                  <a:pt x="15646" y="3522865"/>
                </a:lnTo>
                <a:lnTo>
                  <a:pt x="15646" y="3524643"/>
                </a:lnTo>
                <a:lnTo>
                  <a:pt x="15430" y="3525151"/>
                </a:lnTo>
                <a:lnTo>
                  <a:pt x="15125" y="3525659"/>
                </a:lnTo>
                <a:lnTo>
                  <a:pt x="14427" y="3525913"/>
                </a:lnTo>
                <a:lnTo>
                  <a:pt x="14160" y="3525786"/>
                </a:lnTo>
                <a:lnTo>
                  <a:pt x="13360" y="3525405"/>
                </a:lnTo>
                <a:lnTo>
                  <a:pt x="13246" y="3525024"/>
                </a:lnTo>
                <a:lnTo>
                  <a:pt x="13360" y="3524389"/>
                </a:lnTo>
                <a:lnTo>
                  <a:pt x="13792" y="3523500"/>
                </a:lnTo>
                <a:lnTo>
                  <a:pt x="14439" y="3523246"/>
                </a:lnTo>
                <a:lnTo>
                  <a:pt x="15532" y="3523754"/>
                </a:lnTo>
                <a:lnTo>
                  <a:pt x="15646" y="3524643"/>
                </a:lnTo>
                <a:lnTo>
                  <a:pt x="15646" y="3522865"/>
                </a:lnTo>
                <a:lnTo>
                  <a:pt x="14439" y="3522230"/>
                </a:lnTo>
                <a:lnTo>
                  <a:pt x="14312" y="3521595"/>
                </a:lnTo>
                <a:lnTo>
                  <a:pt x="14414" y="3520452"/>
                </a:lnTo>
                <a:lnTo>
                  <a:pt x="15176" y="3518928"/>
                </a:lnTo>
                <a:lnTo>
                  <a:pt x="16408" y="3518420"/>
                </a:lnTo>
                <a:lnTo>
                  <a:pt x="18288" y="3519436"/>
                </a:lnTo>
                <a:lnTo>
                  <a:pt x="18415" y="3519944"/>
                </a:lnTo>
                <a:lnTo>
                  <a:pt x="18542" y="3520833"/>
                </a:lnTo>
                <a:lnTo>
                  <a:pt x="18542" y="3517176"/>
                </a:lnTo>
                <a:lnTo>
                  <a:pt x="18402" y="3517404"/>
                </a:lnTo>
                <a:lnTo>
                  <a:pt x="17995" y="3517531"/>
                </a:lnTo>
                <a:lnTo>
                  <a:pt x="17310" y="3517277"/>
                </a:lnTo>
                <a:lnTo>
                  <a:pt x="17272" y="3517150"/>
                </a:lnTo>
                <a:lnTo>
                  <a:pt x="17246" y="3517023"/>
                </a:lnTo>
                <a:lnTo>
                  <a:pt x="17373" y="3516515"/>
                </a:lnTo>
                <a:lnTo>
                  <a:pt x="17195" y="3516515"/>
                </a:lnTo>
                <a:lnTo>
                  <a:pt x="17081" y="3516388"/>
                </a:lnTo>
                <a:lnTo>
                  <a:pt x="16992" y="3516769"/>
                </a:lnTo>
                <a:lnTo>
                  <a:pt x="16611" y="3517023"/>
                </a:lnTo>
                <a:lnTo>
                  <a:pt x="15900" y="3516769"/>
                </a:lnTo>
                <a:lnTo>
                  <a:pt x="15773" y="3516515"/>
                </a:lnTo>
                <a:lnTo>
                  <a:pt x="15811" y="3516134"/>
                </a:lnTo>
                <a:lnTo>
                  <a:pt x="15659" y="3516134"/>
                </a:lnTo>
                <a:lnTo>
                  <a:pt x="15532" y="3516007"/>
                </a:lnTo>
                <a:lnTo>
                  <a:pt x="15468" y="3516388"/>
                </a:lnTo>
                <a:lnTo>
                  <a:pt x="15138" y="3516769"/>
                </a:lnTo>
                <a:lnTo>
                  <a:pt x="14401" y="3516642"/>
                </a:lnTo>
                <a:lnTo>
                  <a:pt x="14249" y="3516388"/>
                </a:lnTo>
                <a:lnTo>
                  <a:pt x="14249" y="3515880"/>
                </a:lnTo>
                <a:lnTo>
                  <a:pt x="13957" y="3515880"/>
                </a:lnTo>
                <a:lnTo>
                  <a:pt x="13931" y="3516134"/>
                </a:lnTo>
                <a:lnTo>
                  <a:pt x="13804" y="3516388"/>
                </a:lnTo>
                <a:lnTo>
                  <a:pt x="13589" y="3516642"/>
                </a:lnTo>
                <a:lnTo>
                  <a:pt x="12903" y="3516515"/>
                </a:lnTo>
                <a:lnTo>
                  <a:pt x="12674" y="3516325"/>
                </a:lnTo>
                <a:lnTo>
                  <a:pt x="12674" y="3524897"/>
                </a:lnTo>
                <a:lnTo>
                  <a:pt x="12369" y="3525405"/>
                </a:lnTo>
                <a:lnTo>
                  <a:pt x="11823" y="3525596"/>
                </a:lnTo>
                <a:lnTo>
                  <a:pt x="11823" y="3532136"/>
                </a:lnTo>
                <a:lnTo>
                  <a:pt x="11569" y="3532517"/>
                </a:lnTo>
                <a:lnTo>
                  <a:pt x="11455" y="3532759"/>
                </a:lnTo>
                <a:lnTo>
                  <a:pt x="11455" y="3540188"/>
                </a:lnTo>
                <a:lnTo>
                  <a:pt x="11328" y="3540137"/>
                </a:lnTo>
                <a:lnTo>
                  <a:pt x="11455" y="3540188"/>
                </a:lnTo>
                <a:lnTo>
                  <a:pt x="11455" y="3532759"/>
                </a:lnTo>
                <a:lnTo>
                  <a:pt x="11264" y="3533152"/>
                </a:lnTo>
                <a:lnTo>
                  <a:pt x="10909" y="3533292"/>
                </a:lnTo>
                <a:lnTo>
                  <a:pt x="10909" y="3535692"/>
                </a:lnTo>
                <a:lnTo>
                  <a:pt x="10490" y="3536492"/>
                </a:lnTo>
                <a:lnTo>
                  <a:pt x="10490" y="3540315"/>
                </a:lnTo>
                <a:lnTo>
                  <a:pt x="10414" y="3540442"/>
                </a:lnTo>
                <a:lnTo>
                  <a:pt x="10490" y="3540315"/>
                </a:lnTo>
                <a:lnTo>
                  <a:pt x="10490" y="3536492"/>
                </a:lnTo>
                <a:lnTo>
                  <a:pt x="9842" y="3537724"/>
                </a:lnTo>
                <a:lnTo>
                  <a:pt x="8902" y="3538118"/>
                </a:lnTo>
                <a:lnTo>
                  <a:pt x="8902" y="3540112"/>
                </a:lnTo>
                <a:lnTo>
                  <a:pt x="8851" y="3540277"/>
                </a:lnTo>
                <a:lnTo>
                  <a:pt x="8864" y="3540137"/>
                </a:lnTo>
                <a:lnTo>
                  <a:pt x="8902" y="3538118"/>
                </a:lnTo>
                <a:lnTo>
                  <a:pt x="8610" y="3538232"/>
                </a:lnTo>
                <a:lnTo>
                  <a:pt x="8445" y="3538143"/>
                </a:lnTo>
                <a:lnTo>
                  <a:pt x="8445" y="3539629"/>
                </a:lnTo>
                <a:lnTo>
                  <a:pt x="8445" y="3538143"/>
                </a:lnTo>
                <a:lnTo>
                  <a:pt x="7912" y="3537851"/>
                </a:lnTo>
                <a:lnTo>
                  <a:pt x="7683" y="3537724"/>
                </a:lnTo>
                <a:lnTo>
                  <a:pt x="6769" y="3537343"/>
                </a:lnTo>
                <a:lnTo>
                  <a:pt x="6654" y="3536835"/>
                </a:lnTo>
                <a:lnTo>
                  <a:pt x="6464" y="3535946"/>
                </a:lnTo>
                <a:lnTo>
                  <a:pt x="6718" y="3535438"/>
                </a:lnTo>
                <a:lnTo>
                  <a:pt x="7442" y="3534041"/>
                </a:lnTo>
                <a:lnTo>
                  <a:pt x="7505" y="3533914"/>
                </a:lnTo>
                <a:lnTo>
                  <a:pt x="8686" y="3533533"/>
                </a:lnTo>
                <a:lnTo>
                  <a:pt x="9613" y="3534041"/>
                </a:lnTo>
                <a:lnTo>
                  <a:pt x="10579" y="3534422"/>
                </a:lnTo>
                <a:lnTo>
                  <a:pt x="10909" y="3535692"/>
                </a:lnTo>
                <a:lnTo>
                  <a:pt x="10909" y="3533292"/>
                </a:lnTo>
                <a:lnTo>
                  <a:pt x="10617" y="3533406"/>
                </a:lnTo>
                <a:lnTo>
                  <a:pt x="9499" y="3532898"/>
                </a:lnTo>
                <a:lnTo>
                  <a:pt x="9372" y="3532390"/>
                </a:lnTo>
                <a:lnTo>
                  <a:pt x="9448" y="3531882"/>
                </a:lnTo>
                <a:lnTo>
                  <a:pt x="9842" y="3531120"/>
                </a:lnTo>
                <a:lnTo>
                  <a:pt x="9918" y="3530993"/>
                </a:lnTo>
                <a:lnTo>
                  <a:pt x="10604" y="3530739"/>
                </a:lnTo>
                <a:lnTo>
                  <a:pt x="11684" y="3531247"/>
                </a:lnTo>
                <a:lnTo>
                  <a:pt x="11722" y="3531374"/>
                </a:lnTo>
                <a:lnTo>
                  <a:pt x="11823" y="3532136"/>
                </a:lnTo>
                <a:lnTo>
                  <a:pt x="11823" y="3525596"/>
                </a:lnTo>
                <a:lnTo>
                  <a:pt x="11214" y="3525786"/>
                </a:lnTo>
                <a:lnTo>
                  <a:pt x="10566" y="3525532"/>
                </a:lnTo>
                <a:lnTo>
                  <a:pt x="10490" y="3525278"/>
                </a:lnTo>
                <a:lnTo>
                  <a:pt x="10337" y="3524656"/>
                </a:lnTo>
                <a:lnTo>
                  <a:pt x="10337" y="3526675"/>
                </a:lnTo>
                <a:lnTo>
                  <a:pt x="9944" y="3527488"/>
                </a:lnTo>
                <a:lnTo>
                  <a:pt x="9944" y="3530104"/>
                </a:lnTo>
                <a:lnTo>
                  <a:pt x="9639" y="3530612"/>
                </a:lnTo>
                <a:lnTo>
                  <a:pt x="9105" y="3530866"/>
                </a:lnTo>
                <a:lnTo>
                  <a:pt x="8470" y="3531120"/>
                </a:lnTo>
                <a:lnTo>
                  <a:pt x="7861" y="3530739"/>
                </a:lnTo>
                <a:lnTo>
                  <a:pt x="7645" y="3529977"/>
                </a:lnTo>
                <a:lnTo>
                  <a:pt x="7759" y="3529088"/>
                </a:lnTo>
                <a:lnTo>
                  <a:pt x="7874" y="3528834"/>
                </a:lnTo>
                <a:lnTo>
                  <a:pt x="8496" y="3528707"/>
                </a:lnTo>
                <a:lnTo>
                  <a:pt x="9080" y="3528453"/>
                </a:lnTo>
                <a:lnTo>
                  <a:pt x="9626" y="3528834"/>
                </a:lnTo>
                <a:lnTo>
                  <a:pt x="9817" y="3529215"/>
                </a:lnTo>
                <a:lnTo>
                  <a:pt x="9944" y="3530104"/>
                </a:lnTo>
                <a:lnTo>
                  <a:pt x="9944" y="3527488"/>
                </a:lnTo>
                <a:lnTo>
                  <a:pt x="9842" y="3527691"/>
                </a:lnTo>
                <a:lnTo>
                  <a:pt x="9118" y="3527945"/>
                </a:lnTo>
                <a:lnTo>
                  <a:pt x="8039" y="3527437"/>
                </a:lnTo>
                <a:lnTo>
                  <a:pt x="8013" y="3527310"/>
                </a:lnTo>
                <a:lnTo>
                  <a:pt x="7912" y="3526802"/>
                </a:lnTo>
                <a:lnTo>
                  <a:pt x="8026" y="3526421"/>
                </a:lnTo>
                <a:lnTo>
                  <a:pt x="8483" y="3525532"/>
                </a:lnTo>
                <a:lnTo>
                  <a:pt x="9169" y="3525278"/>
                </a:lnTo>
                <a:lnTo>
                  <a:pt x="10185" y="3525786"/>
                </a:lnTo>
                <a:lnTo>
                  <a:pt x="10223" y="3525913"/>
                </a:lnTo>
                <a:lnTo>
                  <a:pt x="10337" y="3526675"/>
                </a:lnTo>
                <a:lnTo>
                  <a:pt x="10337" y="3524656"/>
                </a:lnTo>
                <a:lnTo>
                  <a:pt x="10274" y="3524389"/>
                </a:lnTo>
                <a:lnTo>
                  <a:pt x="10325" y="3524135"/>
                </a:lnTo>
                <a:lnTo>
                  <a:pt x="10642" y="3523627"/>
                </a:lnTo>
                <a:lnTo>
                  <a:pt x="11176" y="3523373"/>
                </a:lnTo>
                <a:lnTo>
                  <a:pt x="11798" y="3523119"/>
                </a:lnTo>
                <a:lnTo>
                  <a:pt x="12395" y="3523500"/>
                </a:lnTo>
                <a:lnTo>
                  <a:pt x="12573" y="3524135"/>
                </a:lnTo>
                <a:lnTo>
                  <a:pt x="12674" y="3524897"/>
                </a:lnTo>
                <a:lnTo>
                  <a:pt x="12674" y="3516325"/>
                </a:lnTo>
                <a:lnTo>
                  <a:pt x="12611" y="3520960"/>
                </a:lnTo>
                <a:lnTo>
                  <a:pt x="12014" y="3522103"/>
                </a:lnTo>
                <a:lnTo>
                  <a:pt x="9931" y="3522992"/>
                </a:lnTo>
                <a:lnTo>
                  <a:pt x="9067" y="3522484"/>
                </a:lnTo>
                <a:lnTo>
                  <a:pt x="8851" y="3522357"/>
                </a:lnTo>
                <a:lnTo>
                  <a:pt x="8521" y="3521214"/>
                </a:lnTo>
                <a:lnTo>
                  <a:pt x="8293" y="3520198"/>
                </a:lnTo>
                <a:lnTo>
                  <a:pt x="8559" y="3519690"/>
                </a:lnTo>
                <a:lnTo>
                  <a:pt x="8902" y="3519055"/>
                </a:lnTo>
                <a:lnTo>
                  <a:pt x="9944" y="3518674"/>
                </a:lnTo>
                <a:lnTo>
                  <a:pt x="10998" y="3518293"/>
                </a:lnTo>
                <a:lnTo>
                  <a:pt x="12052" y="3518801"/>
                </a:lnTo>
                <a:lnTo>
                  <a:pt x="12395" y="3519944"/>
                </a:lnTo>
                <a:lnTo>
                  <a:pt x="12611" y="3520960"/>
                </a:lnTo>
                <a:lnTo>
                  <a:pt x="12611" y="3516274"/>
                </a:lnTo>
                <a:lnTo>
                  <a:pt x="12611" y="3515880"/>
                </a:lnTo>
                <a:lnTo>
                  <a:pt x="12369" y="3515880"/>
                </a:lnTo>
                <a:lnTo>
                  <a:pt x="12319" y="3516007"/>
                </a:lnTo>
                <a:lnTo>
                  <a:pt x="12230" y="3516388"/>
                </a:lnTo>
                <a:lnTo>
                  <a:pt x="12039" y="3516642"/>
                </a:lnTo>
                <a:lnTo>
                  <a:pt x="11684" y="3516642"/>
                </a:lnTo>
                <a:lnTo>
                  <a:pt x="11341" y="3516769"/>
                </a:lnTo>
                <a:lnTo>
                  <a:pt x="10998" y="3516515"/>
                </a:lnTo>
                <a:lnTo>
                  <a:pt x="10985" y="3516134"/>
                </a:lnTo>
                <a:lnTo>
                  <a:pt x="10858" y="3516134"/>
                </a:lnTo>
                <a:lnTo>
                  <a:pt x="10744" y="3516261"/>
                </a:lnTo>
                <a:lnTo>
                  <a:pt x="10668" y="3516769"/>
                </a:lnTo>
                <a:lnTo>
                  <a:pt x="10490" y="3517023"/>
                </a:lnTo>
                <a:lnTo>
                  <a:pt x="9753" y="3517150"/>
                </a:lnTo>
                <a:lnTo>
                  <a:pt x="9448" y="3517023"/>
                </a:lnTo>
                <a:lnTo>
                  <a:pt x="9334" y="3516642"/>
                </a:lnTo>
                <a:lnTo>
                  <a:pt x="9131" y="3516769"/>
                </a:lnTo>
                <a:lnTo>
                  <a:pt x="9093" y="3517277"/>
                </a:lnTo>
                <a:lnTo>
                  <a:pt x="8991" y="3517531"/>
                </a:lnTo>
                <a:lnTo>
                  <a:pt x="8318" y="3517912"/>
                </a:lnTo>
                <a:lnTo>
                  <a:pt x="7950" y="3517785"/>
                </a:lnTo>
                <a:lnTo>
                  <a:pt x="7797" y="3517404"/>
                </a:lnTo>
                <a:lnTo>
                  <a:pt x="7531" y="3517531"/>
                </a:lnTo>
                <a:lnTo>
                  <a:pt x="7556" y="3518293"/>
                </a:lnTo>
                <a:lnTo>
                  <a:pt x="7239" y="3518420"/>
                </a:lnTo>
                <a:lnTo>
                  <a:pt x="6908" y="3518674"/>
                </a:lnTo>
                <a:lnTo>
                  <a:pt x="6540" y="3518547"/>
                </a:lnTo>
                <a:lnTo>
                  <a:pt x="6350" y="3518293"/>
                </a:lnTo>
                <a:lnTo>
                  <a:pt x="6210" y="3519182"/>
                </a:lnTo>
                <a:lnTo>
                  <a:pt x="5664" y="3519690"/>
                </a:lnTo>
                <a:lnTo>
                  <a:pt x="5245" y="3519690"/>
                </a:lnTo>
                <a:lnTo>
                  <a:pt x="5029" y="3519436"/>
                </a:lnTo>
                <a:lnTo>
                  <a:pt x="4927" y="3519817"/>
                </a:lnTo>
                <a:lnTo>
                  <a:pt x="5003" y="3520198"/>
                </a:lnTo>
                <a:lnTo>
                  <a:pt x="4914" y="3520452"/>
                </a:lnTo>
                <a:lnTo>
                  <a:pt x="4787" y="3520706"/>
                </a:lnTo>
                <a:lnTo>
                  <a:pt x="4508" y="3520960"/>
                </a:lnTo>
                <a:lnTo>
                  <a:pt x="4076" y="3520960"/>
                </a:lnTo>
                <a:lnTo>
                  <a:pt x="3937" y="3520821"/>
                </a:lnTo>
                <a:lnTo>
                  <a:pt x="3937" y="3521214"/>
                </a:lnTo>
                <a:lnTo>
                  <a:pt x="3937" y="3520821"/>
                </a:lnTo>
                <a:lnTo>
                  <a:pt x="3886" y="3521621"/>
                </a:lnTo>
                <a:lnTo>
                  <a:pt x="3759" y="3521976"/>
                </a:lnTo>
                <a:lnTo>
                  <a:pt x="3632" y="3522091"/>
                </a:lnTo>
                <a:lnTo>
                  <a:pt x="3771" y="3521824"/>
                </a:lnTo>
                <a:lnTo>
                  <a:pt x="3886" y="3521621"/>
                </a:lnTo>
                <a:lnTo>
                  <a:pt x="3886" y="3520770"/>
                </a:lnTo>
                <a:lnTo>
                  <a:pt x="3695" y="3520960"/>
                </a:lnTo>
                <a:lnTo>
                  <a:pt x="3568" y="3520897"/>
                </a:lnTo>
                <a:lnTo>
                  <a:pt x="3251" y="3520732"/>
                </a:lnTo>
                <a:lnTo>
                  <a:pt x="2806" y="3520884"/>
                </a:lnTo>
                <a:lnTo>
                  <a:pt x="2667" y="3521214"/>
                </a:lnTo>
                <a:lnTo>
                  <a:pt x="2489" y="3521595"/>
                </a:lnTo>
                <a:lnTo>
                  <a:pt x="2590" y="3522014"/>
                </a:lnTo>
                <a:lnTo>
                  <a:pt x="2882" y="3522167"/>
                </a:lnTo>
                <a:lnTo>
                  <a:pt x="3162" y="3522332"/>
                </a:lnTo>
                <a:lnTo>
                  <a:pt x="2832" y="3522230"/>
                </a:lnTo>
                <a:lnTo>
                  <a:pt x="2679" y="3522434"/>
                </a:lnTo>
                <a:lnTo>
                  <a:pt x="2324" y="3522256"/>
                </a:lnTo>
                <a:lnTo>
                  <a:pt x="1879" y="3522408"/>
                </a:lnTo>
                <a:lnTo>
                  <a:pt x="1739" y="3522713"/>
                </a:lnTo>
                <a:lnTo>
                  <a:pt x="1524" y="3523094"/>
                </a:lnTo>
                <a:lnTo>
                  <a:pt x="1651" y="3523500"/>
                </a:lnTo>
                <a:lnTo>
                  <a:pt x="1955" y="3523691"/>
                </a:lnTo>
                <a:lnTo>
                  <a:pt x="2222" y="3523881"/>
                </a:lnTo>
                <a:lnTo>
                  <a:pt x="2705" y="3523691"/>
                </a:lnTo>
                <a:lnTo>
                  <a:pt x="2844" y="3523335"/>
                </a:lnTo>
                <a:lnTo>
                  <a:pt x="2984" y="3523081"/>
                </a:lnTo>
                <a:lnTo>
                  <a:pt x="2794" y="3523500"/>
                </a:lnTo>
                <a:lnTo>
                  <a:pt x="2705" y="3523754"/>
                </a:lnTo>
                <a:lnTo>
                  <a:pt x="4178" y="3523754"/>
                </a:lnTo>
                <a:lnTo>
                  <a:pt x="4597" y="3522992"/>
                </a:lnTo>
                <a:lnTo>
                  <a:pt x="5765" y="3522484"/>
                </a:lnTo>
                <a:lnTo>
                  <a:pt x="7658" y="3523500"/>
                </a:lnTo>
                <a:lnTo>
                  <a:pt x="7785" y="3524008"/>
                </a:lnTo>
                <a:lnTo>
                  <a:pt x="7899" y="3524770"/>
                </a:lnTo>
                <a:lnTo>
                  <a:pt x="7112" y="3526396"/>
                </a:lnTo>
                <a:lnTo>
                  <a:pt x="7112" y="3531755"/>
                </a:lnTo>
                <a:lnTo>
                  <a:pt x="6591" y="3532771"/>
                </a:lnTo>
                <a:lnTo>
                  <a:pt x="5676" y="3533102"/>
                </a:lnTo>
                <a:lnTo>
                  <a:pt x="5676" y="3538778"/>
                </a:lnTo>
                <a:lnTo>
                  <a:pt x="5575" y="3538969"/>
                </a:lnTo>
                <a:lnTo>
                  <a:pt x="5676" y="3538778"/>
                </a:lnTo>
                <a:lnTo>
                  <a:pt x="5676" y="3533102"/>
                </a:lnTo>
                <a:lnTo>
                  <a:pt x="4457" y="3533533"/>
                </a:lnTo>
                <a:lnTo>
                  <a:pt x="3365" y="3533025"/>
                </a:lnTo>
                <a:lnTo>
                  <a:pt x="3238" y="3532517"/>
                </a:lnTo>
                <a:lnTo>
                  <a:pt x="2794" y="3530866"/>
                </a:lnTo>
                <a:lnTo>
                  <a:pt x="2794" y="3535451"/>
                </a:lnTo>
                <a:lnTo>
                  <a:pt x="2794" y="3530866"/>
                </a:lnTo>
                <a:lnTo>
                  <a:pt x="3454" y="3529723"/>
                </a:lnTo>
                <a:lnTo>
                  <a:pt x="4470" y="3529215"/>
                </a:lnTo>
                <a:lnTo>
                  <a:pt x="5499" y="3528834"/>
                </a:lnTo>
                <a:lnTo>
                  <a:pt x="6604" y="3529469"/>
                </a:lnTo>
                <a:lnTo>
                  <a:pt x="6997" y="3530993"/>
                </a:lnTo>
                <a:lnTo>
                  <a:pt x="7112" y="3531755"/>
                </a:lnTo>
                <a:lnTo>
                  <a:pt x="7112" y="3526396"/>
                </a:lnTo>
                <a:lnTo>
                  <a:pt x="6908" y="3526802"/>
                </a:lnTo>
                <a:lnTo>
                  <a:pt x="5740" y="3527310"/>
                </a:lnTo>
                <a:lnTo>
                  <a:pt x="3810" y="3526294"/>
                </a:lnTo>
                <a:lnTo>
                  <a:pt x="3670" y="3525659"/>
                </a:lnTo>
                <a:lnTo>
                  <a:pt x="3556" y="3525151"/>
                </a:lnTo>
                <a:lnTo>
                  <a:pt x="3657" y="3524770"/>
                </a:lnTo>
                <a:lnTo>
                  <a:pt x="4114" y="3523881"/>
                </a:lnTo>
                <a:lnTo>
                  <a:pt x="2616" y="3523881"/>
                </a:lnTo>
                <a:lnTo>
                  <a:pt x="2616" y="3535311"/>
                </a:lnTo>
                <a:lnTo>
                  <a:pt x="2438" y="3535375"/>
                </a:lnTo>
                <a:lnTo>
                  <a:pt x="2590" y="3535134"/>
                </a:lnTo>
                <a:lnTo>
                  <a:pt x="2616" y="3535311"/>
                </a:lnTo>
                <a:lnTo>
                  <a:pt x="2616" y="3523881"/>
                </a:lnTo>
                <a:lnTo>
                  <a:pt x="2451" y="3523881"/>
                </a:lnTo>
                <a:lnTo>
                  <a:pt x="2451" y="3534232"/>
                </a:lnTo>
                <a:lnTo>
                  <a:pt x="2222" y="3534105"/>
                </a:lnTo>
                <a:lnTo>
                  <a:pt x="2438" y="3534168"/>
                </a:lnTo>
                <a:lnTo>
                  <a:pt x="2451" y="3523881"/>
                </a:lnTo>
                <a:lnTo>
                  <a:pt x="2273" y="3523881"/>
                </a:lnTo>
                <a:lnTo>
                  <a:pt x="1905" y="3523881"/>
                </a:lnTo>
                <a:lnTo>
                  <a:pt x="1816" y="3524072"/>
                </a:lnTo>
                <a:lnTo>
                  <a:pt x="1549" y="3523932"/>
                </a:lnTo>
                <a:lnTo>
                  <a:pt x="1168" y="3524135"/>
                </a:lnTo>
                <a:lnTo>
                  <a:pt x="977" y="3524466"/>
                </a:lnTo>
                <a:lnTo>
                  <a:pt x="774" y="3524859"/>
                </a:lnTo>
                <a:lnTo>
                  <a:pt x="939" y="3525202"/>
                </a:lnTo>
                <a:lnTo>
                  <a:pt x="1193" y="3525393"/>
                </a:lnTo>
                <a:lnTo>
                  <a:pt x="1536" y="3525558"/>
                </a:lnTo>
                <a:lnTo>
                  <a:pt x="1981" y="3525431"/>
                </a:lnTo>
                <a:lnTo>
                  <a:pt x="2133" y="3525050"/>
                </a:lnTo>
                <a:lnTo>
                  <a:pt x="2209" y="3524885"/>
                </a:lnTo>
                <a:lnTo>
                  <a:pt x="2044" y="3525342"/>
                </a:lnTo>
                <a:lnTo>
                  <a:pt x="2044" y="3533533"/>
                </a:lnTo>
                <a:lnTo>
                  <a:pt x="1930" y="3533787"/>
                </a:lnTo>
                <a:lnTo>
                  <a:pt x="1765" y="3533902"/>
                </a:lnTo>
                <a:lnTo>
                  <a:pt x="1968" y="3533584"/>
                </a:lnTo>
                <a:lnTo>
                  <a:pt x="2019" y="3533457"/>
                </a:lnTo>
                <a:lnTo>
                  <a:pt x="2044" y="3525342"/>
                </a:lnTo>
                <a:lnTo>
                  <a:pt x="1714" y="3525621"/>
                </a:lnTo>
                <a:lnTo>
                  <a:pt x="1714" y="3526612"/>
                </a:lnTo>
                <a:lnTo>
                  <a:pt x="1625" y="3527056"/>
                </a:lnTo>
                <a:lnTo>
                  <a:pt x="1587" y="3532009"/>
                </a:lnTo>
                <a:lnTo>
                  <a:pt x="1422" y="3532263"/>
                </a:lnTo>
                <a:lnTo>
                  <a:pt x="1104" y="3532365"/>
                </a:lnTo>
                <a:lnTo>
                  <a:pt x="1358" y="3532263"/>
                </a:lnTo>
                <a:lnTo>
                  <a:pt x="1511" y="3531908"/>
                </a:lnTo>
                <a:lnTo>
                  <a:pt x="1587" y="3527094"/>
                </a:lnTo>
                <a:lnTo>
                  <a:pt x="1511" y="3531120"/>
                </a:lnTo>
                <a:lnTo>
                  <a:pt x="1257" y="3530993"/>
                </a:lnTo>
                <a:lnTo>
                  <a:pt x="1066" y="3530904"/>
                </a:lnTo>
                <a:lnTo>
                  <a:pt x="1511" y="3531120"/>
                </a:lnTo>
                <a:lnTo>
                  <a:pt x="1511" y="3527145"/>
                </a:lnTo>
                <a:lnTo>
                  <a:pt x="1397" y="3528707"/>
                </a:lnTo>
                <a:lnTo>
                  <a:pt x="1231" y="3528860"/>
                </a:lnTo>
                <a:lnTo>
                  <a:pt x="1231" y="3529342"/>
                </a:lnTo>
                <a:lnTo>
                  <a:pt x="1104" y="3529253"/>
                </a:lnTo>
                <a:lnTo>
                  <a:pt x="1231" y="3529342"/>
                </a:lnTo>
                <a:lnTo>
                  <a:pt x="1231" y="3528860"/>
                </a:lnTo>
                <a:lnTo>
                  <a:pt x="1384" y="3528580"/>
                </a:lnTo>
                <a:lnTo>
                  <a:pt x="1397" y="3528707"/>
                </a:lnTo>
                <a:lnTo>
                  <a:pt x="1397" y="3527221"/>
                </a:lnTo>
                <a:lnTo>
                  <a:pt x="1257" y="3527310"/>
                </a:lnTo>
                <a:lnTo>
                  <a:pt x="1181" y="3528898"/>
                </a:lnTo>
                <a:lnTo>
                  <a:pt x="977" y="3528961"/>
                </a:lnTo>
                <a:lnTo>
                  <a:pt x="1181" y="3528898"/>
                </a:lnTo>
                <a:lnTo>
                  <a:pt x="1181" y="3527285"/>
                </a:lnTo>
                <a:lnTo>
                  <a:pt x="1485" y="3527120"/>
                </a:lnTo>
                <a:lnTo>
                  <a:pt x="1638" y="3526764"/>
                </a:lnTo>
                <a:lnTo>
                  <a:pt x="1714" y="3526612"/>
                </a:lnTo>
                <a:lnTo>
                  <a:pt x="1714" y="3525621"/>
                </a:lnTo>
                <a:lnTo>
                  <a:pt x="1333" y="3525532"/>
                </a:lnTo>
                <a:lnTo>
                  <a:pt x="1270" y="3525723"/>
                </a:lnTo>
                <a:lnTo>
                  <a:pt x="1104" y="3525621"/>
                </a:lnTo>
                <a:lnTo>
                  <a:pt x="635" y="3525812"/>
                </a:lnTo>
                <a:lnTo>
                  <a:pt x="508" y="3526167"/>
                </a:lnTo>
                <a:lnTo>
                  <a:pt x="330" y="3526510"/>
                </a:lnTo>
                <a:lnTo>
                  <a:pt x="419" y="3526942"/>
                </a:lnTo>
                <a:lnTo>
                  <a:pt x="736" y="3527107"/>
                </a:lnTo>
                <a:lnTo>
                  <a:pt x="914" y="3527196"/>
                </a:lnTo>
                <a:lnTo>
                  <a:pt x="863" y="3527425"/>
                </a:lnTo>
                <a:lnTo>
                  <a:pt x="393" y="3527539"/>
                </a:lnTo>
                <a:lnTo>
                  <a:pt x="177" y="3527882"/>
                </a:lnTo>
                <a:lnTo>
                  <a:pt x="25" y="3528263"/>
                </a:lnTo>
                <a:lnTo>
                  <a:pt x="114" y="3528682"/>
                </a:lnTo>
                <a:lnTo>
                  <a:pt x="457" y="3528796"/>
                </a:lnTo>
                <a:lnTo>
                  <a:pt x="723" y="3528999"/>
                </a:lnTo>
                <a:lnTo>
                  <a:pt x="342" y="3529266"/>
                </a:lnTo>
                <a:lnTo>
                  <a:pt x="228" y="3529634"/>
                </a:lnTo>
                <a:lnTo>
                  <a:pt x="0" y="3529965"/>
                </a:lnTo>
                <a:lnTo>
                  <a:pt x="101" y="3530435"/>
                </a:lnTo>
                <a:lnTo>
                  <a:pt x="457" y="3530562"/>
                </a:lnTo>
                <a:lnTo>
                  <a:pt x="749" y="3530739"/>
                </a:lnTo>
                <a:lnTo>
                  <a:pt x="1155" y="3530574"/>
                </a:lnTo>
                <a:lnTo>
                  <a:pt x="1308" y="3530282"/>
                </a:lnTo>
                <a:lnTo>
                  <a:pt x="1143" y="3530612"/>
                </a:lnTo>
                <a:lnTo>
                  <a:pt x="812" y="3530739"/>
                </a:lnTo>
                <a:lnTo>
                  <a:pt x="812" y="3530866"/>
                </a:lnTo>
                <a:lnTo>
                  <a:pt x="571" y="3530943"/>
                </a:lnTo>
                <a:lnTo>
                  <a:pt x="342" y="3531298"/>
                </a:lnTo>
                <a:lnTo>
                  <a:pt x="165" y="3531679"/>
                </a:lnTo>
                <a:lnTo>
                  <a:pt x="292" y="3532098"/>
                </a:lnTo>
                <a:lnTo>
                  <a:pt x="952" y="3532428"/>
                </a:lnTo>
                <a:lnTo>
                  <a:pt x="1079" y="3532581"/>
                </a:lnTo>
                <a:lnTo>
                  <a:pt x="800" y="3532975"/>
                </a:lnTo>
                <a:lnTo>
                  <a:pt x="596" y="3533317"/>
                </a:lnTo>
                <a:lnTo>
                  <a:pt x="723" y="3533787"/>
                </a:lnTo>
                <a:lnTo>
                  <a:pt x="1028" y="3533902"/>
                </a:lnTo>
                <a:lnTo>
                  <a:pt x="1371" y="3534067"/>
                </a:lnTo>
                <a:lnTo>
                  <a:pt x="1739" y="3533927"/>
                </a:lnTo>
                <a:lnTo>
                  <a:pt x="1727" y="3534092"/>
                </a:lnTo>
                <a:lnTo>
                  <a:pt x="1447" y="3534537"/>
                </a:lnTo>
                <a:lnTo>
                  <a:pt x="1244" y="3534892"/>
                </a:lnTo>
                <a:lnTo>
                  <a:pt x="1358" y="3535248"/>
                </a:lnTo>
                <a:lnTo>
                  <a:pt x="1701" y="3535464"/>
                </a:lnTo>
                <a:lnTo>
                  <a:pt x="2019" y="3535603"/>
                </a:lnTo>
                <a:lnTo>
                  <a:pt x="2286" y="3535502"/>
                </a:lnTo>
                <a:lnTo>
                  <a:pt x="2413" y="3535642"/>
                </a:lnTo>
                <a:lnTo>
                  <a:pt x="2286" y="3535921"/>
                </a:lnTo>
                <a:lnTo>
                  <a:pt x="2070" y="3536226"/>
                </a:lnTo>
                <a:lnTo>
                  <a:pt x="2184" y="3536658"/>
                </a:lnTo>
                <a:lnTo>
                  <a:pt x="2514" y="3536861"/>
                </a:lnTo>
                <a:lnTo>
                  <a:pt x="2832" y="3537026"/>
                </a:lnTo>
                <a:lnTo>
                  <a:pt x="3251" y="3536899"/>
                </a:lnTo>
                <a:lnTo>
                  <a:pt x="3441" y="3536531"/>
                </a:lnTo>
                <a:lnTo>
                  <a:pt x="3505" y="3536404"/>
                </a:lnTo>
                <a:lnTo>
                  <a:pt x="3517" y="3536581"/>
                </a:lnTo>
                <a:lnTo>
                  <a:pt x="3365" y="3536708"/>
                </a:lnTo>
                <a:lnTo>
                  <a:pt x="3263" y="3536962"/>
                </a:lnTo>
                <a:lnTo>
                  <a:pt x="3302" y="3537191"/>
                </a:lnTo>
                <a:lnTo>
                  <a:pt x="3124" y="3537534"/>
                </a:lnTo>
                <a:lnTo>
                  <a:pt x="3200" y="3537940"/>
                </a:lnTo>
                <a:lnTo>
                  <a:pt x="3530" y="3538118"/>
                </a:lnTo>
                <a:lnTo>
                  <a:pt x="3886" y="3538296"/>
                </a:lnTo>
                <a:lnTo>
                  <a:pt x="4279" y="3538118"/>
                </a:lnTo>
                <a:lnTo>
                  <a:pt x="4470" y="3537775"/>
                </a:lnTo>
                <a:lnTo>
                  <a:pt x="4584" y="3537547"/>
                </a:lnTo>
                <a:lnTo>
                  <a:pt x="4584" y="3537724"/>
                </a:lnTo>
                <a:lnTo>
                  <a:pt x="4445" y="3537851"/>
                </a:lnTo>
                <a:lnTo>
                  <a:pt x="4419" y="3538105"/>
                </a:lnTo>
                <a:lnTo>
                  <a:pt x="4432" y="3538258"/>
                </a:lnTo>
                <a:lnTo>
                  <a:pt x="4292" y="3538601"/>
                </a:lnTo>
                <a:lnTo>
                  <a:pt x="4381" y="3539032"/>
                </a:lnTo>
                <a:lnTo>
                  <a:pt x="4724" y="3539210"/>
                </a:lnTo>
                <a:lnTo>
                  <a:pt x="5080" y="3539363"/>
                </a:lnTo>
                <a:lnTo>
                  <a:pt x="5448" y="3539236"/>
                </a:lnTo>
                <a:lnTo>
                  <a:pt x="5562" y="3539007"/>
                </a:lnTo>
                <a:lnTo>
                  <a:pt x="5727" y="3539121"/>
                </a:lnTo>
                <a:lnTo>
                  <a:pt x="5651" y="3539515"/>
                </a:lnTo>
                <a:lnTo>
                  <a:pt x="5727" y="3539934"/>
                </a:lnTo>
                <a:lnTo>
                  <a:pt x="6096" y="3540125"/>
                </a:lnTo>
                <a:lnTo>
                  <a:pt x="6388" y="3540264"/>
                </a:lnTo>
                <a:lnTo>
                  <a:pt x="6807" y="3540125"/>
                </a:lnTo>
                <a:lnTo>
                  <a:pt x="6959" y="3539744"/>
                </a:lnTo>
                <a:lnTo>
                  <a:pt x="7023" y="3539883"/>
                </a:lnTo>
                <a:lnTo>
                  <a:pt x="7175" y="3539883"/>
                </a:lnTo>
                <a:lnTo>
                  <a:pt x="7073" y="3540150"/>
                </a:lnTo>
                <a:lnTo>
                  <a:pt x="7188" y="3540607"/>
                </a:lnTo>
                <a:lnTo>
                  <a:pt x="7518" y="3540734"/>
                </a:lnTo>
                <a:lnTo>
                  <a:pt x="7823" y="3540899"/>
                </a:lnTo>
                <a:lnTo>
                  <a:pt x="8229" y="3540747"/>
                </a:lnTo>
                <a:lnTo>
                  <a:pt x="8458" y="3540404"/>
                </a:lnTo>
                <a:lnTo>
                  <a:pt x="8509" y="3540277"/>
                </a:lnTo>
                <a:lnTo>
                  <a:pt x="8534" y="3540518"/>
                </a:lnTo>
                <a:lnTo>
                  <a:pt x="8648" y="3540391"/>
                </a:lnTo>
                <a:lnTo>
                  <a:pt x="8661" y="3540582"/>
                </a:lnTo>
                <a:lnTo>
                  <a:pt x="8763" y="3541052"/>
                </a:lnTo>
                <a:lnTo>
                  <a:pt x="9118" y="3541204"/>
                </a:lnTo>
                <a:lnTo>
                  <a:pt x="9398" y="3541382"/>
                </a:lnTo>
                <a:lnTo>
                  <a:pt x="9791" y="3541153"/>
                </a:lnTo>
                <a:lnTo>
                  <a:pt x="9982" y="3540823"/>
                </a:lnTo>
                <a:lnTo>
                  <a:pt x="10248" y="3540772"/>
                </a:lnTo>
                <a:lnTo>
                  <a:pt x="10325" y="3541242"/>
                </a:lnTo>
                <a:lnTo>
                  <a:pt x="10680" y="3541382"/>
                </a:lnTo>
                <a:lnTo>
                  <a:pt x="10972" y="3541585"/>
                </a:lnTo>
                <a:lnTo>
                  <a:pt x="11404" y="3541382"/>
                </a:lnTo>
                <a:lnTo>
                  <a:pt x="11569" y="3541039"/>
                </a:lnTo>
                <a:lnTo>
                  <a:pt x="11747" y="3540772"/>
                </a:lnTo>
                <a:lnTo>
                  <a:pt x="11887" y="3540772"/>
                </a:lnTo>
                <a:lnTo>
                  <a:pt x="12026" y="3541179"/>
                </a:lnTo>
                <a:lnTo>
                  <a:pt x="12649" y="3541560"/>
                </a:lnTo>
                <a:lnTo>
                  <a:pt x="13055" y="3541382"/>
                </a:lnTo>
                <a:lnTo>
                  <a:pt x="13233" y="3541014"/>
                </a:lnTo>
                <a:lnTo>
                  <a:pt x="13373" y="3540734"/>
                </a:lnTo>
                <a:lnTo>
                  <a:pt x="13512" y="3540645"/>
                </a:lnTo>
                <a:lnTo>
                  <a:pt x="13614" y="3540925"/>
                </a:lnTo>
                <a:lnTo>
                  <a:pt x="13957" y="3541115"/>
                </a:lnTo>
                <a:lnTo>
                  <a:pt x="14236" y="3541217"/>
                </a:lnTo>
                <a:lnTo>
                  <a:pt x="14706" y="3541103"/>
                </a:lnTo>
                <a:lnTo>
                  <a:pt x="14846" y="3540722"/>
                </a:lnTo>
                <a:lnTo>
                  <a:pt x="15049" y="3540379"/>
                </a:lnTo>
                <a:lnTo>
                  <a:pt x="15176" y="3540264"/>
                </a:lnTo>
                <a:lnTo>
                  <a:pt x="15532" y="3540531"/>
                </a:lnTo>
                <a:lnTo>
                  <a:pt x="15887" y="3540683"/>
                </a:lnTo>
                <a:lnTo>
                  <a:pt x="16281" y="3540544"/>
                </a:lnTo>
                <a:lnTo>
                  <a:pt x="16471" y="3540163"/>
                </a:lnTo>
                <a:lnTo>
                  <a:pt x="16624" y="3539833"/>
                </a:lnTo>
                <a:lnTo>
                  <a:pt x="16598" y="3539680"/>
                </a:lnTo>
                <a:lnTo>
                  <a:pt x="17068" y="3539731"/>
                </a:lnTo>
                <a:lnTo>
                  <a:pt x="17360" y="3539972"/>
                </a:lnTo>
                <a:lnTo>
                  <a:pt x="17767" y="3539756"/>
                </a:lnTo>
                <a:lnTo>
                  <a:pt x="17945" y="3539388"/>
                </a:lnTo>
                <a:lnTo>
                  <a:pt x="18186" y="3539083"/>
                </a:lnTo>
                <a:lnTo>
                  <a:pt x="18110" y="3538804"/>
                </a:lnTo>
                <a:lnTo>
                  <a:pt x="18300" y="3538740"/>
                </a:lnTo>
                <a:lnTo>
                  <a:pt x="18503" y="3538842"/>
                </a:lnTo>
                <a:lnTo>
                  <a:pt x="18884" y="3539020"/>
                </a:lnTo>
                <a:lnTo>
                  <a:pt x="19253" y="3538842"/>
                </a:lnTo>
                <a:lnTo>
                  <a:pt x="19443" y="3538524"/>
                </a:lnTo>
                <a:lnTo>
                  <a:pt x="19621" y="3538105"/>
                </a:lnTo>
                <a:lnTo>
                  <a:pt x="19494" y="3537775"/>
                </a:lnTo>
                <a:lnTo>
                  <a:pt x="19710" y="3537610"/>
                </a:lnTo>
                <a:lnTo>
                  <a:pt x="19862" y="3537699"/>
                </a:lnTo>
                <a:lnTo>
                  <a:pt x="20154" y="3537839"/>
                </a:lnTo>
                <a:lnTo>
                  <a:pt x="20561" y="3537674"/>
                </a:lnTo>
                <a:lnTo>
                  <a:pt x="20777" y="3537381"/>
                </a:lnTo>
                <a:lnTo>
                  <a:pt x="20929" y="3536975"/>
                </a:lnTo>
                <a:lnTo>
                  <a:pt x="20802" y="3536581"/>
                </a:lnTo>
                <a:lnTo>
                  <a:pt x="20802" y="3536454"/>
                </a:lnTo>
                <a:lnTo>
                  <a:pt x="21031" y="3536429"/>
                </a:lnTo>
                <a:lnTo>
                  <a:pt x="21336" y="3536531"/>
                </a:lnTo>
                <a:lnTo>
                  <a:pt x="21755" y="3536391"/>
                </a:lnTo>
                <a:lnTo>
                  <a:pt x="21907" y="3535972"/>
                </a:lnTo>
                <a:lnTo>
                  <a:pt x="22098" y="3535667"/>
                </a:lnTo>
                <a:lnTo>
                  <a:pt x="21983" y="3535286"/>
                </a:lnTo>
                <a:lnTo>
                  <a:pt x="21831" y="3535184"/>
                </a:lnTo>
                <a:lnTo>
                  <a:pt x="21894" y="3535057"/>
                </a:lnTo>
                <a:lnTo>
                  <a:pt x="21996" y="3534930"/>
                </a:lnTo>
                <a:lnTo>
                  <a:pt x="21818" y="3534803"/>
                </a:lnTo>
                <a:lnTo>
                  <a:pt x="22034" y="3534880"/>
                </a:lnTo>
                <a:lnTo>
                  <a:pt x="22352" y="3535083"/>
                </a:lnTo>
                <a:lnTo>
                  <a:pt x="22771" y="3534930"/>
                </a:lnTo>
                <a:lnTo>
                  <a:pt x="22923" y="3534549"/>
                </a:lnTo>
                <a:lnTo>
                  <a:pt x="23164" y="3534130"/>
                </a:lnTo>
                <a:lnTo>
                  <a:pt x="23012" y="3533737"/>
                </a:lnTo>
                <a:lnTo>
                  <a:pt x="22745" y="3533584"/>
                </a:lnTo>
                <a:lnTo>
                  <a:pt x="22872" y="3533406"/>
                </a:lnTo>
                <a:lnTo>
                  <a:pt x="22542" y="3533279"/>
                </a:lnTo>
                <a:lnTo>
                  <a:pt x="22440" y="3533025"/>
                </a:lnTo>
                <a:lnTo>
                  <a:pt x="22783" y="3533305"/>
                </a:lnTo>
                <a:lnTo>
                  <a:pt x="23164" y="3533457"/>
                </a:lnTo>
                <a:lnTo>
                  <a:pt x="23583" y="3533317"/>
                </a:lnTo>
                <a:lnTo>
                  <a:pt x="23749" y="3532975"/>
                </a:lnTo>
                <a:lnTo>
                  <a:pt x="23939" y="3532606"/>
                </a:lnTo>
                <a:lnTo>
                  <a:pt x="23799" y="3532213"/>
                </a:lnTo>
                <a:lnTo>
                  <a:pt x="23469" y="3532009"/>
                </a:lnTo>
                <a:lnTo>
                  <a:pt x="23482" y="3531755"/>
                </a:lnTo>
                <a:lnTo>
                  <a:pt x="23190" y="3531755"/>
                </a:lnTo>
                <a:lnTo>
                  <a:pt x="23075" y="3531501"/>
                </a:lnTo>
                <a:lnTo>
                  <a:pt x="23406" y="3531666"/>
                </a:lnTo>
                <a:lnTo>
                  <a:pt x="23710" y="3531819"/>
                </a:lnTo>
                <a:lnTo>
                  <a:pt x="24130" y="3531666"/>
                </a:lnTo>
                <a:lnTo>
                  <a:pt x="24358" y="3531311"/>
                </a:lnTo>
                <a:lnTo>
                  <a:pt x="24511" y="3530968"/>
                </a:lnTo>
                <a:lnTo>
                  <a:pt x="24396" y="3530549"/>
                </a:lnTo>
                <a:lnTo>
                  <a:pt x="24041" y="3530346"/>
                </a:lnTo>
                <a:lnTo>
                  <a:pt x="24003" y="3530015"/>
                </a:lnTo>
                <a:lnTo>
                  <a:pt x="24231" y="3530142"/>
                </a:lnTo>
                <a:lnTo>
                  <a:pt x="24625" y="3529965"/>
                </a:lnTo>
                <a:lnTo>
                  <a:pt x="24841" y="3529609"/>
                </a:lnTo>
                <a:lnTo>
                  <a:pt x="25044" y="3529228"/>
                </a:lnTo>
                <a:close/>
              </a:path>
              <a:path w="725804" h="3542029">
                <a:moveTo>
                  <a:pt x="25755" y="3527552"/>
                </a:moveTo>
                <a:lnTo>
                  <a:pt x="25565" y="3527145"/>
                </a:lnTo>
                <a:lnTo>
                  <a:pt x="25222" y="3527006"/>
                </a:lnTo>
                <a:lnTo>
                  <a:pt x="24879" y="3526904"/>
                </a:lnTo>
                <a:lnTo>
                  <a:pt x="24485" y="3527082"/>
                </a:lnTo>
                <a:lnTo>
                  <a:pt x="24358" y="3527475"/>
                </a:lnTo>
                <a:lnTo>
                  <a:pt x="24244" y="3527844"/>
                </a:lnTo>
                <a:lnTo>
                  <a:pt x="24371" y="3528225"/>
                </a:lnTo>
                <a:lnTo>
                  <a:pt x="24726" y="3528352"/>
                </a:lnTo>
                <a:lnTo>
                  <a:pt x="25069" y="3528466"/>
                </a:lnTo>
                <a:lnTo>
                  <a:pt x="25463" y="3528276"/>
                </a:lnTo>
                <a:lnTo>
                  <a:pt x="25577" y="3527882"/>
                </a:lnTo>
                <a:lnTo>
                  <a:pt x="25755" y="3527552"/>
                </a:lnTo>
                <a:close/>
              </a:path>
              <a:path w="725804" h="3542029">
                <a:moveTo>
                  <a:pt x="26314" y="3525837"/>
                </a:moveTo>
                <a:lnTo>
                  <a:pt x="26187" y="3525456"/>
                </a:lnTo>
                <a:lnTo>
                  <a:pt x="25831" y="3525316"/>
                </a:lnTo>
                <a:lnTo>
                  <a:pt x="25501" y="3525240"/>
                </a:lnTo>
                <a:lnTo>
                  <a:pt x="25133" y="3525431"/>
                </a:lnTo>
                <a:lnTo>
                  <a:pt x="25006" y="3525812"/>
                </a:lnTo>
                <a:lnTo>
                  <a:pt x="24803" y="3526180"/>
                </a:lnTo>
                <a:lnTo>
                  <a:pt x="24980" y="3526523"/>
                </a:lnTo>
                <a:lnTo>
                  <a:pt x="25349" y="3526701"/>
                </a:lnTo>
                <a:lnTo>
                  <a:pt x="25666" y="3526802"/>
                </a:lnTo>
                <a:lnTo>
                  <a:pt x="26085" y="3526586"/>
                </a:lnTo>
                <a:lnTo>
                  <a:pt x="26212" y="3526180"/>
                </a:lnTo>
                <a:lnTo>
                  <a:pt x="26314" y="3525837"/>
                </a:lnTo>
                <a:close/>
              </a:path>
              <a:path w="725804" h="3542029">
                <a:moveTo>
                  <a:pt x="26962" y="3524161"/>
                </a:moveTo>
                <a:lnTo>
                  <a:pt x="26809" y="3523754"/>
                </a:lnTo>
                <a:lnTo>
                  <a:pt x="26492" y="3523640"/>
                </a:lnTo>
                <a:lnTo>
                  <a:pt x="26149" y="3523513"/>
                </a:lnTo>
                <a:lnTo>
                  <a:pt x="25755" y="3523767"/>
                </a:lnTo>
                <a:lnTo>
                  <a:pt x="25615" y="3524148"/>
                </a:lnTo>
                <a:lnTo>
                  <a:pt x="25463" y="3524504"/>
                </a:lnTo>
                <a:lnTo>
                  <a:pt x="25641" y="3524872"/>
                </a:lnTo>
                <a:lnTo>
                  <a:pt x="25958" y="3525024"/>
                </a:lnTo>
                <a:lnTo>
                  <a:pt x="26314" y="3525088"/>
                </a:lnTo>
                <a:lnTo>
                  <a:pt x="26657" y="3524910"/>
                </a:lnTo>
                <a:lnTo>
                  <a:pt x="26835" y="3524529"/>
                </a:lnTo>
                <a:lnTo>
                  <a:pt x="26962" y="3524161"/>
                </a:lnTo>
                <a:close/>
              </a:path>
              <a:path w="725804" h="3542029">
                <a:moveTo>
                  <a:pt x="27609" y="3522472"/>
                </a:moveTo>
                <a:lnTo>
                  <a:pt x="27432" y="3522065"/>
                </a:lnTo>
                <a:lnTo>
                  <a:pt x="27089" y="3521964"/>
                </a:lnTo>
                <a:lnTo>
                  <a:pt x="26771" y="3521862"/>
                </a:lnTo>
                <a:lnTo>
                  <a:pt x="26327" y="3522078"/>
                </a:lnTo>
                <a:lnTo>
                  <a:pt x="26225" y="3522446"/>
                </a:lnTo>
                <a:lnTo>
                  <a:pt x="26060" y="3522776"/>
                </a:lnTo>
                <a:lnTo>
                  <a:pt x="26238" y="3523196"/>
                </a:lnTo>
                <a:lnTo>
                  <a:pt x="26619" y="3523335"/>
                </a:lnTo>
                <a:lnTo>
                  <a:pt x="26911" y="3523424"/>
                </a:lnTo>
                <a:lnTo>
                  <a:pt x="27355" y="3523246"/>
                </a:lnTo>
                <a:lnTo>
                  <a:pt x="27482" y="3522891"/>
                </a:lnTo>
                <a:lnTo>
                  <a:pt x="27609" y="3522472"/>
                </a:lnTo>
                <a:close/>
              </a:path>
              <a:path w="725804" h="3542029">
                <a:moveTo>
                  <a:pt x="28232" y="3520808"/>
                </a:moveTo>
                <a:lnTo>
                  <a:pt x="28054" y="3520414"/>
                </a:lnTo>
                <a:lnTo>
                  <a:pt x="27736" y="3520300"/>
                </a:lnTo>
                <a:lnTo>
                  <a:pt x="27381" y="3520173"/>
                </a:lnTo>
                <a:lnTo>
                  <a:pt x="27025" y="3520363"/>
                </a:lnTo>
                <a:lnTo>
                  <a:pt x="26860" y="3520795"/>
                </a:lnTo>
                <a:lnTo>
                  <a:pt x="26682" y="3521164"/>
                </a:lnTo>
                <a:lnTo>
                  <a:pt x="26873" y="3521570"/>
                </a:lnTo>
                <a:lnTo>
                  <a:pt x="27216" y="3521621"/>
                </a:lnTo>
                <a:lnTo>
                  <a:pt x="27559" y="3521786"/>
                </a:lnTo>
                <a:lnTo>
                  <a:pt x="27952" y="3521545"/>
                </a:lnTo>
                <a:lnTo>
                  <a:pt x="28079" y="3521176"/>
                </a:lnTo>
                <a:lnTo>
                  <a:pt x="28232" y="3520808"/>
                </a:lnTo>
                <a:close/>
              </a:path>
              <a:path w="725804" h="3542029">
                <a:moveTo>
                  <a:pt x="28879" y="3519119"/>
                </a:moveTo>
                <a:lnTo>
                  <a:pt x="28689" y="3518725"/>
                </a:lnTo>
                <a:lnTo>
                  <a:pt x="28346" y="3518585"/>
                </a:lnTo>
                <a:lnTo>
                  <a:pt x="28054" y="3518471"/>
                </a:lnTo>
                <a:lnTo>
                  <a:pt x="27609" y="3518738"/>
                </a:lnTo>
                <a:lnTo>
                  <a:pt x="27482" y="3519093"/>
                </a:lnTo>
                <a:lnTo>
                  <a:pt x="27330" y="3519449"/>
                </a:lnTo>
                <a:lnTo>
                  <a:pt x="27495" y="3519855"/>
                </a:lnTo>
                <a:lnTo>
                  <a:pt x="27838" y="3520008"/>
                </a:lnTo>
                <a:lnTo>
                  <a:pt x="28181" y="3520084"/>
                </a:lnTo>
                <a:lnTo>
                  <a:pt x="28575" y="3519894"/>
                </a:lnTo>
                <a:lnTo>
                  <a:pt x="28727" y="3519487"/>
                </a:lnTo>
                <a:lnTo>
                  <a:pt x="28879" y="3519119"/>
                </a:lnTo>
                <a:close/>
              </a:path>
              <a:path w="725804" h="3542029">
                <a:moveTo>
                  <a:pt x="29489" y="3517442"/>
                </a:moveTo>
                <a:lnTo>
                  <a:pt x="29311" y="3517061"/>
                </a:lnTo>
                <a:lnTo>
                  <a:pt x="28994" y="3516947"/>
                </a:lnTo>
                <a:lnTo>
                  <a:pt x="28663" y="3516807"/>
                </a:lnTo>
                <a:lnTo>
                  <a:pt x="28257" y="3517011"/>
                </a:lnTo>
                <a:lnTo>
                  <a:pt x="28168" y="3517417"/>
                </a:lnTo>
                <a:lnTo>
                  <a:pt x="27952" y="3517773"/>
                </a:lnTo>
                <a:lnTo>
                  <a:pt x="28143" y="3518166"/>
                </a:lnTo>
                <a:lnTo>
                  <a:pt x="28460" y="3518293"/>
                </a:lnTo>
                <a:lnTo>
                  <a:pt x="28841" y="3518408"/>
                </a:lnTo>
                <a:lnTo>
                  <a:pt x="29210" y="3518204"/>
                </a:lnTo>
                <a:lnTo>
                  <a:pt x="29311" y="3517811"/>
                </a:lnTo>
                <a:lnTo>
                  <a:pt x="29489" y="3517442"/>
                </a:lnTo>
                <a:close/>
              </a:path>
              <a:path w="725804" h="3542029">
                <a:moveTo>
                  <a:pt x="30124" y="3515766"/>
                </a:moveTo>
                <a:lnTo>
                  <a:pt x="29908" y="3515372"/>
                </a:lnTo>
                <a:lnTo>
                  <a:pt x="29616" y="3515233"/>
                </a:lnTo>
                <a:lnTo>
                  <a:pt x="29248" y="3515106"/>
                </a:lnTo>
                <a:lnTo>
                  <a:pt x="28829" y="3515347"/>
                </a:lnTo>
                <a:lnTo>
                  <a:pt x="28702" y="3515690"/>
                </a:lnTo>
                <a:lnTo>
                  <a:pt x="28575" y="3516122"/>
                </a:lnTo>
                <a:lnTo>
                  <a:pt x="28790" y="3516477"/>
                </a:lnTo>
                <a:lnTo>
                  <a:pt x="29108" y="3516617"/>
                </a:lnTo>
                <a:lnTo>
                  <a:pt x="29438" y="3516719"/>
                </a:lnTo>
                <a:lnTo>
                  <a:pt x="29819" y="3516503"/>
                </a:lnTo>
                <a:lnTo>
                  <a:pt x="29933" y="3516109"/>
                </a:lnTo>
                <a:lnTo>
                  <a:pt x="30124" y="3515766"/>
                </a:lnTo>
                <a:close/>
              </a:path>
              <a:path w="725804" h="3542029">
                <a:moveTo>
                  <a:pt x="30746" y="3514090"/>
                </a:moveTo>
                <a:lnTo>
                  <a:pt x="30581" y="3513696"/>
                </a:lnTo>
                <a:lnTo>
                  <a:pt x="30226" y="3513582"/>
                </a:lnTo>
                <a:lnTo>
                  <a:pt x="29895" y="3513429"/>
                </a:lnTo>
                <a:lnTo>
                  <a:pt x="29514" y="3513696"/>
                </a:lnTo>
                <a:lnTo>
                  <a:pt x="29375" y="3514039"/>
                </a:lnTo>
                <a:lnTo>
                  <a:pt x="29197" y="3514433"/>
                </a:lnTo>
                <a:lnTo>
                  <a:pt x="29375" y="3514864"/>
                </a:lnTo>
                <a:lnTo>
                  <a:pt x="29705" y="3514941"/>
                </a:lnTo>
                <a:lnTo>
                  <a:pt x="30111" y="3515068"/>
                </a:lnTo>
                <a:lnTo>
                  <a:pt x="30467" y="3514801"/>
                </a:lnTo>
                <a:lnTo>
                  <a:pt x="30594" y="3514458"/>
                </a:lnTo>
                <a:lnTo>
                  <a:pt x="30746" y="3514090"/>
                </a:lnTo>
                <a:close/>
              </a:path>
              <a:path w="725804" h="3542029">
                <a:moveTo>
                  <a:pt x="31381" y="3512401"/>
                </a:moveTo>
                <a:lnTo>
                  <a:pt x="31216" y="3512007"/>
                </a:lnTo>
                <a:lnTo>
                  <a:pt x="30861" y="3511880"/>
                </a:lnTo>
                <a:lnTo>
                  <a:pt x="30505" y="3511740"/>
                </a:lnTo>
                <a:lnTo>
                  <a:pt x="30137" y="3511981"/>
                </a:lnTo>
                <a:lnTo>
                  <a:pt x="29997" y="3512350"/>
                </a:lnTo>
                <a:lnTo>
                  <a:pt x="29845" y="3512718"/>
                </a:lnTo>
                <a:lnTo>
                  <a:pt x="29946" y="3513175"/>
                </a:lnTo>
                <a:lnTo>
                  <a:pt x="30340" y="3513226"/>
                </a:lnTo>
                <a:lnTo>
                  <a:pt x="30695" y="3513378"/>
                </a:lnTo>
                <a:lnTo>
                  <a:pt x="31102" y="3513163"/>
                </a:lnTo>
                <a:lnTo>
                  <a:pt x="31229" y="3512807"/>
                </a:lnTo>
                <a:lnTo>
                  <a:pt x="31381" y="3512401"/>
                </a:lnTo>
                <a:close/>
              </a:path>
              <a:path w="725804" h="3542029">
                <a:moveTo>
                  <a:pt x="31965" y="3510711"/>
                </a:moveTo>
                <a:lnTo>
                  <a:pt x="31838" y="3510305"/>
                </a:lnTo>
                <a:lnTo>
                  <a:pt x="31445" y="3510203"/>
                </a:lnTo>
                <a:lnTo>
                  <a:pt x="31127" y="3510064"/>
                </a:lnTo>
                <a:lnTo>
                  <a:pt x="30708" y="3510318"/>
                </a:lnTo>
                <a:lnTo>
                  <a:pt x="30581" y="3510699"/>
                </a:lnTo>
                <a:lnTo>
                  <a:pt x="30480" y="3511054"/>
                </a:lnTo>
                <a:lnTo>
                  <a:pt x="30645" y="3511423"/>
                </a:lnTo>
                <a:lnTo>
                  <a:pt x="30962" y="3511575"/>
                </a:lnTo>
                <a:lnTo>
                  <a:pt x="31305" y="3511715"/>
                </a:lnTo>
                <a:lnTo>
                  <a:pt x="31724" y="3511524"/>
                </a:lnTo>
                <a:lnTo>
                  <a:pt x="31864" y="3511131"/>
                </a:lnTo>
                <a:lnTo>
                  <a:pt x="31965" y="3510711"/>
                </a:lnTo>
                <a:close/>
              </a:path>
              <a:path w="725804" h="3542029">
                <a:moveTo>
                  <a:pt x="32588" y="3509048"/>
                </a:moveTo>
                <a:lnTo>
                  <a:pt x="32448" y="3508654"/>
                </a:lnTo>
                <a:lnTo>
                  <a:pt x="32118" y="3508527"/>
                </a:lnTo>
                <a:lnTo>
                  <a:pt x="31724" y="3508425"/>
                </a:lnTo>
                <a:lnTo>
                  <a:pt x="31330" y="3508641"/>
                </a:lnTo>
                <a:lnTo>
                  <a:pt x="31254" y="3508997"/>
                </a:lnTo>
                <a:lnTo>
                  <a:pt x="31102" y="3509403"/>
                </a:lnTo>
                <a:lnTo>
                  <a:pt x="31203" y="3509746"/>
                </a:lnTo>
                <a:lnTo>
                  <a:pt x="31610" y="3509886"/>
                </a:lnTo>
                <a:lnTo>
                  <a:pt x="31953" y="3510026"/>
                </a:lnTo>
                <a:lnTo>
                  <a:pt x="32283" y="3509835"/>
                </a:lnTo>
                <a:lnTo>
                  <a:pt x="32486" y="3509467"/>
                </a:lnTo>
                <a:lnTo>
                  <a:pt x="32588" y="3509048"/>
                </a:lnTo>
                <a:close/>
              </a:path>
              <a:path w="725804" h="3542029">
                <a:moveTo>
                  <a:pt x="33286" y="3507359"/>
                </a:moveTo>
                <a:lnTo>
                  <a:pt x="33108" y="3506965"/>
                </a:lnTo>
                <a:lnTo>
                  <a:pt x="32727" y="3506838"/>
                </a:lnTo>
                <a:lnTo>
                  <a:pt x="32397" y="3506698"/>
                </a:lnTo>
                <a:lnTo>
                  <a:pt x="31991" y="3506876"/>
                </a:lnTo>
                <a:lnTo>
                  <a:pt x="31851" y="3507308"/>
                </a:lnTo>
                <a:lnTo>
                  <a:pt x="31711" y="3507676"/>
                </a:lnTo>
                <a:lnTo>
                  <a:pt x="31877" y="3508095"/>
                </a:lnTo>
                <a:lnTo>
                  <a:pt x="32219" y="3508210"/>
                </a:lnTo>
                <a:lnTo>
                  <a:pt x="32537" y="3508298"/>
                </a:lnTo>
                <a:lnTo>
                  <a:pt x="32931" y="3508121"/>
                </a:lnTo>
                <a:lnTo>
                  <a:pt x="33134" y="3507752"/>
                </a:lnTo>
                <a:lnTo>
                  <a:pt x="33286" y="3507359"/>
                </a:lnTo>
                <a:close/>
              </a:path>
              <a:path w="725804" h="3542029">
                <a:moveTo>
                  <a:pt x="33388" y="3487166"/>
                </a:moveTo>
                <a:lnTo>
                  <a:pt x="32296" y="3487166"/>
                </a:lnTo>
                <a:lnTo>
                  <a:pt x="32931" y="3487242"/>
                </a:lnTo>
                <a:lnTo>
                  <a:pt x="33134" y="3487496"/>
                </a:lnTo>
                <a:lnTo>
                  <a:pt x="33159" y="3487890"/>
                </a:lnTo>
                <a:lnTo>
                  <a:pt x="33299" y="3487839"/>
                </a:lnTo>
                <a:lnTo>
                  <a:pt x="33388" y="3487166"/>
                </a:lnTo>
                <a:close/>
              </a:path>
              <a:path w="725804" h="3542029">
                <a:moveTo>
                  <a:pt x="33845" y="3505682"/>
                </a:moveTo>
                <a:lnTo>
                  <a:pt x="33680" y="3505276"/>
                </a:lnTo>
                <a:lnTo>
                  <a:pt x="33375" y="3505149"/>
                </a:lnTo>
                <a:lnTo>
                  <a:pt x="33032" y="3505047"/>
                </a:lnTo>
                <a:lnTo>
                  <a:pt x="32613" y="3505301"/>
                </a:lnTo>
                <a:lnTo>
                  <a:pt x="32499" y="3505619"/>
                </a:lnTo>
                <a:lnTo>
                  <a:pt x="32346" y="3506012"/>
                </a:lnTo>
                <a:lnTo>
                  <a:pt x="32512" y="3506419"/>
                </a:lnTo>
                <a:lnTo>
                  <a:pt x="32842" y="3506520"/>
                </a:lnTo>
                <a:lnTo>
                  <a:pt x="33210" y="3506673"/>
                </a:lnTo>
                <a:lnTo>
                  <a:pt x="33604" y="3506457"/>
                </a:lnTo>
                <a:lnTo>
                  <a:pt x="33731" y="3506012"/>
                </a:lnTo>
                <a:lnTo>
                  <a:pt x="33845" y="3505682"/>
                </a:lnTo>
                <a:close/>
              </a:path>
              <a:path w="725804" h="3542029">
                <a:moveTo>
                  <a:pt x="34505" y="3503980"/>
                </a:moveTo>
                <a:lnTo>
                  <a:pt x="34353" y="3503625"/>
                </a:lnTo>
                <a:lnTo>
                  <a:pt x="33972" y="3503460"/>
                </a:lnTo>
                <a:lnTo>
                  <a:pt x="33616" y="3503358"/>
                </a:lnTo>
                <a:lnTo>
                  <a:pt x="33261" y="3503599"/>
                </a:lnTo>
                <a:lnTo>
                  <a:pt x="33121" y="3503968"/>
                </a:lnTo>
                <a:lnTo>
                  <a:pt x="33007" y="3504298"/>
                </a:lnTo>
                <a:lnTo>
                  <a:pt x="33134" y="3504692"/>
                </a:lnTo>
                <a:lnTo>
                  <a:pt x="33489" y="3504844"/>
                </a:lnTo>
                <a:lnTo>
                  <a:pt x="33794" y="3504971"/>
                </a:lnTo>
                <a:lnTo>
                  <a:pt x="34251" y="3504730"/>
                </a:lnTo>
                <a:lnTo>
                  <a:pt x="34366" y="3504374"/>
                </a:lnTo>
                <a:lnTo>
                  <a:pt x="34505" y="3503980"/>
                </a:lnTo>
                <a:close/>
              </a:path>
              <a:path w="725804" h="3542029">
                <a:moveTo>
                  <a:pt x="35077" y="3502355"/>
                </a:moveTo>
                <a:lnTo>
                  <a:pt x="34975" y="3501898"/>
                </a:lnTo>
                <a:lnTo>
                  <a:pt x="34620" y="3501834"/>
                </a:lnTo>
                <a:lnTo>
                  <a:pt x="34290" y="3501694"/>
                </a:lnTo>
                <a:lnTo>
                  <a:pt x="33858" y="3501910"/>
                </a:lnTo>
                <a:lnTo>
                  <a:pt x="33756" y="3502317"/>
                </a:lnTo>
                <a:lnTo>
                  <a:pt x="33604" y="3502647"/>
                </a:lnTo>
                <a:lnTo>
                  <a:pt x="33756" y="3503041"/>
                </a:lnTo>
                <a:lnTo>
                  <a:pt x="34112" y="3503168"/>
                </a:lnTo>
                <a:lnTo>
                  <a:pt x="34429" y="3503320"/>
                </a:lnTo>
                <a:lnTo>
                  <a:pt x="34810" y="3503066"/>
                </a:lnTo>
                <a:lnTo>
                  <a:pt x="34975" y="3502698"/>
                </a:lnTo>
                <a:lnTo>
                  <a:pt x="35077" y="3502355"/>
                </a:lnTo>
                <a:close/>
              </a:path>
              <a:path w="725804" h="3542029">
                <a:moveTo>
                  <a:pt x="35204" y="3484372"/>
                </a:moveTo>
                <a:lnTo>
                  <a:pt x="35140" y="3484194"/>
                </a:lnTo>
                <a:lnTo>
                  <a:pt x="34899" y="3484359"/>
                </a:lnTo>
                <a:lnTo>
                  <a:pt x="34531" y="3484334"/>
                </a:lnTo>
                <a:lnTo>
                  <a:pt x="34302" y="3484105"/>
                </a:lnTo>
                <a:lnTo>
                  <a:pt x="34213" y="3483978"/>
                </a:lnTo>
                <a:lnTo>
                  <a:pt x="34124" y="3483635"/>
                </a:lnTo>
                <a:lnTo>
                  <a:pt x="34124" y="3483457"/>
                </a:lnTo>
                <a:lnTo>
                  <a:pt x="34340" y="3483203"/>
                </a:lnTo>
                <a:lnTo>
                  <a:pt x="34137" y="3483114"/>
                </a:lnTo>
                <a:lnTo>
                  <a:pt x="33997" y="3483470"/>
                </a:lnTo>
                <a:lnTo>
                  <a:pt x="33693" y="3483635"/>
                </a:lnTo>
                <a:lnTo>
                  <a:pt x="33426" y="3483572"/>
                </a:lnTo>
                <a:lnTo>
                  <a:pt x="33070" y="3483572"/>
                </a:lnTo>
                <a:lnTo>
                  <a:pt x="32893" y="3483114"/>
                </a:lnTo>
                <a:lnTo>
                  <a:pt x="33096" y="3482860"/>
                </a:lnTo>
                <a:lnTo>
                  <a:pt x="33451" y="3482924"/>
                </a:lnTo>
                <a:lnTo>
                  <a:pt x="33515" y="3482771"/>
                </a:lnTo>
                <a:lnTo>
                  <a:pt x="33477" y="3482543"/>
                </a:lnTo>
                <a:lnTo>
                  <a:pt x="33121" y="3482505"/>
                </a:lnTo>
                <a:lnTo>
                  <a:pt x="32842" y="3482263"/>
                </a:lnTo>
                <a:lnTo>
                  <a:pt x="32854" y="3481514"/>
                </a:lnTo>
                <a:lnTo>
                  <a:pt x="33096" y="3481184"/>
                </a:lnTo>
                <a:lnTo>
                  <a:pt x="33464" y="3481146"/>
                </a:lnTo>
                <a:lnTo>
                  <a:pt x="33426" y="3480765"/>
                </a:lnTo>
                <a:lnTo>
                  <a:pt x="33070" y="3480879"/>
                </a:lnTo>
                <a:lnTo>
                  <a:pt x="32702" y="3480739"/>
                </a:lnTo>
                <a:lnTo>
                  <a:pt x="32702" y="3483191"/>
                </a:lnTo>
                <a:lnTo>
                  <a:pt x="32677" y="3483457"/>
                </a:lnTo>
                <a:lnTo>
                  <a:pt x="32702" y="3483191"/>
                </a:lnTo>
                <a:lnTo>
                  <a:pt x="32702" y="3480739"/>
                </a:lnTo>
                <a:lnTo>
                  <a:pt x="32575" y="3480003"/>
                </a:lnTo>
                <a:lnTo>
                  <a:pt x="32778" y="3479609"/>
                </a:lnTo>
                <a:lnTo>
                  <a:pt x="33096" y="3479444"/>
                </a:lnTo>
                <a:lnTo>
                  <a:pt x="33007" y="3479254"/>
                </a:lnTo>
                <a:lnTo>
                  <a:pt x="32626" y="3479355"/>
                </a:lnTo>
                <a:lnTo>
                  <a:pt x="32232" y="3479254"/>
                </a:lnTo>
                <a:lnTo>
                  <a:pt x="32105" y="3478949"/>
                </a:lnTo>
                <a:lnTo>
                  <a:pt x="31915" y="3478644"/>
                </a:lnTo>
                <a:lnTo>
                  <a:pt x="31978" y="3478225"/>
                </a:lnTo>
                <a:lnTo>
                  <a:pt x="32296" y="3478022"/>
                </a:lnTo>
                <a:lnTo>
                  <a:pt x="32156" y="3477818"/>
                </a:lnTo>
                <a:lnTo>
                  <a:pt x="31826" y="3478034"/>
                </a:lnTo>
                <a:lnTo>
                  <a:pt x="31445" y="3478060"/>
                </a:lnTo>
                <a:lnTo>
                  <a:pt x="31153" y="3477818"/>
                </a:lnTo>
                <a:lnTo>
                  <a:pt x="30911" y="3477577"/>
                </a:lnTo>
                <a:lnTo>
                  <a:pt x="30873" y="3477133"/>
                </a:lnTo>
                <a:lnTo>
                  <a:pt x="31115" y="3476841"/>
                </a:lnTo>
                <a:lnTo>
                  <a:pt x="30937" y="3476739"/>
                </a:lnTo>
                <a:lnTo>
                  <a:pt x="30619" y="3476980"/>
                </a:lnTo>
                <a:lnTo>
                  <a:pt x="30276" y="3477145"/>
                </a:lnTo>
                <a:lnTo>
                  <a:pt x="30010" y="3476980"/>
                </a:lnTo>
                <a:lnTo>
                  <a:pt x="29705" y="3476815"/>
                </a:lnTo>
                <a:lnTo>
                  <a:pt x="29489" y="3476421"/>
                </a:lnTo>
                <a:lnTo>
                  <a:pt x="29705" y="3476079"/>
                </a:lnTo>
                <a:lnTo>
                  <a:pt x="29400" y="3475990"/>
                </a:lnTo>
                <a:lnTo>
                  <a:pt x="29298" y="3476345"/>
                </a:lnTo>
                <a:lnTo>
                  <a:pt x="28956" y="3476561"/>
                </a:lnTo>
                <a:lnTo>
                  <a:pt x="28613" y="3476472"/>
                </a:lnTo>
                <a:lnTo>
                  <a:pt x="28244" y="3476460"/>
                </a:lnTo>
                <a:lnTo>
                  <a:pt x="28067" y="3476117"/>
                </a:lnTo>
                <a:lnTo>
                  <a:pt x="28155" y="3475736"/>
                </a:lnTo>
                <a:lnTo>
                  <a:pt x="27889" y="3475723"/>
                </a:lnTo>
                <a:lnTo>
                  <a:pt x="27787" y="3476091"/>
                </a:lnTo>
                <a:lnTo>
                  <a:pt x="27470" y="3476396"/>
                </a:lnTo>
                <a:lnTo>
                  <a:pt x="27076" y="3476460"/>
                </a:lnTo>
                <a:lnTo>
                  <a:pt x="26758" y="3476460"/>
                </a:lnTo>
                <a:lnTo>
                  <a:pt x="26466" y="3476218"/>
                </a:lnTo>
                <a:lnTo>
                  <a:pt x="26466" y="3475825"/>
                </a:lnTo>
                <a:lnTo>
                  <a:pt x="26098" y="3475952"/>
                </a:lnTo>
                <a:lnTo>
                  <a:pt x="26238" y="3476294"/>
                </a:lnTo>
                <a:lnTo>
                  <a:pt x="26022" y="3476663"/>
                </a:lnTo>
                <a:lnTo>
                  <a:pt x="25298" y="3476917"/>
                </a:lnTo>
                <a:lnTo>
                  <a:pt x="24980" y="3476752"/>
                </a:lnTo>
                <a:lnTo>
                  <a:pt x="24828" y="3476396"/>
                </a:lnTo>
                <a:lnTo>
                  <a:pt x="24536" y="3476599"/>
                </a:lnTo>
                <a:lnTo>
                  <a:pt x="24714" y="3476879"/>
                </a:lnTo>
                <a:lnTo>
                  <a:pt x="24612" y="3477298"/>
                </a:lnTo>
                <a:lnTo>
                  <a:pt x="24295" y="3477552"/>
                </a:lnTo>
                <a:lnTo>
                  <a:pt x="23977" y="3477768"/>
                </a:lnTo>
                <a:lnTo>
                  <a:pt x="23609" y="3477704"/>
                </a:lnTo>
                <a:lnTo>
                  <a:pt x="23406" y="3477374"/>
                </a:lnTo>
                <a:lnTo>
                  <a:pt x="23126" y="3477615"/>
                </a:lnTo>
                <a:lnTo>
                  <a:pt x="23368" y="3477857"/>
                </a:lnTo>
                <a:lnTo>
                  <a:pt x="23355" y="3478276"/>
                </a:lnTo>
                <a:lnTo>
                  <a:pt x="23101" y="3478580"/>
                </a:lnTo>
                <a:lnTo>
                  <a:pt x="22885" y="3478898"/>
                </a:lnTo>
                <a:lnTo>
                  <a:pt x="22479" y="3478873"/>
                </a:lnTo>
                <a:lnTo>
                  <a:pt x="22225" y="3478695"/>
                </a:lnTo>
                <a:lnTo>
                  <a:pt x="22047" y="3478885"/>
                </a:lnTo>
                <a:lnTo>
                  <a:pt x="21996" y="3479012"/>
                </a:lnTo>
                <a:lnTo>
                  <a:pt x="22301" y="3479190"/>
                </a:lnTo>
                <a:lnTo>
                  <a:pt x="22364" y="3479571"/>
                </a:lnTo>
                <a:lnTo>
                  <a:pt x="22199" y="3479939"/>
                </a:lnTo>
                <a:lnTo>
                  <a:pt x="22021" y="3480257"/>
                </a:lnTo>
                <a:lnTo>
                  <a:pt x="21628" y="3480447"/>
                </a:lnTo>
                <a:lnTo>
                  <a:pt x="21297" y="3480257"/>
                </a:lnTo>
                <a:lnTo>
                  <a:pt x="21247" y="3480536"/>
                </a:lnTo>
                <a:lnTo>
                  <a:pt x="21577" y="3480739"/>
                </a:lnTo>
                <a:lnTo>
                  <a:pt x="21767" y="3481044"/>
                </a:lnTo>
                <a:lnTo>
                  <a:pt x="21653" y="3481425"/>
                </a:lnTo>
                <a:lnTo>
                  <a:pt x="21577" y="3481819"/>
                </a:lnTo>
                <a:lnTo>
                  <a:pt x="21221" y="3482060"/>
                </a:lnTo>
                <a:lnTo>
                  <a:pt x="20878" y="3482035"/>
                </a:lnTo>
                <a:lnTo>
                  <a:pt x="20878" y="3482276"/>
                </a:lnTo>
                <a:lnTo>
                  <a:pt x="20840" y="3482416"/>
                </a:lnTo>
                <a:lnTo>
                  <a:pt x="21183" y="3482390"/>
                </a:lnTo>
                <a:lnTo>
                  <a:pt x="21501" y="3482657"/>
                </a:lnTo>
                <a:lnTo>
                  <a:pt x="21450" y="3483013"/>
                </a:lnTo>
                <a:lnTo>
                  <a:pt x="21513" y="3483406"/>
                </a:lnTo>
                <a:lnTo>
                  <a:pt x="21234" y="3483711"/>
                </a:lnTo>
                <a:lnTo>
                  <a:pt x="20878" y="3483838"/>
                </a:lnTo>
                <a:lnTo>
                  <a:pt x="20866" y="3484016"/>
                </a:lnTo>
                <a:lnTo>
                  <a:pt x="21221" y="3484029"/>
                </a:lnTo>
                <a:lnTo>
                  <a:pt x="21590" y="3484207"/>
                </a:lnTo>
                <a:lnTo>
                  <a:pt x="21805" y="3484918"/>
                </a:lnTo>
                <a:lnTo>
                  <a:pt x="21615" y="3485248"/>
                </a:lnTo>
                <a:lnTo>
                  <a:pt x="21247" y="3485464"/>
                </a:lnTo>
                <a:lnTo>
                  <a:pt x="21336" y="3485667"/>
                </a:lnTo>
                <a:lnTo>
                  <a:pt x="21678" y="3485565"/>
                </a:lnTo>
                <a:lnTo>
                  <a:pt x="22072" y="3485629"/>
                </a:lnTo>
                <a:lnTo>
                  <a:pt x="22288" y="3485908"/>
                </a:lnTo>
                <a:lnTo>
                  <a:pt x="22466" y="3486277"/>
                </a:lnTo>
                <a:lnTo>
                  <a:pt x="22339" y="3486670"/>
                </a:lnTo>
                <a:lnTo>
                  <a:pt x="22047" y="3486848"/>
                </a:lnTo>
                <a:lnTo>
                  <a:pt x="22123" y="3487001"/>
                </a:lnTo>
                <a:lnTo>
                  <a:pt x="22275" y="3487178"/>
                </a:lnTo>
                <a:lnTo>
                  <a:pt x="22542" y="3486899"/>
                </a:lnTo>
                <a:lnTo>
                  <a:pt x="22961" y="3486848"/>
                </a:lnTo>
                <a:lnTo>
                  <a:pt x="23406" y="3487369"/>
                </a:lnTo>
                <a:lnTo>
                  <a:pt x="23444" y="3487763"/>
                </a:lnTo>
                <a:lnTo>
                  <a:pt x="23228" y="3488042"/>
                </a:lnTo>
                <a:lnTo>
                  <a:pt x="23368" y="3488194"/>
                </a:lnTo>
                <a:lnTo>
                  <a:pt x="23660" y="3487940"/>
                </a:lnTo>
                <a:lnTo>
                  <a:pt x="24066" y="3487763"/>
                </a:lnTo>
                <a:lnTo>
                  <a:pt x="24676" y="3488080"/>
                </a:lnTo>
                <a:lnTo>
                  <a:pt x="24777" y="3488499"/>
                </a:lnTo>
                <a:lnTo>
                  <a:pt x="24599" y="3488842"/>
                </a:lnTo>
                <a:lnTo>
                  <a:pt x="24853" y="3488918"/>
                </a:lnTo>
                <a:lnTo>
                  <a:pt x="25069" y="3488575"/>
                </a:lnTo>
                <a:lnTo>
                  <a:pt x="25387" y="3488334"/>
                </a:lnTo>
                <a:lnTo>
                  <a:pt x="26098" y="3488436"/>
                </a:lnTo>
                <a:lnTo>
                  <a:pt x="26339" y="3488817"/>
                </a:lnTo>
                <a:lnTo>
                  <a:pt x="26212" y="3489185"/>
                </a:lnTo>
                <a:lnTo>
                  <a:pt x="26428" y="3489198"/>
                </a:lnTo>
                <a:lnTo>
                  <a:pt x="26581" y="3489147"/>
                </a:lnTo>
                <a:lnTo>
                  <a:pt x="26568" y="3488842"/>
                </a:lnTo>
                <a:lnTo>
                  <a:pt x="26873" y="3488499"/>
                </a:lnTo>
                <a:lnTo>
                  <a:pt x="27228" y="3488448"/>
                </a:lnTo>
                <a:lnTo>
                  <a:pt x="27571" y="3488436"/>
                </a:lnTo>
                <a:lnTo>
                  <a:pt x="27813" y="3488664"/>
                </a:lnTo>
                <a:lnTo>
                  <a:pt x="27863" y="3489058"/>
                </a:lnTo>
                <a:lnTo>
                  <a:pt x="27990" y="3489045"/>
                </a:lnTo>
                <a:lnTo>
                  <a:pt x="28117" y="3488982"/>
                </a:lnTo>
                <a:lnTo>
                  <a:pt x="28143" y="3488626"/>
                </a:lnTo>
                <a:lnTo>
                  <a:pt x="28359" y="3488220"/>
                </a:lnTo>
                <a:lnTo>
                  <a:pt x="28689" y="3488118"/>
                </a:lnTo>
                <a:lnTo>
                  <a:pt x="28994" y="3487966"/>
                </a:lnTo>
                <a:lnTo>
                  <a:pt x="29362" y="3488118"/>
                </a:lnTo>
                <a:lnTo>
                  <a:pt x="29476" y="3488499"/>
                </a:lnTo>
                <a:lnTo>
                  <a:pt x="29692" y="3488385"/>
                </a:lnTo>
                <a:lnTo>
                  <a:pt x="29654" y="3488017"/>
                </a:lnTo>
                <a:lnTo>
                  <a:pt x="29743" y="3487572"/>
                </a:lnTo>
                <a:lnTo>
                  <a:pt x="30060" y="3487331"/>
                </a:lnTo>
                <a:lnTo>
                  <a:pt x="30353" y="3487178"/>
                </a:lnTo>
                <a:lnTo>
                  <a:pt x="30759" y="3487191"/>
                </a:lnTo>
                <a:lnTo>
                  <a:pt x="30949" y="3487521"/>
                </a:lnTo>
                <a:lnTo>
                  <a:pt x="31115" y="3487343"/>
                </a:lnTo>
                <a:lnTo>
                  <a:pt x="30975" y="3487001"/>
                </a:lnTo>
                <a:lnTo>
                  <a:pt x="30949" y="3486632"/>
                </a:lnTo>
                <a:lnTo>
                  <a:pt x="31102" y="3486493"/>
                </a:lnTo>
                <a:lnTo>
                  <a:pt x="31483" y="3486467"/>
                </a:lnTo>
                <a:lnTo>
                  <a:pt x="31686" y="3486721"/>
                </a:lnTo>
                <a:lnTo>
                  <a:pt x="31800" y="3487496"/>
                </a:lnTo>
                <a:lnTo>
                  <a:pt x="31724" y="3487636"/>
                </a:lnTo>
                <a:lnTo>
                  <a:pt x="31864" y="3487661"/>
                </a:lnTo>
                <a:lnTo>
                  <a:pt x="32004" y="3487356"/>
                </a:lnTo>
                <a:lnTo>
                  <a:pt x="32296" y="3487166"/>
                </a:lnTo>
                <a:lnTo>
                  <a:pt x="33388" y="3487153"/>
                </a:lnTo>
                <a:lnTo>
                  <a:pt x="33718" y="3487013"/>
                </a:lnTo>
                <a:lnTo>
                  <a:pt x="34010" y="3486848"/>
                </a:lnTo>
                <a:lnTo>
                  <a:pt x="34315" y="3486899"/>
                </a:lnTo>
                <a:lnTo>
                  <a:pt x="34480" y="3487178"/>
                </a:lnTo>
                <a:lnTo>
                  <a:pt x="34658" y="3487026"/>
                </a:lnTo>
                <a:lnTo>
                  <a:pt x="34404" y="3486848"/>
                </a:lnTo>
                <a:lnTo>
                  <a:pt x="34328" y="3486467"/>
                </a:lnTo>
                <a:lnTo>
                  <a:pt x="34671" y="3485858"/>
                </a:lnTo>
                <a:lnTo>
                  <a:pt x="34988" y="3485692"/>
                </a:lnTo>
                <a:lnTo>
                  <a:pt x="34734" y="3485464"/>
                </a:lnTo>
                <a:lnTo>
                  <a:pt x="34709" y="3485121"/>
                </a:lnTo>
                <a:lnTo>
                  <a:pt x="34683" y="3484778"/>
                </a:lnTo>
                <a:lnTo>
                  <a:pt x="34912" y="3484422"/>
                </a:lnTo>
                <a:lnTo>
                  <a:pt x="35204" y="3484372"/>
                </a:lnTo>
                <a:close/>
              </a:path>
              <a:path w="725804" h="3542029">
                <a:moveTo>
                  <a:pt x="35318" y="3485731"/>
                </a:moveTo>
                <a:lnTo>
                  <a:pt x="34988" y="3485692"/>
                </a:lnTo>
                <a:lnTo>
                  <a:pt x="35318" y="3485819"/>
                </a:lnTo>
                <a:close/>
              </a:path>
              <a:path w="725804" h="3542029">
                <a:moveTo>
                  <a:pt x="35750" y="3500653"/>
                </a:moveTo>
                <a:lnTo>
                  <a:pt x="35598" y="3500285"/>
                </a:lnTo>
                <a:lnTo>
                  <a:pt x="35242" y="3500120"/>
                </a:lnTo>
                <a:lnTo>
                  <a:pt x="34874" y="3500018"/>
                </a:lnTo>
                <a:lnTo>
                  <a:pt x="34467" y="3500196"/>
                </a:lnTo>
                <a:lnTo>
                  <a:pt x="34366" y="3500602"/>
                </a:lnTo>
                <a:lnTo>
                  <a:pt x="34213" y="3500983"/>
                </a:lnTo>
                <a:lnTo>
                  <a:pt x="34378" y="3501390"/>
                </a:lnTo>
                <a:lnTo>
                  <a:pt x="34721" y="3501466"/>
                </a:lnTo>
                <a:lnTo>
                  <a:pt x="35077" y="3501567"/>
                </a:lnTo>
                <a:lnTo>
                  <a:pt x="35445" y="3501428"/>
                </a:lnTo>
                <a:lnTo>
                  <a:pt x="35623" y="3501009"/>
                </a:lnTo>
                <a:lnTo>
                  <a:pt x="35750" y="3500653"/>
                </a:lnTo>
                <a:close/>
              </a:path>
              <a:path w="725804" h="3542029">
                <a:moveTo>
                  <a:pt x="36385" y="3498964"/>
                </a:moveTo>
                <a:lnTo>
                  <a:pt x="36195" y="3498596"/>
                </a:lnTo>
                <a:lnTo>
                  <a:pt x="35864" y="3498443"/>
                </a:lnTo>
                <a:lnTo>
                  <a:pt x="35534" y="3498265"/>
                </a:lnTo>
                <a:lnTo>
                  <a:pt x="35166" y="3498532"/>
                </a:lnTo>
                <a:lnTo>
                  <a:pt x="34836" y="3499307"/>
                </a:lnTo>
                <a:lnTo>
                  <a:pt x="35001" y="3499688"/>
                </a:lnTo>
                <a:lnTo>
                  <a:pt x="35344" y="3499802"/>
                </a:lnTo>
                <a:lnTo>
                  <a:pt x="35687" y="3499891"/>
                </a:lnTo>
                <a:lnTo>
                  <a:pt x="36118" y="3499688"/>
                </a:lnTo>
                <a:lnTo>
                  <a:pt x="36245" y="3499358"/>
                </a:lnTo>
                <a:lnTo>
                  <a:pt x="36385" y="3498964"/>
                </a:lnTo>
                <a:close/>
              </a:path>
              <a:path w="725804" h="3542029">
                <a:moveTo>
                  <a:pt x="36969" y="3497326"/>
                </a:moveTo>
                <a:lnTo>
                  <a:pt x="36791" y="3496894"/>
                </a:lnTo>
                <a:lnTo>
                  <a:pt x="36499" y="3496780"/>
                </a:lnTo>
                <a:lnTo>
                  <a:pt x="36118" y="3496627"/>
                </a:lnTo>
                <a:lnTo>
                  <a:pt x="35737" y="3496856"/>
                </a:lnTo>
                <a:lnTo>
                  <a:pt x="35610" y="3497262"/>
                </a:lnTo>
                <a:lnTo>
                  <a:pt x="35471" y="3497580"/>
                </a:lnTo>
                <a:lnTo>
                  <a:pt x="35623" y="3497999"/>
                </a:lnTo>
                <a:lnTo>
                  <a:pt x="35953" y="3498151"/>
                </a:lnTo>
                <a:lnTo>
                  <a:pt x="36283" y="3498227"/>
                </a:lnTo>
                <a:lnTo>
                  <a:pt x="36703" y="3498011"/>
                </a:lnTo>
                <a:lnTo>
                  <a:pt x="36830" y="3497669"/>
                </a:lnTo>
                <a:lnTo>
                  <a:pt x="36969" y="3497326"/>
                </a:lnTo>
                <a:close/>
              </a:path>
              <a:path w="725804" h="3542029">
                <a:moveTo>
                  <a:pt x="37630" y="3495624"/>
                </a:moveTo>
                <a:lnTo>
                  <a:pt x="37439" y="3495230"/>
                </a:lnTo>
                <a:lnTo>
                  <a:pt x="37109" y="3495090"/>
                </a:lnTo>
                <a:lnTo>
                  <a:pt x="36779" y="3494976"/>
                </a:lnTo>
                <a:lnTo>
                  <a:pt x="36360" y="3495179"/>
                </a:lnTo>
                <a:lnTo>
                  <a:pt x="36258" y="3495560"/>
                </a:lnTo>
                <a:lnTo>
                  <a:pt x="36055" y="3495903"/>
                </a:lnTo>
                <a:lnTo>
                  <a:pt x="36258" y="3496348"/>
                </a:lnTo>
                <a:lnTo>
                  <a:pt x="36601" y="3496424"/>
                </a:lnTo>
                <a:lnTo>
                  <a:pt x="36931" y="3496614"/>
                </a:lnTo>
                <a:lnTo>
                  <a:pt x="37350" y="3496386"/>
                </a:lnTo>
                <a:lnTo>
                  <a:pt x="37477" y="3495979"/>
                </a:lnTo>
                <a:lnTo>
                  <a:pt x="37630" y="3495624"/>
                </a:lnTo>
                <a:close/>
              </a:path>
              <a:path w="725804" h="3542029">
                <a:moveTo>
                  <a:pt x="38239" y="3493922"/>
                </a:moveTo>
                <a:lnTo>
                  <a:pt x="38074" y="3493541"/>
                </a:lnTo>
                <a:lnTo>
                  <a:pt x="37731" y="3493427"/>
                </a:lnTo>
                <a:lnTo>
                  <a:pt x="37426" y="3493338"/>
                </a:lnTo>
                <a:lnTo>
                  <a:pt x="36995" y="3493554"/>
                </a:lnTo>
                <a:lnTo>
                  <a:pt x="36868" y="3493909"/>
                </a:lnTo>
                <a:lnTo>
                  <a:pt x="36703" y="3494240"/>
                </a:lnTo>
                <a:lnTo>
                  <a:pt x="36918" y="3494671"/>
                </a:lnTo>
                <a:lnTo>
                  <a:pt x="37211" y="3494760"/>
                </a:lnTo>
                <a:lnTo>
                  <a:pt x="37566" y="3494887"/>
                </a:lnTo>
                <a:lnTo>
                  <a:pt x="37909" y="3494722"/>
                </a:lnTo>
                <a:lnTo>
                  <a:pt x="38239" y="3493922"/>
                </a:lnTo>
                <a:close/>
              </a:path>
              <a:path w="725804" h="3542029">
                <a:moveTo>
                  <a:pt x="38874" y="3492246"/>
                </a:moveTo>
                <a:lnTo>
                  <a:pt x="38722" y="3491865"/>
                </a:lnTo>
                <a:lnTo>
                  <a:pt x="38341" y="3491725"/>
                </a:lnTo>
                <a:lnTo>
                  <a:pt x="38036" y="3491560"/>
                </a:lnTo>
                <a:lnTo>
                  <a:pt x="37617" y="3491839"/>
                </a:lnTo>
                <a:lnTo>
                  <a:pt x="37477" y="3492208"/>
                </a:lnTo>
                <a:lnTo>
                  <a:pt x="37325" y="3492589"/>
                </a:lnTo>
                <a:lnTo>
                  <a:pt x="37528" y="3492957"/>
                </a:lnTo>
                <a:lnTo>
                  <a:pt x="37833" y="3493109"/>
                </a:lnTo>
                <a:lnTo>
                  <a:pt x="38188" y="3493160"/>
                </a:lnTo>
                <a:lnTo>
                  <a:pt x="38595" y="3492931"/>
                </a:lnTo>
                <a:lnTo>
                  <a:pt x="38747" y="3492601"/>
                </a:lnTo>
                <a:lnTo>
                  <a:pt x="38874" y="3492246"/>
                </a:lnTo>
                <a:close/>
              </a:path>
              <a:path w="725804" h="3542029">
                <a:moveTo>
                  <a:pt x="39484" y="3490595"/>
                </a:moveTo>
                <a:lnTo>
                  <a:pt x="39331" y="3490150"/>
                </a:lnTo>
                <a:lnTo>
                  <a:pt x="38989" y="3490036"/>
                </a:lnTo>
                <a:lnTo>
                  <a:pt x="38608" y="3489947"/>
                </a:lnTo>
                <a:lnTo>
                  <a:pt x="38252" y="3490176"/>
                </a:lnTo>
                <a:lnTo>
                  <a:pt x="38125" y="3490557"/>
                </a:lnTo>
                <a:lnTo>
                  <a:pt x="37947" y="3490887"/>
                </a:lnTo>
                <a:lnTo>
                  <a:pt x="38138" y="3491280"/>
                </a:lnTo>
                <a:lnTo>
                  <a:pt x="38468" y="3491433"/>
                </a:lnTo>
                <a:lnTo>
                  <a:pt x="38811" y="3491547"/>
                </a:lnTo>
                <a:lnTo>
                  <a:pt x="39230" y="3491331"/>
                </a:lnTo>
                <a:lnTo>
                  <a:pt x="39331" y="3490950"/>
                </a:lnTo>
                <a:lnTo>
                  <a:pt x="39484" y="3490595"/>
                </a:lnTo>
                <a:close/>
              </a:path>
              <a:path w="725804" h="3542029">
                <a:moveTo>
                  <a:pt x="40132" y="3488880"/>
                </a:moveTo>
                <a:lnTo>
                  <a:pt x="39941" y="3488486"/>
                </a:lnTo>
                <a:lnTo>
                  <a:pt x="39624" y="3488372"/>
                </a:lnTo>
                <a:lnTo>
                  <a:pt x="39243" y="3488283"/>
                </a:lnTo>
                <a:lnTo>
                  <a:pt x="38849" y="3488486"/>
                </a:lnTo>
                <a:lnTo>
                  <a:pt x="38760" y="3488880"/>
                </a:lnTo>
                <a:lnTo>
                  <a:pt x="38595" y="3489210"/>
                </a:lnTo>
                <a:lnTo>
                  <a:pt x="38760" y="3489642"/>
                </a:lnTo>
                <a:lnTo>
                  <a:pt x="39090" y="3489744"/>
                </a:lnTo>
                <a:lnTo>
                  <a:pt x="39420" y="3489833"/>
                </a:lnTo>
                <a:lnTo>
                  <a:pt x="39827" y="3489642"/>
                </a:lnTo>
                <a:lnTo>
                  <a:pt x="39966" y="3489261"/>
                </a:lnTo>
                <a:lnTo>
                  <a:pt x="40132" y="3488880"/>
                </a:lnTo>
                <a:close/>
              </a:path>
              <a:path w="725804" h="3542029">
                <a:moveTo>
                  <a:pt x="40182" y="3485210"/>
                </a:moveTo>
                <a:lnTo>
                  <a:pt x="40170" y="3484981"/>
                </a:lnTo>
                <a:lnTo>
                  <a:pt x="39903" y="3485197"/>
                </a:lnTo>
                <a:lnTo>
                  <a:pt x="39535" y="3485172"/>
                </a:lnTo>
                <a:lnTo>
                  <a:pt x="39319" y="3484943"/>
                </a:lnTo>
                <a:lnTo>
                  <a:pt x="39192" y="3484778"/>
                </a:lnTo>
                <a:lnTo>
                  <a:pt x="39128" y="3484511"/>
                </a:lnTo>
                <a:lnTo>
                  <a:pt x="39179" y="3484270"/>
                </a:lnTo>
                <a:lnTo>
                  <a:pt x="39217" y="3483965"/>
                </a:lnTo>
                <a:lnTo>
                  <a:pt x="39027" y="3484270"/>
                </a:lnTo>
                <a:lnTo>
                  <a:pt x="38735" y="3484511"/>
                </a:lnTo>
                <a:lnTo>
                  <a:pt x="38442" y="3484422"/>
                </a:lnTo>
                <a:lnTo>
                  <a:pt x="38100" y="3484359"/>
                </a:lnTo>
                <a:lnTo>
                  <a:pt x="37896" y="3484080"/>
                </a:lnTo>
                <a:lnTo>
                  <a:pt x="37871" y="3483762"/>
                </a:lnTo>
                <a:lnTo>
                  <a:pt x="37744" y="3483762"/>
                </a:lnTo>
                <a:lnTo>
                  <a:pt x="37731" y="3484270"/>
                </a:lnTo>
                <a:lnTo>
                  <a:pt x="37655" y="3484422"/>
                </a:lnTo>
                <a:lnTo>
                  <a:pt x="37071" y="3484778"/>
                </a:lnTo>
                <a:lnTo>
                  <a:pt x="36703" y="3484689"/>
                </a:lnTo>
                <a:lnTo>
                  <a:pt x="36550" y="3484422"/>
                </a:lnTo>
                <a:lnTo>
                  <a:pt x="36410" y="3484499"/>
                </a:lnTo>
                <a:lnTo>
                  <a:pt x="36537" y="3484676"/>
                </a:lnTo>
                <a:lnTo>
                  <a:pt x="36601" y="3485273"/>
                </a:lnTo>
                <a:lnTo>
                  <a:pt x="36499" y="3485451"/>
                </a:lnTo>
                <a:lnTo>
                  <a:pt x="36372" y="3485769"/>
                </a:lnTo>
                <a:lnTo>
                  <a:pt x="36029" y="3485908"/>
                </a:lnTo>
                <a:lnTo>
                  <a:pt x="35699" y="3485819"/>
                </a:lnTo>
                <a:lnTo>
                  <a:pt x="35687" y="3485985"/>
                </a:lnTo>
                <a:lnTo>
                  <a:pt x="36017" y="3485959"/>
                </a:lnTo>
                <a:lnTo>
                  <a:pt x="36258" y="3486226"/>
                </a:lnTo>
                <a:lnTo>
                  <a:pt x="36283" y="3486937"/>
                </a:lnTo>
                <a:lnTo>
                  <a:pt x="36106" y="3487229"/>
                </a:lnTo>
                <a:lnTo>
                  <a:pt x="35902" y="3487305"/>
                </a:lnTo>
                <a:lnTo>
                  <a:pt x="35839" y="3487496"/>
                </a:lnTo>
                <a:lnTo>
                  <a:pt x="36144" y="3487305"/>
                </a:lnTo>
                <a:lnTo>
                  <a:pt x="36499" y="3487305"/>
                </a:lnTo>
                <a:lnTo>
                  <a:pt x="36817" y="3487648"/>
                </a:lnTo>
                <a:lnTo>
                  <a:pt x="36868" y="3488575"/>
                </a:lnTo>
                <a:lnTo>
                  <a:pt x="37020" y="3488271"/>
                </a:lnTo>
                <a:lnTo>
                  <a:pt x="37299" y="3488029"/>
                </a:lnTo>
                <a:lnTo>
                  <a:pt x="37668" y="3488017"/>
                </a:lnTo>
                <a:lnTo>
                  <a:pt x="37973" y="3488093"/>
                </a:lnTo>
                <a:lnTo>
                  <a:pt x="38138" y="3488728"/>
                </a:lnTo>
                <a:lnTo>
                  <a:pt x="38328" y="3488715"/>
                </a:lnTo>
                <a:lnTo>
                  <a:pt x="38366" y="3488017"/>
                </a:lnTo>
                <a:lnTo>
                  <a:pt x="38684" y="3487877"/>
                </a:lnTo>
                <a:lnTo>
                  <a:pt x="39027" y="3487648"/>
                </a:lnTo>
                <a:lnTo>
                  <a:pt x="39408" y="3487737"/>
                </a:lnTo>
                <a:lnTo>
                  <a:pt x="39522" y="3488042"/>
                </a:lnTo>
                <a:lnTo>
                  <a:pt x="39497" y="3487737"/>
                </a:lnTo>
                <a:lnTo>
                  <a:pt x="39370" y="3487305"/>
                </a:lnTo>
                <a:lnTo>
                  <a:pt x="39662" y="3486721"/>
                </a:lnTo>
                <a:lnTo>
                  <a:pt x="40017" y="3486543"/>
                </a:lnTo>
                <a:lnTo>
                  <a:pt x="39763" y="3486315"/>
                </a:lnTo>
                <a:lnTo>
                  <a:pt x="39738" y="3485959"/>
                </a:lnTo>
                <a:lnTo>
                  <a:pt x="39827" y="3485451"/>
                </a:lnTo>
                <a:lnTo>
                  <a:pt x="39890" y="3485273"/>
                </a:lnTo>
                <a:lnTo>
                  <a:pt x="40182" y="3485210"/>
                </a:lnTo>
                <a:close/>
              </a:path>
              <a:path w="725804" h="3542029">
                <a:moveTo>
                  <a:pt x="40322" y="3486658"/>
                </a:moveTo>
                <a:lnTo>
                  <a:pt x="40017" y="3486543"/>
                </a:lnTo>
                <a:lnTo>
                  <a:pt x="40322" y="3486658"/>
                </a:lnTo>
                <a:close/>
              </a:path>
              <a:path w="725804" h="3542029">
                <a:moveTo>
                  <a:pt x="40347" y="3486543"/>
                </a:moveTo>
                <a:close/>
              </a:path>
              <a:path w="725804" h="3542029">
                <a:moveTo>
                  <a:pt x="725309" y="90170"/>
                </a:moveTo>
                <a:lnTo>
                  <a:pt x="725170" y="88900"/>
                </a:lnTo>
                <a:lnTo>
                  <a:pt x="724979" y="88900"/>
                </a:lnTo>
                <a:lnTo>
                  <a:pt x="724522" y="87630"/>
                </a:lnTo>
                <a:lnTo>
                  <a:pt x="724077" y="86360"/>
                </a:lnTo>
                <a:lnTo>
                  <a:pt x="723519" y="83820"/>
                </a:lnTo>
                <a:lnTo>
                  <a:pt x="723239" y="82550"/>
                </a:lnTo>
                <a:lnTo>
                  <a:pt x="722871" y="81280"/>
                </a:lnTo>
                <a:lnTo>
                  <a:pt x="722020" y="78740"/>
                </a:lnTo>
                <a:lnTo>
                  <a:pt x="722058" y="77470"/>
                </a:lnTo>
                <a:lnTo>
                  <a:pt x="721728" y="76200"/>
                </a:lnTo>
                <a:lnTo>
                  <a:pt x="720686" y="71120"/>
                </a:lnTo>
                <a:lnTo>
                  <a:pt x="720496" y="67310"/>
                </a:lnTo>
                <a:lnTo>
                  <a:pt x="716165" y="59690"/>
                </a:lnTo>
                <a:lnTo>
                  <a:pt x="714400" y="57150"/>
                </a:lnTo>
                <a:lnTo>
                  <a:pt x="713524" y="55880"/>
                </a:lnTo>
                <a:lnTo>
                  <a:pt x="711974" y="53340"/>
                </a:lnTo>
                <a:lnTo>
                  <a:pt x="709422" y="48260"/>
                </a:lnTo>
                <a:lnTo>
                  <a:pt x="708571" y="45720"/>
                </a:lnTo>
                <a:lnTo>
                  <a:pt x="707682" y="44450"/>
                </a:lnTo>
                <a:lnTo>
                  <a:pt x="707351" y="40640"/>
                </a:lnTo>
                <a:lnTo>
                  <a:pt x="704049" y="35560"/>
                </a:lnTo>
                <a:lnTo>
                  <a:pt x="703059" y="34290"/>
                </a:lnTo>
                <a:lnTo>
                  <a:pt x="700036" y="33020"/>
                </a:lnTo>
                <a:lnTo>
                  <a:pt x="697103" y="30480"/>
                </a:lnTo>
                <a:lnTo>
                  <a:pt x="694169" y="30480"/>
                </a:lnTo>
                <a:lnTo>
                  <a:pt x="693381" y="29210"/>
                </a:lnTo>
                <a:lnTo>
                  <a:pt x="692899" y="27940"/>
                </a:lnTo>
                <a:lnTo>
                  <a:pt x="690892" y="29210"/>
                </a:lnTo>
                <a:lnTo>
                  <a:pt x="690422" y="26670"/>
                </a:lnTo>
                <a:lnTo>
                  <a:pt x="690714" y="25400"/>
                </a:lnTo>
                <a:lnTo>
                  <a:pt x="692010" y="25400"/>
                </a:lnTo>
                <a:lnTo>
                  <a:pt x="691375" y="24130"/>
                </a:lnTo>
                <a:lnTo>
                  <a:pt x="691857" y="24130"/>
                </a:lnTo>
                <a:lnTo>
                  <a:pt x="692442" y="22860"/>
                </a:lnTo>
                <a:lnTo>
                  <a:pt x="692658" y="21590"/>
                </a:lnTo>
                <a:lnTo>
                  <a:pt x="692315" y="20320"/>
                </a:lnTo>
                <a:lnTo>
                  <a:pt x="694550" y="20320"/>
                </a:lnTo>
                <a:lnTo>
                  <a:pt x="695629" y="16510"/>
                </a:lnTo>
                <a:lnTo>
                  <a:pt x="695934" y="16510"/>
                </a:lnTo>
                <a:lnTo>
                  <a:pt x="697204" y="13970"/>
                </a:lnTo>
                <a:lnTo>
                  <a:pt x="698360" y="12700"/>
                </a:lnTo>
                <a:lnTo>
                  <a:pt x="696556" y="12700"/>
                </a:lnTo>
                <a:lnTo>
                  <a:pt x="698220" y="8890"/>
                </a:lnTo>
                <a:lnTo>
                  <a:pt x="697699" y="7620"/>
                </a:lnTo>
                <a:lnTo>
                  <a:pt x="697509" y="6350"/>
                </a:lnTo>
                <a:lnTo>
                  <a:pt x="696175" y="6350"/>
                </a:lnTo>
                <a:lnTo>
                  <a:pt x="696696" y="5080"/>
                </a:lnTo>
                <a:lnTo>
                  <a:pt x="692734" y="3810"/>
                </a:lnTo>
                <a:lnTo>
                  <a:pt x="692378" y="3810"/>
                </a:lnTo>
                <a:lnTo>
                  <a:pt x="688733" y="2540"/>
                </a:lnTo>
                <a:lnTo>
                  <a:pt x="684237" y="0"/>
                </a:lnTo>
                <a:lnTo>
                  <a:pt x="677189" y="1270"/>
                </a:lnTo>
                <a:lnTo>
                  <a:pt x="674357" y="2540"/>
                </a:lnTo>
                <a:lnTo>
                  <a:pt x="669010" y="7620"/>
                </a:lnTo>
                <a:lnTo>
                  <a:pt x="668274" y="8890"/>
                </a:lnTo>
                <a:lnTo>
                  <a:pt x="668642" y="10160"/>
                </a:lnTo>
                <a:lnTo>
                  <a:pt x="668947" y="11430"/>
                </a:lnTo>
                <a:lnTo>
                  <a:pt x="670636" y="12700"/>
                </a:lnTo>
                <a:lnTo>
                  <a:pt x="669912" y="13970"/>
                </a:lnTo>
                <a:lnTo>
                  <a:pt x="670229" y="15240"/>
                </a:lnTo>
                <a:lnTo>
                  <a:pt x="670509" y="16510"/>
                </a:lnTo>
                <a:lnTo>
                  <a:pt x="671055" y="16510"/>
                </a:lnTo>
                <a:lnTo>
                  <a:pt x="669150" y="20320"/>
                </a:lnTo>
                <a:lnTo>
                  <a:pt x="668693" y="20320"/>
                </a:lnTo>
                <a:lnTo>
                  <a:pt x="668007" y="21590"/>
                </a:lnTo>
                <a:lnTo>
                  <a:pt x="668642" y="22860"/>
                </a:lnTo>
                <a:lnTo>
                  <a:pt x="670217" y="22860"/>
                </a:lnTo>
                <a:lnTo>
                  <a:pt x="670445" y="24130"/>
                </a:lnTo>
                <a:lnTo>
                  <a:pt x="669823" y="24130"/>
                </a:lnTo>
                <a:lnTo>
                  <a:pt x="671220" y="25400"/>
                </a:lnTo>
                <a:lnTo>
                  <a:pt x="670648" y="25400"/>
                </a:lnTo>
                <a:lnTo>
                  <a:pt x="670864" y="26670"/>
                </a:lnTo>
                <a:lnTo>
                  <a:pt x="671144" y="26670"/>
                </a:lnTo>
                <a:lnTo>
                  <a:pt x="671474" y="27940"/>
                </a:lnTo>
                <a:lnTo>
                  <a:pt x="671283" y="27940"/>
                </a:lnTo>
                <a:lnTo>
                  <a:pt x="671296" y="30480"/>
                </a:lnTo>
                <a:lnTo>
                  <a:pt x="673049" y="30480"/>
                </a:lnTo>
                <a:lnTo>
                  <a:pt x="674649" y="31750"/>
                </a:lnTo>
                <a:lnTo>
                  <a:pt x="675360" y="30480"/>
                </a:lnTo>
                <a:lnTo>
                  <a:pt x="676046" y="30480"/>
                </a:lnTo>
                <a:lnTo>
                  <a:pt x="677138" y="31750"/>
                </a:lnTo>
                <a:lnTo>
                  <a:pt x="677265" y="34290"/>
                </a:lnTo>
                <a:lnTo>
                  <a:pt x="677837" y="34290"/>
                </a:lnTo>
                <a:lnTo>
                  <a:pt x="677367" y="35560"/>
                </a:lnTo>
                <a:lnTo>
                  <a:pt x="676821" y="36830"/>
                </a:lnTo>
                <a:lnTo>
                  <a:pt x="676224" y="36830"/>
                </a:lnTo>
                <a:lnTo>
                  <a:pt x="674611" y="38100"/>
                </a:lnTo>
                <a:lnTo>
                  <a:pt x="673798" y="40640"/>
                </a:lnTo>
                <a:lnTo>
                  <a:pt x="672858" y="41910"/>
                </a:lnTo>
                <a:lnTo>
                  <a:pt x="672947" y="44450"/>
                </a:lnTo>
                <a:lnTo>
                  <a:pt x="672604" y="44450"/>
                </a:lnTo>
                <a:lnTo>
                  <a:pt x="672033" y="45720"/>
                </a:lnTo>
                <a:lnTo>
                  <a:pt x="671995" y="49530"/>
                </a:lnTo>
                <a:lnTo>
                  <a:pt x="671093" y="50800"/>
                </a:lnTo>
                <a:lnTo>
                  <a:pt x="670674" y="52070"/>
                </a:lnTo>
                <a:lnTo>
                  <a:pt x="670280" y="53340"/>
                </a:lnTo>
                <a:lnTo>
                  <a:pt x="669925" y="53340"/>
                </a:lnTo>
                <a:lnTo>
                  <a:pt x="669505" y="54610"/>
                </a:lnTo>
                <a:lnTo>
                  <a:pt x="668947" y="54610"/>
                </a:lnTo>
                <a:lnTo>
                  <a:pt x="666445" y="58420"/>
                </a:lnTo>
                <a:lnTo>
                  <a:pt x="664616" y="62230"/>
                </a:lnTo>
                <a:lnTo>
                  <a:pt x="661657" y="64770"/>
                </a:lnTo>
                <a:lnTo>
                  <a:pt x="659053" y="66040"/>
                </a:lnTo>
                <a:lnTo>
                  <a:pt x="655828" y="69850"/>
                </a:lnTo>
                <a:lnTo>
                  <a:pt x="653008" y="73660"/>
                </a:lnTo>
                <a:lnTo>
                  <a:pt x="651408" y="73660"/>
                </a:lnTo>
                <a:lnTo>
                  <a:pt x="649693" y="74930"/>
                </a:lnTo>
                <a:lnTo>
                  <a:pt x="648830" y="74930"/>
                </a:lnTo>
                <a:lnTo>
                  <a:pt x="648563" y="76200"/>
                </a:lnTo>
                <a:lnTo>
                  <a:pt x="647877" y="76200"/>
                </a:lnTo>
                <a:lnTo>
                  <a:pt x="647687" y="74930"/>
                </a:lnTo>
                <a:lnTo>
                  <a:pt x="647496" y="74930"/>
                </a:lnTo>
                <a:lnTo>
                  <a:pt x="646988" y="76200"/>
                </a:lnTo>
                <a:lnTo>
                  <a:pt x="645731" y="74930"/>
                </a:lnTo>
                <a:lnTo>
                  <a:pt x="645325" y="76200"/>
                </a:lnTo>
                <a:lnTo>
                  <a:pt x="640867" y="76200"/>
                </a:lnTo>
                <a:lnTo>
                  <a:pt x="637997" y="77470"/>
                </a:lnTo>
                <a:lnTo>
                  <a:pt x="636041" y="77470"/>
                </a:lnTo>
                <a:lnTo>
                  <a:pt x="634631" y="78740"/>
                </a:lnTo>
                <a:lnTo>
                  <a:pt x="633742" y="80010"/>
                </a:lnTo>
                <a:lnTo>
                  <a:pt x="633450" y="81280"/>
                </a:lnTo>
                <a:lnTo>
                  <a:pt x="633260" y="81280"/>
                </a:lnTo>
                <a:lnTo>
                  <a:pt x="632777" y="82550"/>
                </a:lnTo>
                <a:lnTo>
                  <a:pt x="633653" y="83820"/>
                </a:lnTo>
                <a:lnTo>
                  <a:pt x="633120" y="85090"/>
                </a:lnTo>
                <a:lnTo>
                  <a:pt x="634415" y="86360"/>
                </a:lnTo>
                <a:lnTo>
                  <a:pt x="634898" y="88900"/>
                </a:lnTo>
                <a:lnTo>
                  <a:pt x="636333" y="88900"/>
                </a:lnTo>
                <a:lnTo>
                  <a:pt x="636816" y="90170"/>
                </a:lnTo>
                <a:lnTo>
                  <a:pt x="638365" y="90170"/>
                </a:lnTo>
                <a:lnTo>
                  <a:pt x="639965" y="88900"/>
                </a:lnTo>
                <a:lnTo>
                  <a:pt x="641718" y="88900"/>
                </a:lnTo>
                <a:lnTo>
                  <a:pt x="643928" y="87630"/>
                </a:lnTo>
                <a:lnTo>
                  <a:pt x="644093" y="87630"/>
                </a:lnTo>
                <a:lnTo>
                  <a:pt x="646176" y="85090"/>
                </a:lnTo>
                <a:lnTo>
                  <a:pt x="647776" y="85090"/>
                </a:lnTo>
                <a:lnTo>
                  <a:pt x="648017" y="83820"/>
                </a:lnTo>
                <a:lnTo>
                  <a:pt x="649439" y="83820"/>
                </a:lnTo>
                <a:lnTo>
                  <a:pt x="653910" y="82550"/>
                </a:lnTo>
                <a:lnTo>
                  <a:pt x="655853" y="81280"/>
                </a:lnTo>
                <a:lnTo>
                  <a:pt x="657847" y="80010"/>
                </a:lnTo>
                <a:lnTo>
                  <a:pt x="660946" y="80010"/>
                </a:lnTo>
                <a:lnTo>
                  <a:pt x="664527" y="76200"/>
                </a:lnTo>
                <a:lnTo>
                  <a:pt x="668058" y="73660"/>
                </a:lnTo>
                <a:lnTo>
                  <a:pt x="669277" y="73660"/>
                </a:lnTo>
                <a:lnTo>
                  <a:pt x="670585" y="71120"/>
                </a:lnTo>
                <a:lnTo>
                  <a:pt x="671842" y="69850"/>
                </a:lnTo>
                <a:lnTo>
                  <a:pt x="672439" y="68580"/>
                </a:lnTo>
                <a:lnTo>
                  <a:pt x="674598" y="64770"/>
                </a:lnTo>
                <a:lnTo>
                  <a:pt x="676465" y="63500"/>
                </a:lnTo>
                <a:lnTo>
                  <a:pt x="677608" y="60960"/>
                </a:lnTo>
                <a:lnTo>
                  <a:pt x="679970" y="58420"/>
                </a:lnTo>
                <a:lnTo>
                  <a:pt x="680529" y="58420"/>
                </a:lnTo>
                <a:lnTo>
                  <a:pt x="680948" y="57150"/>
                </a:lnTo>
                <a:lnTo>
                  <a:pt x="681634" y="59690"/>
                </a:lnTo>
                <a:lnTo>
                  <a:pt x="682180" y="60960"/>
                </a:lnTo>
                <a:lnTo>
                  <a:pt x="682777" y="63500"/>
                </a:lnTo>
                <a:lnTo>
                  <a:pt x="685571" y="68580"/>
                </a:lnTo>
                <a:lnTo>
                  <a:pt x="688060" y="71120"/>
                </a:lnTo>
                <a:lnTo>
                  <a:pt x="690486" y="73660"/>
                </a:lnTo>
                <a:lnTo>
                  <a:pt x="691807" y="74930"/>
                </a:lnTo>
                <a:lnTo>
                  <a:pt x="694131" y="78740"/>
                </a:lnTo>
                <a:lnTo>
                  <a:pt x="693839" y="78740"/>
                </a:lnTo>
                <a:lnTo>
                  <a:pt x="693877" y="80010"/>
                </a:lnTo>
                <a:lnTo>
                  <a:pt x="694232" y="81280"/>
                </a:lnTo>
                <a:lnTo>
                  <a:pt x="693191" y="82550"/>
                </a:lnTo>
                <a:lnTo>
                  <a:pt x="692975" y="82550"/>
                </a:lnTo>
                <a:lnTo>
                  <a:pt x="692975" y="83820"/>
                </a:lnTo>
                <a:lnTo>
                  <a:pt x="691705" y="82550"/>
                </a:lnTo>
                <a:lnTo>
                  <a:pt x="689127" y="85090"/>
                </a:lnTo>
                <a:lnTo>
                  <a:pt x="687565" y="86360"/>
                </a:lnTo>
                <a:lnTo>
                  <a:pt x="686574" y="87630"/>
                </a:lnTo>
                <a:lnTo>
                  <a:pt x="685977" y="87630"/>
                </a:lnTo>
                <a:lnTo>
                  <a:pt x="685076" y="86360"/>
                </a:lnTo>
                <a:lnTo>
                  <a:pt x="683158" y="88900"/>
                </a:lnTo>
                <a:lnTo>
                  <a:pt x="681761" y="90170"/>
                </a:lnTo>
                <a:lnTo>
                  <a:pt x="680262" y="90170"/>
                </a:lnTo>
                <a:lnTo>
                  <a:pt x="678751" y="91440"/>
                </a:lnTo>
                <a:lnTo>
                  <a:pt x="676186" y="93980"/>
                </a:lnTo>
                <a:lnTo>
                  <a:pt x="673341" y="96520"/>
                </a:lnTo>
                <a:lnTo>
                  <a:pt x="671093" y="99060"/>
                </a:lnTo>
                <a:lnTo>
                  <a:pt x="668197" y="100330"/>
                </a:lnTo>
                <a:lnTo>
                  <a:pt x="667715" y="100330"/>
                </a:lnTo>
                <a:lnTo>
                  <a:pt x="667245" y="102870"/>
                </a:lnTo>
                <a:lnTo>
                  <a:pt x="664006" y="105410"/>
                </a:lnTo>
                <a:lnTo>
                  <a:pt x="662787" y="106680"/>
                </a:lnTo>
                <a:lnTo>
                  <a:pt x="660793" y="106680"/>
                </a:lnTo>
                <a:lnTo>
                  <a:pt x="660222" y="109220"/>
                </a:lnTo>
                <a:lnTo>
                  <a:pt x="659574" y="110490"/>
                </a:lnTo>
                <a:lnTo>
                  <a:pt x="659663" y="113030"/>
                </a:lnTo>
                <a:lnTo>
                  <a:pt x="660019" y="115570"/>
                </a:lnTo>
                <a:lnTo>
                  <a:pt x="660082" y="118110"/>
                </a:lnTo>
                <a:lnTo>
                  <a:pt x="659841" y="121920"/>
                </a:lnTo>
                <a:lnTo>
                  <a:pt x="659257" y="127000"/>
                </a:lnTo>
                <a:lnTo>
                  <a:pt x="658660" y="130810"/>
                </a:lnTo>
                <a:lnTo>
                  <a:pt x="658558" y="137160"/>
                </a:lnTo>
                <a:lnTo>
                  <a:pt x="659358" y="140970"/>
                </a:lnTo>
                <a:lnTo>
                  <a:pt x="659638" y="143510"/>
                </a:lnTo>
                <a:lnTo>
                  <a:pt x="659841" y="147320"/>
                </a:lnTo>
                <a:lnTo>
                  <a:pt x="659231" y="152400"/>
                </a:lnTo>
                <a:lnTo>
                  <a:pt x="658723" y="152400"/>
                </a:lnTo>
                <a:lnTo>
                  <a:pt x="658418" y="153670"/>
                </a:lnTo>
                <a:lnTo>
                  <a:pt x="657910" y="152400"/>
                </a:lnTo>
                <a:lnTo>
                  <a:pt x="656615" y="153670"/>
                </a:lnTo>
                <a:lnTo>
                  <a:pt x="652970" y="153670"/>
                </a:lnTo>
                <a:lnTo>
                  <a:pt x="649008" y="154940"/>
                </a:lnTo>
                <a:lnTo>
                  <a:pt x="646493" y="154940"/>
                </a:lnTo>
                <a:lnTo>
                  <a:pt x="643077" y="153670"/>
                </a:lnTo>
                <a:lnTo>
                  <a:pt x="642010" y="152400"/>
                </a:lnTo>
                <a:lnTo>
                  <a:pt x="640765" y="153670"/>
                </a:lnTo>
                <a:lnTo>
                  <a:pt x="639572" y="153670"/>
                </a:lnTo>
                <a:lnTo>
                  <a:pt x="638898" y="154940"/>
                </a:lnTo>
                <a:lnTo>
                  <a:pt x="639559" y="157480"/>
                </a:lnTo>
                <a:lnTo>
                  <a:pt x="643001" y="161290"/>
                </a:lnTo>
                <a:lnTo>
                  <a:pt x="649795" y="163830"/>
                </a:lnTo>
                <a:lnTo>
                  <a:pt x="652475" y="163830"/>
                </a:lnTo>
                <a:lnTo>
                  <a:pt x="655713" y="165100"/>
                </a:lnTo>
                <a:lnTo>
                  <a:pt x="662444" y="168910"/>
                </a:lnTo>
                <a:lnTo>
                  <a:pt x="666978" y="168910"/>
                </a:lnTo>
                <a:lnTo>
                  <a:pt x="668896" y="167640"/>
                </a:lnTo>
                <a:lnTo>
                  <a:pt x="668629" y="163830"/>
                </a:lnTo>
                <a:lnTo>
                  <a:pt x="668655" y="161290"/>
                </a:lnTo>
                <a:lnTo>
                  <a:pt x="669010" y="160020"/>
                </a:lnTo>
                <a:lnTo>
                  <a:pt x="667956" y="160020"/>
                </a:lnTo>
                <a:lnTo>
                  <a:pt x="668464" y="158750"/>
                </a:lnTo>
                <a:lnTo>
                  <a:pt x="668045" y="158750"/>
                </a:lnTo>
                <a:lnTo>
                  <a:pt x="668058" y="154940"/>
                </a:lnTo>
                <a:lnTo>
                  <a:pt x="668058" y="153670"/>
                </a:lnTo>
                <a:lnTo>
                  <a:pt x="668235" y="152400"/>
                </a:lnTo>
                <a:lnTo>
                  <a:pt x="668375" y="149860"/>
                </a:lnTo>
                <a:lnTo>
                  <a:pt x="668832" y="144780"/>
                </a:lnTo>
                <a:lnTo>
                  <a:pt x="669937" y="140970"/>
                </a:lnTo>
                <a:lnTo>
                  <a:pt x="670356" y="139700"/>
                </a:lnTo>
                <a:lnTo>
                  <a:pt x="671842" y="135890"/>
                </a:lnTo>
                <a:lnTo>
                  <a:pt x="672465" y="133350"/>
                </a:lnTo>
                <a:lnTo>
                  <a:pt x="672553" y="130810"/>
                </a:lnTo>
                <a:lnTo>
                  <a:pt x="672757" y="127000"/>
                </a:lnTo>
                <a:lnTo>
                  <a:pt x="672274" y="124460"/>
                </a:lnTo>
                <a:lnTo>
                  <a:pt x="672388" y="118110"/>
                </a:lnTo>
                <a:lnTo>
                  <a:pt x="673354" y="119380"/>
                </a:lnTo>
                <a:lnTo>
                  <a:pt x="674204" y="121920"/>
                </a:lnTo>
                <a:lnTo>
                  <a:pt x="674725" y="121920"/>
                </a:lnTo>
                <a:lnTo>
                  <a:pt x="677265" y="124460"/>
                </a:lnTo>
                <a:lnTo>
                  <a:pt x="680250" y="128270"/>
                </a:lnTo>
                <a:lnTo>
                  <a:pt x="682713" y="132080"/>
                </a:lnTo>
                <a:lnTo>
                  <a:pt x="685304" y="134620"/>
                </a:lnTo>
                <a:lnTo>
                  <a:pt x="689660" y="139700"/>
                </a:lnTo>
                <a:lnTo>
                  <a:pt x="691959" y="143510"/>
                </a:lnTo>
                <a:lnTo>
                  <a:pt x="693547" y="147320"/>
                </a:lnTo>
                <a:lnTo>
                  <a:pt x="694817" y="151130"/>
                </a:lnTo>
                <a:lnTo>
                  <a:pt x="694817" y="152400"/>
                </a:lnTo>
                <a:lnTo>
                  <a:pt x="693724" y="152400"/>
                </a:lnTo>
                <a:lnTo>
                  <a:pt x="693699" y="153670"/>
                </a:lnTo>
                <a:lnTo>
                  <a:pt x="694232" y="153670"/>
                </a:lnTo>
                <a:lnTo>
                  <a:pt x="693000" y="154940"/>
                </a:lnTo>
                <a:lnTo>
                  <a:pt x="691807" y="156210"/>
                </a:lnTo>
                <a:lnTo>
                  <a:pt x="691553" y="156210"/>
                </a:lnTo>
                <a:lnTo>
                  <a:pt x="690867" y="158750"/>
                </a:lnTo>
                <a:lnTo>
                  <a:pt x="690143" y="160020"/>
                </a:lnTo>
                <a:lnTo>
                  <a:pt x="688162" y="161290"/>
                </a:lnTo>
                <a:lnTo>
                  <a:pt x="685228" y="163830"/>
                </a:lnTo>
                <a:lnTo>
                  <a:pt x="683971" y="163830"/>
                </a:lnTo>
                <a:lnTo>
                  <a:pt x="683450" y="165100"/>
                </a:lnTo>
                <a:lnTo>
                  <a:pt x="682853" y="166370"/>
                </a:lnTo>
                <a:lnTo>
                  <a:pt x="683463" y="167640"/>
                </a:lnTo>
                <a:lnTo>
                  <a:pt x="685571" y="168910"/>
                </a:lnTo>
                <a:lnTo>
                  <a:pt x="690168" y="167640"/>
                </a:lnTo>
                <a:lnTo>
                  <a:pt x="696569" y="165100"/>
                </a:lnTo>
                <a:lnTo>
                  <a:pt x="698068" y="163830"/>
                </a:lnTo>
                <a:lnTo>
                  <a:pt x="704900" y="161290"/>
                </a:lnTo>
                <a:lnTo>
                  <a:pt x="708558" y="160020"/>
                </a:lnTo>
                <a:lnTo>
                  <a:pt x="711415" y="157480"/>
                </a:lnTo>
                <a:lnTo>
                  <a:pt x="711708" y="154940"/>
                </a:lnTo>
                <a:lnTo>
                  <a:pt x="708418" y="152400"/>
                </a:lnTo>
                <a:lnTo>
                  <a:pt x="707732" y="151130"/>
                </a:lnTo>
                <a:lnTo>
                  <a:pt x="707034" y="151130"/>
                </a:lnTo>
                <a:lnTo>
                  <a:pt x="706386" y="149860"/>
                </a:lnTo>
                <a:lnTo>
                  <a:pt x="705548" y="149860"/>
                </a:lnTo>
                <a:lnTo>
                  <a:pt x="704926" y="148590"/>
                </a:lnTo>
                <a:lnTo>
                  <a:pt x="704443" y="149860"/>
                </a:lnTo>
                <a:lnTo>
                  <a:pt x="703592" y="148590"/>
                </a:lnTo>
                <a:lnTo>
                  <a:pt x="702945" y="147320"/>
                </a:lnTo>
                <a:lnTo>
                  <a:pt x="701903" y="144780"/>
                </a:lnTo>
                <a:lnTo>
                  <a:pt x="699300" y="140970"/>
                </a:lnTo>
                <a:lnTo>
                  <a:pt x="696963" y="134620"/>
                </a:lnTo>
                <a:lnTo>
                  <a:pt x="696150" y="133350"/>
                </a:lnTo>
                <a:lnTo>
                  <a:pt x="695413" y="130810"/>
                </a:lnTo>
                <a:lnTo>
                  <a:pt x="694613" y="128270"/>
                </a:lnTo>
                <a:lnTo>
                  <a:pt x="691057" y="123190"/>
                </a:lnTo>
                <a:lnTo>
                  <a:pt x="688657" y="119380"/>
                </a:lnTo>
                <a:lnTo>
                  <a:pt x="688492" y="119253"/>
                </a:lnTo>
                <a:lnTo>
                  <a:pt x="689368" y="118110"/>
                </a:lnTo>
                <a:lnTo>
                  <a:pt x="690333" y="118110"/>
                </a:lnTo>
                <a:lnTo>
                  <a:pt x="692454" y="116840"/>
                </a:lnTo>
                <a:lnTo>
                  <a:pt x="694105" y="115570"/>
                </a:lnTo>
                <a:lnTo>
                  <a:pt x="695528" y="114300"/>
                </a:lnTo>
                <a:lnTo>
                  <a:pt x="697572" y="113030"/>
                </a:lnTo>
                <a:lnTo>
                  <a:pt x="699655" y="113030"/>
                </a:lnTo>
                <a:lnTo>
                  <a:pt x="704519" y="109220"/>
                </a:lnTo>
                <a:lnTo>
                  <a:pt x="706107" y="109220"/>
                </a:lnTo>
                <a:lnTo>
                  <a:pt x="707694" y="107950"/>
                </a:lnTo>
                <a:lnTo>
                  <a:pt x="710666" y="106680"/>
                </a:lnTo>
                <a:lnTo>
                  <a:pt x="713955" y="105410"/>
                </a:lnTo>
                <a:lnTo>
                  <a:pt x="716064" y="104140"/>
                </a:lnTo>
                <a:lnTo>
                  <a:pt x="720255" y="102870"/>
                </a:lnTo>
                <a:lnTo>
                  <a:pt x="722604" y="100330"/>
                </a:lnTo>
                <a:lnTo>
                  <a:pt x="723404" y="97790"/>
                </a:lnTo>
                <a:lnTo>
                  <a:pt x="724141" y="96520"/>
                </a:lnTo>
                <a:lnTo>
                  <a:pt x="724293" y="93980"/>
                </a:lnTo>
                <a:lnTo>
                  <a:pt x="724001" y="91440"/>
                </a:lnTo>
                <a:lnTo>
                  <a:pt x="725309" y="90170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3636734" y="4985930"/>
            <a:ext cx="123189" cy="154940"/>
          </a:xfrm>
          <a:custGeom>
            <a:avLst/>
            <a:gdLst/>
            <a:ahLst/>
            <a:cxnLst/>
            <a:rect l="l" t="t" r="r" b="b"/>
            <a:pathLst>
              <a:path w="123189" h="154939">
                <a:moveTo>
                  <a:pt x="69875" y="15252"/>
                </a:moveTo>
                <a:lnTo>
                  <a:pt x="64490" y="16103"/>
                </a:lnTo>
                <a:lnTo>
                  <a:pt x="63538" y="18338"/>
                </a:lnTo>
                <a:lnTo>
                  <a:pt x="65265" y="17018"/>
                </a:lnTo>
                <a:lnTo>
                  <a:pt x="69875" y="15252"/>
                </a:lnTo>
                <a:close/>
              </a:path>
              <a:path w="123189" h="154939">
                <a:moveTo>
                  <a:pt x="75336" y="14401"/>
                </a:moveTo>
                <a:lnTo>
                  <a:pt x="75209" y="13906"/>
                </a:lnTo>
                <a:lnTo>
                  <a:pt x="72402" y="14351"/>
                </a:lnTo>
                <a:lnTo>
                  <a:pt x="69875" y="15252"/>
                </a:lnTo>
                <a:lnTo>
                  <a:pt x="75336" y="14401"/>
                </a:lnTo>
                <a:close/>
              </a:path>
              <a:path w="123189" h="154939">
                <a:moveTo>
                  <a:pt x="111137" y="9956"/>
                </a:moveTo>
                <a:lnTo>
                  <a:pt x="110972" y="9525"/>
                </a:lnTo>
                <a:lnTo>
                  <a:pt x="110604" y="9372"/>
                </a:lnTo>
                <a:lnTo>
                  <a:pt x="108572" y="8394"/>
                </a:lnTo>
                <a:lnTo>
                  <a:pt x="108318" y="8166"/>
                </a:lnTo>
                <a:lnTo>
                  <a:pt x="107772" y="8115"/>
                </a:lnTo>
                <a:lnTo>
                  <a:pt x="105752" y="8610"/>
                </a:lnTo>
                <a:lnTo>
                  <a:pt x="105752" y="12839"/>
                </a:lnTo>
                <a:lnTo>
                  <a:pt x="105702" y="16789"/>
                </a:lnTo>
                <a:lnTo>
                  <a:pt x="96888" y="42862"/>
                </a:lnTo>
                <a:lnTo>
                  <a:pt x="96507" y="38023"/>
                </a:lnTo>
                <a:lnTo>
                  <a:pt x="96393" y="37007"/>
                </a:lnTo>
                <a:lnTo>
                  <a:pt x="96710" y="35737"/>
                </a:lnTo>
                <a:lnTo>
                  <a:pt x="96608" y="34988"/>
                </a:lnTo>
                <a:lnTo>
                  <a:pt x="96507" y="34810"/>
                </a:lnTo>
                <a:lnTo>
                  <a:pt x="96735" y="34442"/>
                </a:lnTo>
                <a:lnTo>
                  <a:pt x="96710" y="33566"/>
                </a:lnTo>
                <a:lnTo>
                  <a:pt x="96774" y="33388"/>
                </a:lnTo>
                <a:lnTo>
                  <a:pt x="96786" y="33121"/>
                </a:lnTo>
                <a:lnTo>
                  <a:pt x="96774" y="32791"/>
                </a:lnTo>
                <a:lnTo>
                  <a:pt x="97205" y="32512"/>
                </a:lnTo>
                <a:lnTo>
                  <a:pt x="97624" y="31902"/>
                </a:lnTo>
                <a:lnTo>
                  <a:pt x="97828" y="31203"/>
                </a:lnTo>
                <a:lnTo>
                  <a:pt x="98145" y="29756"/>
                </a:lnTo>
                <a:lnTo>
                  <a:pt x="97345" y="28371"/>
                </a:lnTo>
                <a:lnTo>
                  <a:pt x="96088" y="28041"/>
                </a:lnTo>
                <a:lnTo>
                  <a:pt x="95338" y="27889"/>
                </a:lnTo>
                <a:lnTo>
                  <a:pt x="96913" y="24892"/>
                </a:lnTo>
                <a:lnTo>
                  <a:pt x="97383" y="24790"/>
                </a:lnTo>
                <a:lnTo>
                  <a:pt x="97599" y="24409"/>
                </a:lnTo>
                <a:lnTo>
                  <a:pt x="97739" y="24079"/>
                </a:lnTo>
                <a:lnTo>
                  <a:pt x="97637" y="23660"/>
                </a:lnTo>
                <a:lnTo>
                  <a:pt x="97739" y="23317"/>
                </a:lnTo>
                <a:lnTo>
                  <a:pt x="98196" y="23177"/>
                </a:lnTo>
                <a:lnTo>
                  <a:pt x="98412" y="22847"/>
                </a:lnTo>
                <a:lnTo>
                  <a:pt x="98539" y="22479"/>
                </a:lnTo>
                <a:lnTo>
                  <a:pt x="98475" y="22072"/>
                </a:lnTo>
                <a:lnTo>
                  <a:pt x="98564" y="21755"/>
                </a:lnTo>
                <a:lnTo>
                  <a:pt x="99060" y="21602"/>
                </a:lnTo>
                <a:lnTo>
                  <a:pt x="99225" y="21247"/>
                </a:lnTo>
                <a:lnTo>
                  <a:pt x="99415" y="20878"/>
                </a:lnTo>
                <a:lnTo>
                  <a:pt x="99314" y="20497"/>
                </a:lnTo>
                <a:lnTo>
                  <a:pt x="99415" y="20129"/>
                </a:lnTo>
                <a:lnTo>
                  <a:pt x="99898" y="19964"/>
                </a:lnTo>
                <a:lnTo>
                  <a:pt x="100101" y="19646"/>
                </a:lnTo>
                <a:lnTo>
                  <a:pt x="100279" y="19316"/>
                </a:lnTo>
                <a:lnTo>
                  <a:pt x="100152" y="18846"/>
                </a:lnTo>
                <a:lnTo>
                  <a:pt x="100266" y="18516"/>
                </a:lnTo>
                <a:lnTo>
                  <a:pt x="100736" y="18415"/>
                </a:lnTo>
                <a:lnTo>
                  <a:pt x="100901" y="18084"/>
                </a:lnTo>
                <a:lnTo>
                  <a:pt x="101104" y="17729"/>
                </a:lnTo>
                <a:lnTo>
                  <a:pt x="100977" y="17272"/>
                </a:lnTo>
                <a:lnTo>
                  <a:pt x="101079" y="16967"/>
                </a:lnTo>
                <a:lnTo>
                  <a:pt x="101549" y="16852"/>
                </a:lnTo>
                <a:lnTo>
                  <a:pt x="101765" y="16484"/>
                </a:lnTo>
                <a:lnTo>
                  <a:pt x="101942" y="16116"/>
                </a:lnTo>
                <a:lnTo>
                  <a:pt x="101803" y="15735"/>
                </a:lnTo>
                <a:lnTo>
                  <a:pt x="101942" y="15341"/>
                </a:lnTo>
                <a:lnTo>
                  <a:pt x="102374" y="15240"/>
                </a:lnTo>
                <a:lnTo>
                  <a:pt x="102565" y="14884"/>
                </a:lnTo>
                <a:lnTo>
                  <a:pt x="102743" y="14528"/>
                </a:lnTo>
                <a:lnTo>
                  <a:pt x="102654" y="14122"/>
                </a:lnTo>
                <a:lnTo>
                  <a:pt x="102755" y="13792"/>
                </a:lnTo>
                <a:lnTo>
                  <a:pt x="103225" y="13677"/>
                </a:lnTo>
                <a:lnTo>
                  <a:pt x="103378" y="13322"/>
                </a:lnTo>
                <a:lnTo>
                  <a:pt x="103581" y="12941"/>
                </a:lnTo>
                <a:lnTo>
                  <a:pt x="103479" y="12509"/>
                </a:lnTo>
                <a:lnTo>
                  <a:pt x="103606" y="12179"/>
                </a:lnTo>
                <a:lnTo>
                  <a:pt x="104076" y="12052"/>
                </a:lnTo>
                <a:lnTo>
                  <a:pt x="105194" y="12420"/>
                </a:lnTo>
                <a:lnTo>
                  <a:pt x="105498" y="12522"/>
                </a:lnTo>
                <a:lnTo>
                  <a:pt x="105752" y="12839"/>
                </a:lnTo>
                <a:lnTo>
                  <a:pt x="105752" y="8610"/>
                </a:lnTo>
                <a:lnTo>
                  <a:pt x="103060" y="9258"/>
                </a:lnTo>
                <a:lnTo>
                  <a:pt x="103060" y="11925"/>
                </a:lnTo>
                <a:lnTo>
                  <a:pt x="102908" y="12217"/>
                </a:lnTo>
                <a:lnTo>
                  <a:pt x="102476" y="12357"/>
                </a:lnTo>
                <a:lnTo>
                  <a:pt x="102273" y="12700"/>
                </a:lnTo>
                <a:lnTo>
                  <a:pt x="102095" y="12992"/>
                </a:lnTo>
                <a:lnTo>
                  <a:pt x="102184" y="13487"/>
                </a:lnTo>
                <a:lnTo>
                  <a:pt x="102082" y="13792"/>
                </a:lnTo>
                <a:lnTo>
                  <a:pt x="101587" y="13931"/>
                </a:lnTo>
                <a:lnTo>
                  <a:pt x="101422" y="14300"/>
                </a:lnTo>
                <a:lnTo>
                  <a:pt x="101231" y="14630"/>
                </a:lnTo>
                <a:lnTo>
                  <a:pt x="101320" y="15049"/>
                </a:lnTo>
                <a:lnTo>
                  <a:pt x="101244" y="15379"/>
                </a:lnTo>
                <a:lnTo>
                  <a:pt x="100761" y="15519"/>
                </a:lnTo>
                <a:lnTo>
                  <a:pt x="100584" y="15887"/>
                </a:lnTo>
                <a:lnTo>
                  <a:pt x="100393" y="16205"/>
                </a:lnTo>
                <a:lnTo>
                  <a:pt x="100520" y="16662"/>
                </a:lnTo>
                <a:lnTo>
                  <a:pt x="100418" y="16967"/>
                </a:lnTo>
                <a:lnTo>
                  <a:pt x="99923" y="17106"/>
                </a:lnTo>
                <a:lnTo>
                  <a:pt x="99745" y="17449"/>
                </a:lnTo>
                <a:lnTo>
                  <a:pt x="99580" y="17805"/>
                </a:lnTo>
                <a:lnTo>
                  <a:pt x="99682" y="18224"/>
                </a:lnTo>
                <a:lnTo>
                  <a:pt x="99568" y="18580"/>
                </a:lnTo>
                <a:lnTo>
                  <a:pt x="99098" y="18707"/>
                </a:lnTo>
                <a:lnTo>
                  <a:pt x="98945" y="19050"/>
                </a:lnTo>
                <a:lnTo>
                  <a:pt x="98691" y="19380"/>
                </a:lnTo>
                <a:lnTo>
                  <a:pt x="98780" y="19812"/>
                </a:lnTo>
                <a:lnTo>
                  <a:pt x="98729" y="20180"/>
                </a:lnTo>
                <a:lnTo>
                  <a:pt x="98259" y="20256"/>
                </a:lnTo>
                <a:lnTo>
                  <a:pt x="97891" y="21018"/>
                </a:lnTo>
                <a:lnTo>
                  <a:pt x="98031" y="21374"/>
                </a:lnTo>
                <a:lnTo>
                  <a:pt x="97904" y="21755"/>
                </a:lnTo>
                <a:lnTo>
                  <a:pt x="97383" y="21882"/>
                </a:lnTo>
                <a:lnTo>
                  <a:pt x="97243" y="22212"/>
                </a:lnTo>
                <a:lnTo>
                  <a:pt x="97040" y="22606"/>
                </a:lnTo>
                <a:lnTo>
                  <a:pt x="97129" y="22987"/>
                </a:lnTo>
                <a:lnTo>
                  <a:pt x="97078" y="23329"/>
                </a:lnTo>
                <a:lnTo>
                  <a:pt x="96621" y="23469"/>
                </a:lnTo>
                <a:lnTo>
                  <a:pt x="96431" y="23812"/>
                </a:lnTo>
                <a:lnTo>
                  <a:pt x="96202" y="24130"/>
                </a:lnTo>
                <a:lnTo>
                  <a:pt x="96329" y="24612"/>
                </a:lnTo>
                <a:lnTo>
                  <a:pt x="94703" y="27825"/>
                </a:lnTo>
                <a:lnTo>
                  <a:pt x="94068" y="28270"/>
                </a:lnTo>
                <a:lnTo>
                  <a:pt x="94068" y="43522"/>
                </a:lnTo>
                <a:lnTo>
                  <a:pt x="94056" y="47307"/>
                </a:lnTo>
                <a:lnTo>
                  <a:pt x="93573" y="50584"/>
                </a:lnTo>
                <a:lnTo>
                  <a:pt x="90144" y="48234"/>
                </a:lnTo>
                <a:lnTo>
                  <a:pt x="90144" y="54444"/>
                </a:lnTo>
                <a:lnTo>
                  <a:pt x="90119" y="54673"/>
                </a:lnTo>
                <a:lnTo>
                  <a:pt x="89776" y="54724"/>
                </a:lnTo>
                <a:lnTo>
                  <a:pt x="22567" y="74180"/>
                </a:lnTo>
                <a:lnTo>
                  <a:pt x="22567" y="79730"/>
                </a:lnTo>
                <a:lnTo>
                  <a:pt x="21958" y="80530"/>
                </a:lnTo>
                <a:lnTo>
                  <a:pt x="19062" y="83400"/>
                </a:lnTo>
                <a:lnTo>
                  <a:pt x="18669" y="83553"/>
                </a:lnTo>
                <a:lnTo>
                  <a:pt x="17983" y="83261"/>
                </a:lnTo>
                <a:lnTo>
                  <a:pt x="17983" y="83807"/>
                </a:lnTo>
                <a:lnTo>
                  <a:pt x="13677" y="85420"/>
                </a:lnTo>
                <a:lnTo>
                  <a:pt x="11531" y="85394"/>
                </a:lnTo>
                <a:lnTo>
                  <a:pt x="6096" y="82880"/>
                </a:lnTo>
                <a:lnTo>
                  <a:pt x="4508" y="80899"/>
                </a:lnTo>
                <a:lnTo>
                  <a:pt x="4991" y="81026"/>
                </a:lnTo>
                <a:lnTo>
                  <a:pt x="4152" y="80213"/>
                </a:lnTo>
                <a:lnTo>
                  <a:pt x="4064" y="79438"/>
                </a:lnTo>
                <a:lnTo>
                  <a:pt x="12522" y="81470"/>
                </a:lnTo>
                <a:lnTo>
                  <a:pt x="11772" y="81915"/>
                </a:lnTo>
                <a:lnTo>
                  <a:pt x="9740" y="82359"/>
                </a:lnTo>
                <a:lnTo>
                  <a:pt x="4991" y="81026"/>
                </a:lnTo>
                <a:lnTo>
                  <a:pt x="5740" y="81762"/>
                </a:lnTo>
                <a:lnTo>
                  <a:pt x="11353" y="83362"/>
                </a:lnTo>
                <a:lnTo>
                  <a:pt x="13220" y="82359"/>
                </a:lnTo>
                <a:lnTo>
                  <a:pt x="13830" y="82029"/>
                </a:lnTo>
                <a:lnTo>
                  <a:pt x="17983" y="83807"/>
                </a:lnTo>
                <a:lnTo>
                  <a:pt x="17983" y="83261"/>
                </a:lnTo>
                <a:lnTo>
                  <a:pt x="14427" y="81711"/>
                </a:lnTo>
                <a:lnTo>
                  <a:pt x="15798" y="80962"/>
                </a:lnTo>
                <a:lnTo>
                  <a:pt x="19634" y="76923"/>
                </a:lnTo>
                <a:lnTo>
                  <a:pt x="22567" y="79730"/>
                </a:lnTo>
                <a:lnTo>
                  <a:pt x="22567" y="74180"/>
                </a:lnTo>
                <a:lnTo>
                  <a:pt x="22009" y="74231"/>
                </a:lnTo>
                <a:lnTo>
                  <a:pt x="21831" y="74155"/>
                </a:lnTo>
                <a:lnTo>
                  <a:pt x="21285" y="73621"/>
                </a:lnTo>
                <a:lnTo>
                  <a:pt x="21272" y="73240"/>
                </a:lnTo>
                <a:lnTo>
                  <a:pt x="23101" y="70866"/>
                </a:lnTo>
                <a:lnTo>
                  <a:pt x="54432" y="30251"/>
                </a:lnTo>
                <a:lnTo>
                  <a:pt x="54775" y="30213"/>
                </a:lnTo>
                <a:lnTo>
                  <a:pt x="90144" y="54444"/>
                </a:lnTo>
                <a:lnTo>
                  <a:pt x="90144" y="48234"/>
                </a:lnTo>
                <a:lnTo>
                  <a:pt x="86080" y="45440"/>
                </a:lnTo>
                <a:lnTo>
                  <a:pt x="92481" y="33286"/>
                </a:lnTo>
                <a:lnTo>
                  <a:pt x="92710" y="33794"/>
                </a:lnTo>
                <a:lnTo>
                  <a:pt x="92417" y="34010"/>
                </a:lnTo>
                <a:lnTo>
                  <a:pt x="92049" y="34632"/>
                </a:lnTo>
                <a:lnTo>
                  <a:pt x="91871" y="35242"/>
                </a:lnTo>
                <a:lnTo>
                  <a:pt x="91503" y="36703"/>
                </a:lnTo>
                <a:lnTo>
                  <a:pt x="92278" y="38138"/>
                </a:lnTo>
                <a:lnTo>
                  <a:pt x="93560" y="38442"/>
                </a:lnTo>
                <a:lnTo>
                  <a:pt x="93865" y="38506"/>
                </a:lnTo>
                <a:lnTo>
                  <a:pt x="93878" y="43459"/>
                </a:lnTo>
                <a:lnTo>
                  <a:pt x="94068" y="43522"/>
                </a:lnTo>
                <a:lnTo>
                  <a:pt x="94068" y="28270"/>
                </a:lnTo>
                <a:lnTo>
                  <a:pt x="93484" y="28676"/>
                </a:lnTo>
                <a:lnTo>
                  <a:pt x="92951" y="30759"/>
                </a:lnTo>
                <a:lnTo>
                  <a:pt x="92989" y="31089"/>
                </a:lnTo>
                <a:lnTo>
                  <a:pt x="92557" y="31915"/>
                </a:lnTo>
                <a:lnTo>
                  <a:pt x="92024" y="32181"/>
                </a:lnTo>
                <a:lnTo>
                  <a:pt x="92189" y="32600"/>
                </a:lnTo>
                <a:lnTo>
                  <a:pt x="85623" y="45123"/>
                </a:lnTo>
                <a:lnTo>
                  <a:pt x="63881" y="30213"/>
                </a:lnTo>
                <a:lnTo>
                  <a:pt x="57594" y="25908"/>
                </a:lnTo>
                <a:lnTo>
                  <a:pt x="57696" y="25641"/>
                </a:lnTo>
                <a:lnTo>
                  <a:pt x="57975" y="25577"/>
                </a:lnTo>
                <a:lnTo>
                  <a:pt x="102666" y="11849"/>
                </a:lnTo>
                <a:lnTo>
                  <a:pt x="102946" y="11709"/>
                </a:lnTo>
                <a:lnTo>
                  <a:pt x="103009" y="11887"/>
                </a:lnTo>
                <a:lnTo>
                  <a:pt x="103060" y="9258"/>
                </a:lnTo>
                <a:lnTo>
                  <a:pt x="101422" y="9652"/>
                </a:lnTo>
                <a:lnTo>
                  <a:pt x="83781" y="14452"/>
                </a:lnTo>
                <a:lnTo>
                  <a:pt x="83540" y="13563"/>
                </a:lnTo>
                <a:lnTo>
                  <a:pt x="84709" y="13233"/>
                </a:lnTo>
                <a:lnTo>
                  <a:pt x="84378" y="12115"/>
                </a:lnTo>
                <a:lnTo>
                  <a:pt x="83172" y="12484"/>
                </a:lnTo>
                <a:lnTo>
                  <a:pt x="82791" y="11137"/>
                </a:lnTo>
                <a:lnTo>
                  <a:pt x="83972" y="10807"/>
                </a:lnTo>
                <a:lnTo>
                  <a:pt x="83667" y="9690"/>
                </a:lnTo>
                <a:lnTo>
                  <a:pt x="82638" y="9994"/>
                </a:lnTo>
                <a:lnTo>
                  <a:pt x="82638" y="14770"/>
                </a:lnTo>
                <a:lnTo>
                  <a:pt x="72288" y="17589"/>
                </a:lnTo>
                <a:lnTo>
                  <a:pt x="72085" y="16903"/>
                </a:lnTo>
                <a:lnTo>
                  <a:pt x="82384" y="13906"/>
                </a:lnTo>
                <a:lnTo>
                  <a:pt x="82638" y="14770"/>
                </a:lnTo>
                <a:lnTo>
                  <a:pt x="82638" y="9994"/>
                </a:lnTo>
                <a:lnTo>
                  <a:pt x="69989" y="13716"/>
                </a:lnTo>
                <a:lnTo>
                  <a:pt x="70319" y="14757"/>
                </a:lnTo>
                <a:lnTo>
                  <a:pt x="81737" y="11455"/>
                </a:lnTo>
                <a:lnTo>
                  <a:pt x="82092" y="12814"/>
                </a:lnTo>
                <a:lnTo>
                  <a:pt x="67868" y="16941"/>
                </a:lnTo>
                <a:lnTo>
                  <a:pt x="68186" y="18084"/>
                </a:lnTo>
                <a:lnTo>
                  <a:pt x="71145" y="17170"/>
                </a:lnTo>
                <a:lnTo>
                  <a:pt x="71348" y="17843"/>
                </a:lnTo>
                <a:lnTo>
                  <a:pt x="62763" y="20180"/>
                </a:lnTo>
                <a:lnTo>
                  <a:pt x="63538" y="18338"/>
                </a:lnTo>
                <a:lnTo>
                  <a:pt x="62687" y="19011"/>
                </a:lnTo>
                <a:lnTo>
                  <a:pt x="62153" y="20345"/>
                </a:lnTo>
                <a:lnTo>
                  <a:pt x="55727" y="22085"/>
                </a:lnTo>
                <a:lnTo>
                  <a:pt x="55397" y="22199"/>
                </a:lnTo>
                <a:lnTo>
                  <a:pt x="54952" y="22479"/>
                </a:lnTo>
                <a:lnTo>
                  <a:pt x="53771" y="24053"/>
                </a:lnTo>
                <a:lnTo>
                  <a:pt x="47078" y="19532"/>
                </a:lnTo>
                <a:lnTo>
                  <a:pt x="46863" y="19939"/>
                </a:lnTo>
                <a:lnTo>
                  <a:pt x="43408" y="17614"/>
                </a:lnTo>
                <a:lnTo>
                  <a:pt x="45402" y="14706"/>
                </a:lnTo>
                <a:lnTo>
                  <a:pt x="42583" y="13843"/>
                </a:lnTo>
                <a:lnTo>
                  <a:pt x="43853" y="10083"/>
                </a:lnTo>
                <a:lnTo>
                  <a:pt x="43459" y="5765"/>
                </a:lnTo>
                <a:lnTo>
                  <a:pt x="43230" y="1409"/>
                </a:lnTo>
                <a:lnTo>
                  <a:pt x="43649" y="0"/>
                </a:lnTo>
                <a:lnTo>
                  <a:pt x="41008" y="76"/>
                </a:lnTo>
                <a:lnTo>
                  <a:pt x="39547" y="215"/>
                </a:lnTo>
                <a:lnTo>
                  <a:pt x="39039" y="5537"/>
                </a:lnTo>
                <a:lnTo>
                  <a:pt x="37439" y="12357"/>
                </a:lnTo>
                <a:lnTo>
                  <a:pt x="30276" y="22644"/>
                </a:lnTo>
                <a:lnTo>
                  <a:pt x="28435" y="26022"/>
                </a:lnTo>
                <a:lnTo>
                  <a:pt x="30962" y="28943"/>
                </a:lnTo>
                <a:lnTo>
                  <a:pt x="32181" y="28917"/>
                </a:lnTo>
                <a:lnTo>
                  <a:pt x="36525" y="20040"/>
                </a:lnTo>
                <a:lnTo>
                  <a:pt x="38519" y="18592"/>
                </a:lnTo>
                <a:lnTo>
                  <a:pt x="40005" y="18402"/>
                </a:lnTo>
                <a:lnTo>
                  <a:pt x="45453" y="22034"/>
                </a:lnTo>
                <a:lnTo>
                  <a:pt x="45110" y="22466"/>
                </a:lnTo>
                <a:lnTo>
                  <a:pt x="51650" y="26860"/>
                </a:lnTo>
                <a:lnTo>
                  <a:pt x="19265" y="69888"/>
                </a:lnTo>
                <a:lnTo>
                  <a:pt x="19265" y="76581"/>
                </a:lnTo>
                <a:lnTo>
                  <a:pt x="18288" y="77597"/>
                </a:lnTo>
                <a:lnTo>
                  <a:pt x="16116" y="79425"/>
                </a:lnTo>
                <a:lnTo>
                  <a:pt x="14109" y="80543"/>
                </a:lnTo>
                <a:lnTo>
                  <a:pt x="13106" y="81140"/>
                </a:lnTo>
                <a:lnTo>
                  <a:pt x="12700" y="80949"/>
                </a:lnTo>
                <a:lnTo>
                  <a:pt x="8496" y="79921"/>
                </a:lnTo>
                <a:lnTo>
                  <a:pt x="4000" y="78828"/>
                </a:lnTo>
                <a:lnTo>
                  <a:pt x="3835" y="77368"/>
                </a:lnTo>
                <a:lnTo>
                  <a:pt x="3683" y="75768"/>
                </a:lnTo>
                <a:lnTo>
                  <a:pt x="4076" y="75653"/>
                </a:lnTo>
                <a:lnTo>
                  <a:pt x="4572" y="75438"/>
                </a:lnTo>
                <a:lnTo>
                  <a:pt x="4838" y="75184"/>
                </a:lnTo>
                <a:lnTo>
                  <a:pt x="5842" y="74434"/>
                </a:lnTo>
                <a:lnTo>
                  <a:pt x="6121" y="74256"/>
                </a:lnTo>
                <a:lnTo>
                  <a:pt x="6337" y="73850"/>
                </a:lnTo>
                <a:lnTo>
                  <a:pt x="12446" y="70027"/>
                </a:lnTo>
                <a:lnTo>
                  <a:pt x="12788" y="69900"/>
                </a:lnTo>
                <a:lnTo>
                  <a:pt x="13271" y="70065"/>
                </a:lnTo>
                <a:lnTo>
                  <a:pt x="14871" y="71564"/>
                </a:lnTo>
                <a:lnTo>
                  <a:pt x="14706" y="71767"/>
                </a:lnTo>
                <a:lnTo>
                  <a:pt x="14719" y="72174"/>
                </a:lnTo>
                <a:lnTo>
                  <a:pt x="14935" y="72428"/>
                </a:lnTo>
                <a:lnTo>
                  <a:pt x="19265" y="76581"/>
                </a:lnTo>
                <a:lnTo>
                  <a:pt x="19265" y="69888"/>
                </a:lnTo>
                <a:lnTo>
                  <a:pt x="18567" y="70815"/>
                </a:lnTo>
                <a:lnTo>
                  <a:pt x="18186" y="70866"/>
                </a:lnTo>
                <a:lnTo>
                  <a:pt x="17907" y="70662"/>
                </a:lnTo>
                <a:lnTo>
                  <a:pt x="16967" y="69735"/>
                </a:lnTo>
                <a:lnTo>
                  <a:pt x="16586" y="69748"/>
                </a:lnTo>
                <a:lnTo>
                  <a:pt x="16408" y="69672"/>
                </a:lnTo>
                <a:lnTo>
                  <a:pt x="14998" y="68287"/>
                </a:lnTo>
                <a:lnTo>
                  <a:pt x="14732" y="68084"/>
                </a:lnTo>
                <a:lnTo>
                  <a:pt x="14566" y="67576"/>
                </a:lnTo>
                <a:lnTo>
                  <a:pt x="14643" y="66992"/>
                </a:lnTo>
                <a:lnTo>
                  <a:pt x="14478" y="66548"/>
                </a:lnTo>
                <a:lnTo>
                  <a:pt x="12865" y="64947"/>
                </a:lnTo>
                <a:lnTo>
                  <a:pt x="12547" y="64782"/>
                </a:lnTo>
                <a:lnTo>
                  <a:pt x="12382" y="64744"/>
                </a:lnTo>
                <a:lnTo>
                  <a:pt x="11874" y="64985"/>
                </a:lnTo>
                <a:lnTo>
                  <a:pt x="9982" y="66776"/>
                </a:lnTo>
                <a:lnTo>
                  <a:pt x="9753" y="67170"/>
                </a:lnTo>
                <a:lnTo>
                  <a:pt x="9728" y="67386"/>
                </a:lnTo>
                <a:lnTo>
                  <a:pt x="9766" y="67640"/>
                </a:lnTo>
                <a:lnTo>
                  <a:pt x="9474" y="67970"/>
                </a:lnTo>
                <a:lnTo>
                  <a:pt x="5791" y="70053"/>
                </a:lnTo>
                <a:lnTo>
                  <a:pt x="5499" y="70281"/>
                </a:lnTo>
                <a:lnTo>
                  <a:pt x="5308" y="70269"/>
                </a:lnTo>
                <a:lnTo>
                  <a:pt x="5334" y="70104"/>
                </a:lnTo>
                <a:lnTo>
                  <a:pt x="5346" y="69951"/>
                </a:lnTo>
                <a:lnTo>
                  <a:pt x="5257" y="69608"/>
                </a:lnTo>
                <a:lnTo>
                  <a:pt x="5130" y="69469"/>
                </a:lnTo>
                <a:lnTo>
                  <a:pt x="5054" y="69189"/>
                </a:lnTo>
                <a:lnTo>
                  <a:pt x="5080" y="68783"/>
                </a:lnTo>
                <a:lnTo>
                  <a:pt x="6756" y="64770"/>
                </a:lnTo>
                <a:lnTo>
                  <a:pt x="7124" y="64566"/>
                </a:lnTo>
                <a:lnTo>
                  <a:pt x="7467" y="64211"/>
                </a:lnTo>
                <a:lnTo>
                  <a:pt x="8115" y="62738"/>
                </a:lnTo>
                <a:lnTo>
                  <a:pt x="7594" y="61556"/>
                </a:lnTo>
                <a:lnTo>
                  <a:pt x="6591" y="61087"/>
                </a:lnTo>
                <a:lnTo>
                  <a:pt x="5549" y="60655"/>
                </a:lnTo>
                <a:lnTo>
                  <a:pt x="4368" y="61112"/>
                </a:lnTo>
                <a:lnTo>
                  <a:pt x="3746" y="62623"/>
                </a:lnTo>
                <a:lnTo>
                  <a:pt x="3733" y="63182"/>
                </a:lnTo>
                <a:lnTo>
                  <a:pt x="3873" y="63614"/>
                </a:lnTo>
                <a:lnTo>
                  <a:pt x="3441" y="64846"/>
                </a:lnTo>
                <a:lnTo>
                  <a:pt x="3441" y="78701"/>
                </a:lnTo>
                <a:lnTo>
                  <a:pt x="2717" y="77025"/>
                </a:lnTo>
                <a:lnTo>
                  <a:pt x="2959" y="78587"/>
                </a:lnTo>
                <a:lnTo>
                  <a:pt x="558" y="77990"/>
                </a:lnTo>
                <a:lnTo>
                  <a:pt x="850" y="74891"/>
                </a:lnTo>
                <a:lnTo>
                  <a:pt x="965" y="75057"/>
                </a:lnTo>
                <a:lnTo>
                  <a:pt x="2197" y="75806"/>
                </a:lnTo>
                <a:lnTo>
                  <a:pt x="2717" y="77025"/>
                </a:lnTo>
                <a:lnTo>
                  <a:pt x="2527" y="75907"/>
                </a:lnTo>
                <a:lnTo>
                  <a:pt x="2819" y="75946"/>
                </a:lnTo>
                <a:lnTo>
                  <a:pt x="3175" y="75882"/>
                </a:lnTo>
                <a:lnTo>
                  <a:pt x="3441" y="78701"/>
                </a:lnTo>
                <a:lnTo>
                  <a:pt x="3441" y="64846"/>
                </a:lnTo>
                <a:lnTo>
                  <a:pt x="2413" y="67741"/>
                </a:lnTo>
                <a:lnTo>
                  <a:pt x="2324" y="68059"/>
                </a:lnTo>
                <a:lnTo>
                  <a:pt x="2019" y="68516"/>
                </a:lnTo>
                <a:lnTo>
                  <a:pt x="1778" y="68795"/>
                </a:lnTo>
                <a:lnTo>
                  <a:pt x="1536" y="68986"/>
                </a:lnTo>
                <a:lnTo>
                  <a:pt x="1384" y="69456"/>
                </a:lnTo>
                <a:lnTo>
                  <a:pt x="1320" y="70434"/>
                </a:lnTo>
                <a:lnTo>
                  <a:pt x="1320" y="70815"/>
                </a:lnTo>
                <a:lnTo>
                  <a:pt x="1206" y="71386"/>
                </a:lnTo>
                <a:lnTo>
                  <a:pt x="622" y="72745"/>
                </a:lnTo>
                <a:lnTo>
                  <a:pt x="571" y="73482"/>
                </a:lnTo>
                <a:lnTo>
                  <a:pt x="431" y="73444"/>
                </a:lnTo>
                <a:lnTo>
                  <a:pt x="0" y="78447"/>
                </a:lnTo>
                <a:lnTo>
                  <a:pt x="3060" y="79197"/>
                </a:lnTo>
                <a:lnTo>
                  <a:pt x="3276" y="80543"/>
                </a:lnTo>
                <a:lnTo>
                  <a:pt x="3937" y="80733"/>
                </a:lnTo>
                <a:lnTo>
                  <a:pt x="4775" y="82867"/>
                </a:lnTo>
                <a:lnTo>
                  <a:pt x="11442" y="85953"/>
                </a:lnTo>
                <a:lnTo>
                  <a:pt x="13690" y="85966"/>
                </a:lnTo>
                <a:lnTo>
                  <a:pt x="16065" y="85115"/>
                </a:lnTo>
                <a:lnTo>
                  <a:pt x="18694" y="84124"/>
                </a:lnTo>
                <a:lnTo>
                  <a:pt x="21399" y="85267"/>
                </a:lnTo>
                <a:lnTo>
                  <a:pt x="29895" y="94373"/>
                </a:lnTo>
                <a:lnTo>
                  <a:pt x="29184" y="95135"/>
                </a:lnTo>
                <a:lnTo>
                  <a:pt x="31356" y="97040"/>
                </a:lnTo>
                <a:lnTo>
                  <a:pt x="30581" y="98234"/>
                </a:lnTo>
                <a:lnTo>
                  <a:pt x="31280" y="98615"/>
                </a:lnTo>
                <a:lnTo>
                  <a:pt x="31216" y="98742"/>
                </a:lnTo>
                <a:lnTo>
                  <a:pt x="30480" y="98361"/>
                </a:lnTo>
                <a:lnTo>
                  <a:pt x="29616" y="99758"/>
                </a:lnTo>
                <a:lnTo>
                  <a:pt x="30353" y="100266"/>
                </a:lnTo>
                <a:lnTo>
                  <a:pt x="30302" y="100393"/>
                </a:lnTo>
                <a:lnTo>
                  <a:pt x="29540" y="100012"/>
                </a:lnTo>
                <a:lnTo>
                  <a:pt x="28803" y="101409"/>
                </a:lnTo>
                <a:lnTo>
                  <a:pt x="29527" y="101790"/>
                </a:lnTo>
                <a:lnTo>
                  <a:pt x="29489" y="101917"/>
                </a:lnTo>
                <a:lnTo>
                  <a:pt x="28689" y="101663"/>
                </a:lnTo>
                <a:lnTo>
                  <a:pt x="28016" y="103060"/>
                </a:lnTo>
                <a:lnTo>
                  <a:pt x="28727" y="103441"/>
                </a:lnTo>
                <a:lnTo>
                  <a:pt x="28689" y="103568"/>
                </a:lnTo>
                <a:lnTo>
                  <a:pt x="27940" y="103314"/>
                </a:lnTo>
                <a:lnTo>
                  <a:pt x="27292" y="104838"/>
                </a:lnTo>
                <a:lnTo>
                  <a:pt x="28067" y="105092"/>
                </a:lnTo>
                <a:lnTo>
                  <a:pt x="28003" y="105219"/>
                </a:lnTo>
                <a:lnTo>
                  <a:pt x="27216" y="104965"/>
                </a:lnTo>
                <a:lnTo>
                  <a:pt x="26695" y="106489"/>
                </a:lnTo>
                <a:lnTo>
                  <a:pt x="27457" y="106870"/>
                </a:lnTo>
                <a:lnTo>
                  <a:pt x="27419" y="106997"/>
                </a:lnTo>
                <a:lnTo>
                  <a:pt x="26619" y="106743"/>
                </a:lnTo>
                <a:lnTo>
                  <a:pt x="26162" y="108394"/>
                </a:lnTo>
                <a:lnTo>
                  <a:pt x="26962" y="108521"/>
                </a:lnTo>
                <a:lnTo>
                  <a:pt x="26911" y="108775"/>
                </a:lnTo>
                <a:lnTo>
                  <a:pt x="26085" y="108521"/>
                </a:lnTo>
                <a:lnTo>
                  <a:pt x="25742" y="110172"/>
                </a:lnTo>
                <a:lnTo>
                  <a:pt x="26479" y="110299"/>
                </a:lnTo>
                <a:lnTo>
                  <a:pt x="28536" y="110299"/>
                </a:lnTo>
                <a:lnTo>
                  <a:pt x="28486" y="110553"/>
                </a:lnTo>
                <a:lnTo>
                  <a:pt x="26517" y="110553"/>
                </a:lnTo>
                <a:lnTo>
                  <a:pt x="25666" y="110553"/>
                </a:lnTo>
                <a:lnTo>
                  <a:pt x="25400" y="111950"/>
                </a:lnTo>
                <a:lnTo>
                  <a:pt x="26200" y="112077"/>
                </a:lnTo>
                <a:lnTo>
                  <a:pt x="26200" y="112204"/>
                </a:lnTo>
                <a:lnTo>
                  <a:pt x="25361" y="112204"/>
                </a:lnTo>
                <a:lnTo>
                  <a:pt x="25133" y="113855"/>
                </a:lnTo>
                <a:lnTo>
                  <a:pt x="25996" y="113855"/>
                </a:lnTo>
                <a:lnTo>
                  <a:pt x="25958" y="113982"/>
                </a:lnTo>
                <a:lnTo>
                  <a:pt x="25133" y="113982"/>
                </a:lnTo>
                <a:lnTo>
                  <a:pt x="24993" y="115633"/>
                </a:lnTo>
                <a:lnTo>
                  <a:pt x="25831" y="115633"/>
                </a:lnTo>
                <a:lnTo>
                  <a:pt x="25793" y="115760"/>
                </a:lnTo>
                <a:lnTo>
                  <a:pt x="25806" y="115887"/>
                </a:lnTo>
                <a:lnTo>
                  <a:pt x="24993" y="115760"/>
                </a:lnTo>
                <a:lnTo>
                  <a:pt x="24930" y="117411"/>
                </a:lnTo>
                <a:lnTo>
                  <a:pt x="25704" y="117411"/>
                </a:lnTo>
                <a:lnTo>
                  <a:pt x="25742" y="117665"/>
                </a:lnTo>
                <a:lnTo>
                  <a:pt x="24917" y="117665"/>
                </a:lnTo>
                <a:lnTo>
                  <a:pt x="24904" y="119316"/>
                </a:lnTo>
                <a:lnTo>
                  <a:pt x="25742" y="119316"/>
                </a:lnTo>
                <a:lnTo>
                  <a:pt x="25781" y="119443"/>
                </a:lnTo>
                <a:lnTo>
                  <a:pt x="24993" y="119570"/>
                </a:lnTo>
                <a:lnTo>
                  <a:pt x="25057" y="121094"/>
                </a:lnTo>
                <a:lnTo>
                  <a:pt x="25869" y="121094"/>
                </a:lnTo>
                <a:lnTo>
                  <a:pt x="25869" y="121348"/>
                </a:lnTo>
                <a:lnTo>
                  <a:pt x="25069" y="121348"/>
                </a:lnTo>
                <a:lnTo>
                  <a:pt x="25273" y="123126"/>
                </a:lnTo>
                <a:lnTo>
                  <a:pt x="26111" y="122872"/>
                </a:lnTo>
                <a:lnTo>
                  <a:pt x="26111" y="123126"/>
                </a:lnTo>
                <a:lnTo>
                  <a:pt x="25311" y="123253"/>
                </a:lnTo>
                <a:lnTo>
                  <a:pt x="25603" y="124777"/>
                </a:lnTo>
                <a:lnTo>
                  <a:pt x="26416" y="124650"/>
                </a:lnTo>
                <a:lnTo>
                  <a:pt x="26454" y="124777"/>
                </a:lnTo>
                <a:lnTo>
                  <a:pt x="26441" y="124904"/>
                </a:lnTo>
                <a:lnTo>
                  <a:pt x="25603" y="125031"/>
                </a:lnTo>
                <a:lnTo>
                  <a:pt x="25933" y="126682"/>
                </a:lnTo>
                <a:lnTo>
                  <a:pt x="26797" y="126428"/>
                </a:lnTo>
                <a:lnTo>
                  <a:pt x="26797" y="126682"/>
                </a:lnTo>
                <a:lnTo>
                  <a:pt x="26035" y="126809"/>
                </a:lnTo>
                <a:lnTo>
                  <a:pt x="26454" y="128460"/>
                </a:lnTo>
                <a:lnTo>
                  <a:pt x="27228" y="128206"/>
                </a:lnTo>
                <a:lnTo>
                  <a:pt x="27305" y="128333"/>
                </a:lnTo>
                <a:lnTo>
                  <a:pt x="26479" y="128587"/>
                </a:lnTo>
                <a:lnTo>
                  <a:pt x="27063" y="130111"/>
                </a:lnTo>
                <a:lnTo>
                  <a:pt x="27838" y="129857"/>
                </a:lnTo>
                <a:lnTo>
                  <a:pt x="27813" y="129984"/>
                </a:lnTo>
                <a:lnTo>
                  <a:pt x="27838" y="130111"/>
                </a:lnTo>
                <a:lnTo>
                  <a:pt x="27076" y="130365"/>
                </a:lnTo>
                <a:lnTo>
                  <a:pt x="27686" y="131889"/>
                </a:lnTo>
                <a:lnTo>
                  <a:pt x="28448" y="131635"/>
                </a:lnTo>
                <a:lnTo>
                  <a:pt x="28524" y="131762"/>
                </a:lnTo>
                <a:lnTo>
                  <a:pt x="27774" y="132143"/>
                </a:lnTo>
                <a:lnTo>
                  <a:pt x="28435" y="133540"/>
                </a:lnTo>
                <a:lnTo>
                  <a:pt x="29159" y="133286"/>
                </a:lnTo>
                <a:lnTo>
                  <a:pt x="29235" y="133413"/>
                </a:lnTo>
                <a:lnTo>
                  <a:pt x="28524" y="133794"/>
                </a:lnTo>
                <a:lnTo>
                  <a:pt x="29260" y="135191"/>
                </a:lnTo>
                <a:lnTo>
                  <a:pt x="29959" y="134810"/>
                </a:lnTo>
                <a:lnTo>
                  <a:pt x="30060" y="135064"/>
                </a:lnTo>
                <a:lnTo>
                  <a:pt x="29337" y="135445"/>
                </a:lnTo>
                <a:lnTo>
                  <a:pt x="30187" y="136842"/>
                </a:lnTo>
                <a:lnTo>
                  <a:pt x="30861" y="136461"/>
                </a:lnTo>
                <a:lnTo>
                  <a:pt x="30975" y="136588"/>
                </a:lnTo>
                <a:lnTo>
                  <a:pt x="30467" y="136969"/>
                </a:lnTo>
                <a:lnTo>
                  <a:pt x="30378" y="137223"/>
                </a:lnTo>
                <a:lnTo>
                  <a:pt x="31165" y="138366"/>
                </a:lnTo>
                <a:lnTo>
                  <a:pt x="31813" y="137985"/>
                </a:lnTo>
                <a:lnTo>
                  <a:pt x="31940" y="138112"/>
                </a:lnTo>
                <a:lnTo>
                  <a:pt x="31267" y="138493"/>
                </a:lnTo>
                <a:lnTo>
                  <a:pt x="32207" y="139890"/>
                </a:lnTo>
                <a:lnTo>
                  <a:pt x="32893" y="139382"/>
                </a:lnTo>
                <a:lnTo>
                  <a:pt x="32994" y="139636"/>
                </a:lnTo>
                <a:lnTo>
                  <a:pt x="32334" y="140017"/>
                </a:lnTo>
                <a:lnTo>
                  <a:pt x="33337" y="141414"/>
                </a:lnTo>
                <a:lnTo>
                  <a:pt x="34023" y="140906"/>
                </a:lnTo>
                <a:lnTo>
                  <a:pt x="34086" y="141033"/>
                </a:lnTo>
                <a:lnTo>
                  <a:pt x="33515" y="141541"/>
                </a:lnTo>
                <a:lnTo>
                  <a:pt x="34531" y="142684"/>
                </a:lnTo>
                <a:lnTo>
                  <a:pt x="35179" y="142176"/>
                </a:lnTo>
                <a:lnTo>
                  <a:pt x="35229" y="142303"/>
                </a:lnTo>
                <a:lnTo>
                  <a:pt x="34709" y="142938"/>
                </a:lnTo>
                <a:lnTo>
                  <a:pt x="35839" y="144081"/>
                </a:lnTo>
                <a:lnTo>
                  <a:pt x="36436" y="143573"/>
                </a:lnTo>
                <a:lnTo>
                  <a:pt x="36499" y="143700"/>
                </a:lnTo>
                <a:lnTo>
                  <a:pt x="35991" y="144208"/>
                </a:lnTo>
                <a:lnTo>
                  <a:pt x="37172" y="145351"/>
                </a:lnTo>
                <a:lnTo>
                  <a:pt x="37719" y="144843"/>
                </a:lnTo>
                <a:lnTo>
                  <a:pt x="37884" y="144843"/>
                </a:lnTo>
                <a:lnTo>
                  <a:pt x="37312" y="145605"/>
                </a:lnTo>
                <a:lnTo>
                  <a:pt x="38608" y="146621"/>
                </a:lnTo>
                <a:lnTo>
                  <a:pt x="39090" y="145986"/>
                </a:lnTo>
                <a:lnTo>
                  <a:pt x="39128" y="146240"/>
                </a:lnTo>
                <a:lnTo>
                  <a:pt x="38760" y="146621"/>
                </a:lnTo>
                <a:lnTo>
                  <a:pt x="40030" y="147764"/>
                </a:lnTo>
                <a:lnTo>
                  <a:pt x="40563" y="147129"/>
                </a:lnTo>
                <a:lnTo>
                  <a:pt x="40690" y="147129"/>
                </a:lnTo>
                <a:lnTo>
                  <a:pt x="40220" y="147891"/>
                </a:lnTo>
                <a:lnTo>
                  <a:pt x="41567" y="148780"/>
                </a:lnTo>
                <a:lnTo>
                  <a:pt x="41998" y="148145"/>
                </a:lnTo>
                <a:lnTo>
                  <a:pt x="42087" y="148399"/>
                </a:lnTo>
                <a:lnTo>
                  <a:pt x="41770" y="148907"/>
                </a:lnTo>
                <a:lnTo>
                  <a:pt x="43129" y="149796"/>
                </a:lnTo>
                <a:lnTo>
                  <a:pt x="43586" y="149034"/>
                </a:lnTo>
                <a:lnTo>
                  <a:pt x="43649" y="149288"/>
                </a:lnTo>
                <a:lnTo>
                  <a:pt x="43307" y="149923"/>
                </a:lnTo>
                <a:lnTo>
                  <a:pt x="44754" y="150558"/>
                </a:lnTo>
                <a:lnTo>
                  <a:pt x="45110" y="149923"/>
                </a:lnTo>
                <a:lnTo>
                  <a:pt x="45237" y="150050"/>
                </a:lnTo>
                <a:lnTo>
                  <a:pt x="45262" y="150177"/>
                </a:lnTo>
                <a:lnTo>
                  <a:pt x="44932" y="150685"/>
                </a:lnTo>
                <a:lnTo>
                  <a:pt x="46367" y="151447"/>
                </a:lnTo>
                <a:lnTo>
                  <a:pt x="46748" y="150685"/>
                </a:lnTo>
                <a:lnTo>
                  <a:pt x="46774" y="150812"/>
                </a:lnTo>
                <a:lnTo>
                  <a:pt x="46863" y="150685"/>
                </a:lnTo>
                <a:lnTo>
                  <a:pt x="46901" y="150812"/>
                </a:lnTo>
                <a:lnTo>
                  <a:pt x="46824" y="151066"/>
                </a:lnTo>
                <a:lnTo>
                  <a:pt x="46609" y="151574"/>
                </a:lnTo>
                <a:lnTo>
                  <a:pt x="48107" y="152209"/>
                </a:lnTo>
                <a:lnTo>
                  <a:pt x="48437" y="151447"/>
                </a:lnTo>
                <a:lnTo>
                  <a:pt x="48590" y="151447"/>
                </a:lnTo>
                <a:lnTo>
                  <a:pt x="48285" y="152336"/>
                </a:lnTo>
                <a:lnTo>
                  <a:pt x="49834" y="152844"/>
                </a:lnTo>
                <a:lnTo>
                  <a:pt x="50101" y="152082"/>
                </a:lnTo>
                <a:lnTo>
                  <a:pt x="50266" y="152082"/>
                </a:lnTo>
                <a:lnTo>
                  <a:pt x="50038" y="152971"/>
                </a:lnTo>
                <a:lnTo>
                  <a:pt x="51587" y="153479"/>
                </a:lnTo>
                <a:lnTo>
                  <a:pt x="51790" y="152971"/>
                </a:lnTo>
                <a:lnTo>
                  <a:pt x="51866" y="152590"/>
                </a:lnTo>
                <a:lnTo>
                  <a:pt x="51917" y="152717"/>
                </a:lnTo>
                <a:lnTo>
                  <a:pt x="51777" y="153479"/>
                </a:lnTo>
                <a:lnTo>
                  <a:pt x="53365" y="153860"/>
                </a:lnTo>
                <a:lnTo>
                  <a:pt x="53543" y="153098"/>
                </a:lnTo>
                <a:lnTo>
                  <a:pt x="53733" y="153098"/>
                </a:lnTo>
                <a:lnTo>
                  <a:pt x="53568" y="153987"/>
                </a:lnTo>
                <a:lnTo>
                  <a:pt x="55206" y="154241"/>
                </a:lnTo>
                <a:lnTo>
                  <a:pt x="55359" y="153479"/>
                </a:lnTo>
                <a:lnTo>
                  <a:pt x="55524" y="153479"/>
                </a:lnTo>
                <a:lnTo>
                  <a:pt x="55410" y="154368"/>
                </a:lnTo>
                <a:lnTo>
                  <a:pt x="56997" y="154622"/>
                </a:lnTo>
                <a:lnTo>
                  <a:pt x="57150" y="153733"/>
                </a:lnTo>
                <a:lnTo>
                  <a:pt x="57302" y="153733"/>
                </a:lnTo>
                <a:lnTo>
                  <a:pt x="57213" y="154622"/>
                </a:lnTo>
                <a:lnTo>
                  <a:pt x="58801" y="154749"/>
                </a:lnTo>
                <a:lnTo>
                  <a:pt x="58928" y="153987"/>
                </a:lnTo>
                <a:lnTo>
                  <a:pt x="59093" y="153987"/>
                </a:lnTo>
                <a:lnTo>
                  <a:pt x="59080" y="154749"/>
                </a:lnTo>
                <a:lnTo>
                  <a:pt x="60693" y="154876"/>
                </a:lnTo>
                <a:lnTo>
                  <a:pt x="60744" y="154114"/>
                </a:lnTo>
                <a:lnTo>
                  <a:pt x="60871" y="154114"/>
                </a:lnTo>
                <a:lnTo>
                  <a:pt x="60883" y="154876"/>
                </a:lnTo>
                <a:lnTo>
                  <a:pt x="62522" y="154876"/>
                </a:lnTo>
                <a:lnTo>
                  <a:pt x="62585" y="154114"/>
                </a:lnTo>
                <a:lnTo>
                  <a:pt x="62738" y="154876"/>
                </a:lnTo>
                <a:lnTo>
                  <a:pt x="64350" y="154876"/>
                </a:lnTo>
                <a:lnTo>
                  <a:pt x="64376" y="154114"/>
                </a:lnTo>
                <a:lnTo>
                  <a:pt x="64376" y="153987"/>
                </a:lnTo>
                <a:lnTo>
                  <a:pt x="64528" y="153987"/>
                </a:lnTo>
                <a:lnTo>
                  <a:pt x="64630" y="154876"/>
                </a:lnTo>
                <a:lnTo>
                  <a:pt x="66243" y="154622"/>
                </a:lnTo>
                <a:lnTo>
                  <a:pt x="66154" y="153987"/>
                </a:lnTo>
                <a:lnTo>
                  <a:pt x="66128" y="153860"/>
                </a:lnTo>
                <a:lnTo>
                  <a:pt x="66306" y="153860"/>
                </a:lnTo>
                <a:lnTo>
                  <a:pt x="66433" y="154622"/>
                </a:lnTo>
                <a:lnTo>
                  <a:pt x="68046" y="154368"/>
                </a:lnTo>
                <a:lnTo>
                  <a:pt x="68008" y="153860"/>
                </a:lnTo>
                <a:lnTo>
                  <a:pt x="67995" y="153733"/>
                </a:lnTo>
                <a:lnTo>
                  <a:pt x="67983" y="153606"/>
                </a:lnTo>
                <a:lnTo>
                  <a:pt x="68275" y="154368"/>
                </a:lnTo>
                <a:lnTo>
                  <a:pt x="69900" y="154114"/>
                </a:lnTo>
                <a:lnTo>
                  <a:pt x="69786" y="153606"/>
                </a:lnTo>
                <a:lnTo>
                  <a:pt x="69761" y="153479"/>
                </a:lnTo>
                <a:lnTo>
                  <a:pt x="69697" y="153225"/>
                </a:lnTo>
                <a:lnTo>
                  <a:pt x="69850" y="153225"/>
                </a:lnTo>
                <a:lnTo>
                  <a:pt x="70065" y="153987"/>
                </a:lnTo>
                <a:lnTo>
                  <a:pt x="71678" y="153606"/>
                </a:lnTo>
                <a:lnTo>
                  <a:pt x="71589" y="153225"/>
                </a:lnTo>
                <a:lnTo>
                  <a:pt x="71551" y="153098"/>
                </a:lnTo>
                <a:lnTo>
                  <a:pt x="71615" y="152717"/>
                </a:lnTo>
                <a:lnTo>
                  <a:pt x="71856" y="153606"/>
                </a:lnTo>
                <a:lnTo>
                  <a:pt x="73444" y="153098"/>
                </a:lnTo>
                <a:lnTo>
                  <a:pt x="73266" y="152590"/>
                </a:lnTo>
                <a:lnTo>
                  <a:pt x="73164" y="152336"/>
                </a:lnTo>
                <a:lnTo>
                  <a:pt x="73304" y="152336"/>
                </a:lnTo>
                <a:lnTo>
                  <a:pt x="73393" y="152209"/>
                </a:lnTo>
                <a:lnTo>
                  <a:pt x="73609" y="153098"/>
                </a:lnTo>
                <a:lnTo>
                  <a:pt x="75158" y="152463"/>
                </a:lnTo>
                <a:lnTo>
                  <a:pt x="75069" y="152209"/>
                </a:lnTo>
                <a:lnTo>
                  <a:pt x="75018" y="152082"/>
                </a:lnTo>
                <a:lnTo>
                  <a:pt x="74879" y="151701"/>
                </a:lnTo>
                <a:lnTo>
                  <a:pt x="75069" y="151701"/>
                </a:lnTo>
                <a:lnTo>
                  <a:pt x="75374" y="152463"/>
                </a:lnTo>
                <a:lnTo>
                  <a:pt x="76885" y="151828"/>
                </a:lnTo>
                <a:lnTo>
                  <a:pt x="76835" y="151701"/>
                </a:lnTo>
                <a:lnTo>
                  <a:pt x="76733" y="151447"/>
                </a:lnTo>
                <a:lnTo>
                  <a:pt x="76644" y="151066"/>
                </a:lnTo>
                <a:lnTo>
                  <a:pt x="76720" y="150939"/>
                </a:lnTo>
                <a:lnTo>
                  <a:pt x="77101" y="151701"/>
                </a:lnTo>
                <a:lnTo>
                  <a:pt x="78574" y="150939"/>
                </a:lnTo>
                <a:lnTo>
                  <a:pt x="78435" y="150685"/>
                </a:lnTo>
                <a:lnTo>
                  <a:pt x="78206" y="150304"/>
                </a:lnTo>
                <a:lnTo>
                  <a:pt x="78346" y="150177"/>
                </a:lnTo>
                <a:lnTo>
                  <a:pt x="78752" y="150939"/>
                </a:lnTo>
                <a:lnTo>
                  <a:pt x="80200" y="150177"/>
                </a:lnTo>
                <a:lnTo>
                  <a:pt x="80060" y="149923"/>
                </a:lnTo>
                <a:lnTo>
                  <a:pt x="79768" y="149415"/>
                </a:lnTo>
                <a:lnTo>
                  <a:pt x="79870" y="149288"/>
                </a:lnTo>
                <a:lnTo>
                  <a:pt x="79895" y="149415"/>
                </a:lnTo>
                <a:lnTo>
                  <a:pt x="79933" y="149288"/>
                </a:lnTo>
                <a:lnTo>
                  <a:pt x="80391" y="150050"/>
                </a:lnTo>
                <a:lnTo>
                  <a:pt x="81584" y="149288"/>
                </a:lnTo>
                <a:lnTo>
                  <a:pt x="81559" y="148780"/>
                </a:lnTo>
                <a:lnTo>
                  <a:pt x="81343" y="148399"/>
                </a:lnTo>
                <a:lnTo>
                  <a:pt x="81483" y="148399"/>
                </a:lnTo>
                <a:lnTo>
                  <a:pt x="81978" y="149034"/>
                </a:lnTo>
                <a:lnTo>
                  <a:pt x="82956" y="148399"/>
                </a:lnTo>
                <a:lnTo>
                  <a:pt x="83337" y="148145"/>
                </a:lnTo>
                <a:lnTo>
                  <a:pt x="82867" y="147383"/>
                </a:lnTo>
                <a:lnTo>
                  <a:pt x="83515" y="148018"/>
                </a:lnTo>
                <a:lnTo>
                  <a:pt x="84328" y="147383"/>
                </a:lnTo>
                <a:lnTo>
                  <a:pt x="84810" y="147002"/>
                </a:lnTo>
                <a:lnTo>
                  <a:pt x="84315" y="146367"/>
                </a:lnTo>
                <a:lnTo>
                  <a:pt x="84467" y="146240"/>
                </a:lnTo>
                <a:lnTo>
                  <a:pt x="84937" y="146875"/>
                </a:lnTo>
                <a:lnTo>
                  <a:pt x="85763" y="146240"/>
                </a:lnTo>
                <a:lnTo>
                  <a:pt x="86258" y="145859"/>
                </a:lnTo>
                <a:lnTo>
                  <a:pt x="85801" y="145351"/>
                </a:lnTo>
                <a:lnTo>
                  <a:pt x="85750" y="145224"/>
                </a:lnTo>
                <a:lnTo>
                  <a:pt x="85775" y="145097"/>
                </a:lnTo>
                <a:lnTo>
                  <a:pt x="86385" y="145732"/>
                </a:lnTo>
                <a:lnTo>
                  <a:pt x="87071" y="145097"/>
                </a:lnTo>
                <a:lnTo>
                  <a:pt x="87604" y="144589"/>
                </a:lnTo>
                <a:lnTo>
                  <a:pt x="87033" y="144081"/>
                </a:lnTo>
                <a:lnTo>
                  <a:pt x="87160" y="143827"/>
                </a:lnTo>
                <a:lnTo>
                  <a:pt x="87706" y="144462"/>
                </a:lnTo>
                <a:lnTo>
                  <a:pt x="88366" y="143827"/>
                </a:lnTo>
                <a:lnTo>
                  <a:pt x="88887" y="143319"/>
                </a:lnTo>
                <a:lnTo>
                  <a:pt x="88315" y="142684"/>
                </a:lnTo>
                <a:lnTo>
                  <a:pt x="88417" y="142557"/>
                </a:lnTo>
                <a:lnTo>
                  <a:pt x="89052" y="143192"/>
                </a:lnTo>
                <a:lnTo>
                  <a:pt x="89598" y="142557"/>
                </a:lnTo>
                <a:lnTo>
                  <a:pt x="90144" y="141922"/>
                </a:lnTo>
                <a:lnTo>
                  <a:pt x="89522" y="141414"/>
                </a:lnTo>
                <a:lnTo>
                  <a:pt x="89662" y="141160"/>
                </a:lnTo>
                <a:lnTo>
                  <a:pt x="90284" y="141795"/>
                </a:lnTo>
                <a:lnTo>
                  <a:pt x="90792" y="141160"/>
                </a:lnTo>
                <a:lnTo>
                  <a:pt x="91287" y="140525"/>
                </a:lnTo>
                <a:lnTo>
                  <a:pt x="90652" y="140017"/>
                </a:lnTo>
                <a:lnTo>
                  <a:pt x="90665" y="139890"/>
                </a:lnTo>
                <a:lnTo>
                  <a:pt x="91401" y="140271"/>
                </a:lnTo>
                <a:lnTo>
                  <a:pt x="91706" y="139890"/>
                </a:lnTo>
                <a:lnTo>
                  <a:pt x="92417" y="139001"/>
                </a:lnTo>
                <a:lnTo>
                  <a:pt x="91744" y="138493"/>
                </a:lnTo>
                <a:lnTo>
                  <a:pt x="91821" y="138366"/>
                </a:lnTo>
                <a:lnTo>
                  <a:pt x="92532" y="138874"/>
                </a:lnTo>
                <a:lnTo>
                  <a:pt x="92862" y="138366"/>
                </a:lnTo>
                <a:lnTo>
                  <a:pt x="93433" y="137477"/>
                </a:lnTo>
                <a:lnTo>
                  <a:pt x="92710" y="136969"/>
                </a:lnTo>
                <a:lnTo>
                  <a:pt x="92837" y="136842"/>
                </a:lnTo>
                <a:lnTo>
                  <a:pt x="93510" y="137223"/>
                </a:lnTo>
                <a:lnTo>
                  <a:pt x="93726" y="136842"/>
                </a:lnTo>
                <a:lnTo>
                  <a:pt x="94310" y="135826"/>
                </a:lnTo>
                <a:lnTo>
                  <a:pt x="93662" y="135445"/>
                </a:lnTo>
                <a:lnTo>
                  <a:pt x="93687" y="135318"/>
                </a:lnTo>
                <a:lnTo>
                  <a:pt x="94437" y="135699"/>
                </a:lnTo>
                <a:lnTo>
                  <a:pt x="94627" y="135318"/>
                </a:lnTo>
                <a:lnTo>
                  <a:pt x="95199" y="134175"/>
                </a:lnTo>
                <a:lnTo>
                  <a:pt x="94462" y="133794"/>
                </a:lnTo>
                <a:lnTo>
                  <a:pt x="94551" y="133667"/>
                </a:lnTo>
                <a:lnTo>
                  <a:pt x="95262" y="134048"/>
                </a:lnTo>
                <a:lnTo>
                  <a:pt x="95453" y="133667"/>
                </a:lnTo>
                <a:lnTo>
                  <a:pt x="95948" y="132651"/>
                </a:lnTo>
                <a:lnTo>
                  <a:pt x="95199" y="132270"/>
                </a:lnTo>
                <a:lnTo>
                  <a:pt x="95237" y="132143"/>
                </a:lnTo>
                <a:lnTo>
                  <a:pt x="95999" y="132397"/>
                </a:lnTo>
                <a:lnTo>
                  <a:pt x="96113" y="132143"/>
                </a:lnTo>
                <a:lnTo>
                  <a:pt x="96634" y="131000"/>
                </a:lnTo>
                <a:lnTo>
                  <a:pt x="95872" y="130619"/>
                </a:lnTo>
                <a:lnTo>
                  <a:pt x="95910" y="130492"/>
                </a:lnTo>
                <a:lnTo>
                  <a:pt x="96672" y="130746"/>
                </a:lnTo>
                <a:lnTo>
                  <a:pt x="96774" y="130492"/>
                </a:lnTo>
                <a:lnTo>
                  <a:pt x="97269" y="129222"/>
                </a:lnTo>
                <a:lnTo>
                  <a:pt x="96456" y="128968"/>
                </a:lnTo>
                <a:lnTo>
                  <a:pt x="96520" y="128714"/>
                </a:lnTo>
                <a:lnTo>
                  <a:pt x="97307" y="128968"/>
                </a:lnTo>
                <a:lnTo>
                  <a:pt x="97383" y="128714"/>
                </a:lnTo>
                <a:lnTo>
                  <a:pt x="97751" y="127444"/>
                </a:lnTo>
                <a:lnTo>
                  <a:pt x="96951" y="127190"/>
                </a:lnTo>
                <a:lnTo>
                  <a:pt x="97040" y="127063"/>
                </a:lnTo>
                <a:lnTo>
                  <a:pt x="97802" y="127317"/>
                </a:lnTo>
                <a:lnTo>
                  <a:pt x="97866" y="127063"/>
                </a:lnTo>
                <a:lnTo>
                  <a:pt x="98196" y="125666"/>
                </a:lnTo>
                <a:lnTo>
                  <a:pt x="97370" y="125539"/>
                </a:lnTo>
                <a:lnTo>
                  <a:pt x="97421" y="125285"/>
                </a:lnTo>
                <a:lnTo>
                  <a:pt x="98209" y="125412"/>
                </a:lnTo>
                <a:lnTo>
                  <a:pt x="98234" y="125285"/>
                </a:lnTo>
                <a:lnTo>
                  <a:pt x="98539" y="123888"/>
                </a:lnTo>
                <a:lnTo>
                  <a:pt x="97751" y="123634"/>
                </a:lnTo>
                <a:lnTo>
                  <a:pt x="97726" y="123507"/>
                </a:lnTo>
                <a:lnTo>
                  <a:pt x="98577" y="123634"/>
                </a:lnTo>
                <a:lnTo>
                  <a:pt x="98590" y="123507"/>
                </a:lnTo>
                <a:lnTo>
                  <a:pt x="98767" y="121983"/>
                </a:lnTo>
                <a:lnTo>
                  <a:pt x="97967" y="121856"/>
                </a:lnTo>
                <a:lnTo>
                  <a:pt x="98005" y="121729"/>
                </a:lnTo>
                <a:lnTo>
                  <a:pt x="98793" y="121729"/>
                </a:lnTo>
                <a:lnTo>
                  <a:pt x="98933" y="120205"/>
                </a:lnTo>
                <a:lnTo>
                  <a:pt x="98120" y="120078"/>
                </a:lnTo>
                <a:lnTo>
                  <a:pt x="98120" y="119951"/>
                </a:lnTo>
                <a:lnTo>
                  <a:pt x="98945" y="119951"/>
                </a:lnTo>
                <a:lnTo>
                  <a:pt x="98996" y="118300"/>
                </a:lnTo>
                <a:lnTo>
                  <a:pt x="98196" y="118300"/>
                </a:lnTo>
                <a:lnTo>
                  <a:pt x="98196" y="118046"/>
                </a:lnTo>
                <a:lnTo>
                  <a:pt x="99021" y="118046"/>
                </a:lnTo>
                <a:lnTo>
                  <a:pt x="99009" y="116522"/>
                </a:lnTo>
                <a:lnTo>
                  <a:pt x="98171" y="116395"/>
                </a:lnTo>
                <a:lnTo>
                  <a:pt x="98132" y="116268"/>
                </a:lnTo>
                <a:lnTo>
                  <a:pt x="98996" y="116268"/>
                </a:lnTo>
                <a:lnTo>
                  <a:pt x="98907" y="114617"/>
                </a:lnTo>
                <a:lnTo>
                  <a:pt x="98056" y="114617"/>
                </a:lnTo>
                <a:lnTo>
                  <a:pt x="98044" y="114490"/>
                </a:lnTo>
                <a:lnTo>
                  <a:pt x="98844" y="114363"/>
                </a:lnTo>
                <a:lnTo>
                  <a:pt x="98691" y="112839"/>
                </a:lnTo>
                <a:lnTo>
                  <a:pt x="97815" y="112839"/>
                </a:lnTo>
                <a:lnTo>
                  <a:pt x="97815" y="112712"/>
                </a:lnTo>
                <a:lnTo>
                  <a:pt x="98640" y="112585"/>
                </a:lnTo>
                <a:lnTo>
                  <a:pt x="98399" y="111061"/>
                </a:lnTo>
                <a:lnTo>
                  <a:pt x="98374" y="110934"/>
                </a:lnTo>
                <a:lnTo>
                  <a:pt x="97523" y="111061"/>
                </a:lnTo>
                <a:lnTo>
                  <a:pt x="97485" y="110934"/>
                </a:lnTo>
                <a:lnTo>
                  <a:pt x="98310" y="110807"/>
                </a:lnTo>
                <a:lnTo>
                  <a:pt x="98005" y="109283"/>
                </a:lnTo>
                <a:lnTo>
                  <a:pt x="97980" y="109156"/>
                </a:lnTo>
                <a:lnTo>
                  <a:pt x="97180" y="109283"/>
                </a:lnTo>
                <a:lnTo>
                  <a:pt x="97104" y="109156"/>
                </a:lnTo>
                <a:lnTo>
                  <a:pt x="97942" y="108902"/>
                </a:lnTo>
                <a:lnTo>
                  <a:pt x="97536" y="107505"/>
                </a:lnTo>
                <a:lnTo>
                  <a:pt x="97497" y="107378"/>
                </a:lnTo>
                <a:lnTo>
                  <a:pt x="96685" y="107505"/>
                </a:lnTo>
                <a:lnTo>
                  <a:pt x="97447" y="107124"/>
                </a:lnTo>
                <a:lnTo>
                  <a:pt x="97015" y="105854"/>
                </a:lnTo>
                <a:lnTo>
                  <a:pt x="96926" y="105600"/>
                </a:lnTo>
                <a:lnTo>
                  <a:pt x="96151" y="105854"/>
                </a:lnTo>
                <a:lnTo>
                  <a:pt x="96088" y="105727"/>
                </a:lnTo>
                <a:lnTo>
                  <a:pt x="96862" y="105346"/>
                </a:lnTo>
                <a:lnTo>
                  <a:pt x="96393" y="104203"/>
                </a:lnTo>
                <a:lnTo>
                  <a:pt x="96291" y="103949"/>
                </a:lnTo>
                <a:lnTo>
                  <a:pt x="95504" y="104203"/>
                </a:lnTo>
                <a:lnTo>
                  <a:pt x="95465" y="104076"/>
                </a:lnTo>
                <a:lnTo>
                  <a:pt x="96215" y="103695"/>
                </a:lnTo>
                <a:lnTo>
                  <a:pt x="95707" y="102552"/>
                </a:lnTo>
                <a:lnTo>
                  <a:pt x="95542" y="102171"/>
                </a:lnTo>
                <a:lnTo>
                  <a:pt x="94830" y="102552"/>
                </a:lnTo>
                <a:lnTo>
                  <a:pt x="94729" y="102298"/>
                </a:lnTo>
                <a:lnTo>
                  <a:pt x="95440" y="101917"/>
                </a:lnTo>
                <a:lnTo>
                  <a:pt x="94894" y="100901"/>
                </a:lnTo>
                <a:lnTo>
                  <a:pt x="94691" y="100520"/>
                </a:lnTo>
                <a:lnTo>
                  <a:pt x="93954" y="100901"/>
                </a:lnTo>
                <a:lnTo>
                  <a:pt x="93878" y="100774"/>
                </a:lnTo>
                <a:lnTo>
                  <a:pt x="94615" y="100393"/>
                </a:lnTo>
                <a:lnTo>
                  <a:pt x="94107" y="99377"/>
                </a:lnTo>
                <a:lnTo>
                  <a:pt x="93840" y="98869"/>
                </a:lnTo>
                <a:lnTo>
                  <a:pt x="93078" y="99377"/>
                </a:lnTo>
                <a:lnTo>
                  <a:pt x="92989" y="99250"/>
                </a:lnTo>
                <a:lnTo>
                  <a:pt x="93675" y="98742"/>
                </a:lnTo>
                <a:lnTo>
                  <a:pt x="93078" y="97726"/>
                </a:lnTo>
                <a:lnTo>
                  <a:pt x="92849" y="97345"/>
                </a:lnTo>
                <a:lnTo>
                  <a:pt x="92379" y="97599"/>
                </a:lnTo>
                <a:lnTo>
                  <a:pt x="92379" y="119710"/>
                </a:lnTo>
                <a:lnTo>
                  <a:pt x="91884" y="121627"/>
                </a:lnTo>
                <a:lnTo>
                  <a:pt x="91846" y="121767"/>
                </a:lnTo>
                <a:lnTo>
                  <a:pt x="90792" y="125907"/>
                </a:lnTo>
                <a:lnTo>
                  <a:pt x="90728" y="126149"/>
                </a:lnTo>
                <a:lnTo>
                  <a:pt x="89877" y="129501"/>
                </a:lnTo>
                <a:lnTo>
                  <a:pt x="89814" y="129730"/>
                </a:lnTo>
                <a:lnTo>
                  <a:pt x="89496" y="131013"/>
                </a:lnTo>
                <a:lnTo>
                  <a:pt x="87693" y="133426"/>
                </a:lnTo>
                <a:lnTo>
                  <a:pt x="87604" y="133553"/>
                </a:lnTo>
                <a:lnTo>
                  <a:pt x="84416" y="137820"/>
                </a:lnTo>
                <a:lnTo>
                  <a:pt x="84264" y="137680"/>
                </a:lnTo>
                <a:lnTo>
                  <a:pt x="84264" y="138023"/>
                </a:lnTo>
                <a:lnTo>
                  <a:pt x="82207" y="140792"/>
                </a:lnTo>
                <a:lnTo>
                  <a:pt x="81483" y="141211"/>
                </a:lnTo>
                <a:lnTo>
                  <a:pt x="81241" y="140982"/>
                </a:lnTo>
                <a:lnTo>
                  <a:pt x="81241" y="141351"/>
                </a:lnTo>
                <a:lnTo>
                  <a:pt x="76619" y="144030"/>
                </a:lnTo>
                <a:lnTo>
                  <a:pt x="76403" y="143598"/>
                </a:lnTo>
                <a:lnTo>
                  <a:pt x="76403" y="144157"/>
                </a:lnTo>
                <a:lnTo>
                  <a:pt x="72694" y="146304"/>
                </a:lnTo>
                <a:lnTo>
                  <a:pt x="72542" y="145999"/>
                </a:lnTo>
                <a:lnTo>
                  <a:pt x="72542" y="146380"/>
                </a:lnTo>
                <a:lnTo>
                  <a:pt x="72110" y="146634"/>
                </a:lnTo>
                <a:lnTo>
                  <a:pt x="67259" y="147383"/>
                </a:lnTo>
                <a:lnTo>
                  <a:pt x="67030" y="145542"/>
                </a:lnTo>
                <a:lnTo>
                  <a:pt x="67030" y="147421"/>
                </a:lnTo>
                <a:lnTo>
                  <a:pt x="62801" y="148069"/>
                </a:lnTo>
                <a:lnTo>
                  <a:pt x="62611" y="146507"/>
                </a:lnTo>
                <a:lnTo>
                  <a:pt x="62611" y="148094"/>
                </a:lnTo>
                <a:lnTo>
                  <a:pt x="60528" y="148412"/>
                </a:lnTo>
                <a:lnTo>
                  <a:pt x="59537" y="148158"/>
                </a:lnTo>
                <a:lnTo>
                  <a:pt x="57581" y="147650"/>
                </a:lnTo>
                <a:lnTo>
                  <a:pt x="57264" y="147574"/>
                </a:lnTo>
                <a:lnTo>
                  <a:pt x="60629" y="131914"/>
                </a:lnTo>
                <a:lnTo>
                  <a:pt x="62611" y="148094"/>
                </a:lnTo>
                <a:lnTo>
                  <a:pt x="62611" y="146507"/>
                </a:lnTo>
                <a:lnTo>
                  <a:pt x="60833" y="131914"/>
                </a:lnTo>
                <a:lnTo>
                  <a:pt x="60909" y="130771"/>
                </a:lnTo>
                <a:lnTo>
                  <a:pt x="62103" y="125183"/>
                </a:lnTo>
                <a:lnTo>
                  <a:pt x="64833" y="130517"/>
                </a:lnTo>
                <a:lnTo>
                  <a:pt x="65087" y="131025"/>
                </a:lnTo>
                <a:lnTo>
                  <a:pt x="67030" y="147421"/>
                </a:lnTo>
                <a:lnTo>
                  <a:pt x="67030" y="145542"/>
                </a:lnTo>
                <a:lnTo>
                  <a:pt x="65316" y="131660"/>
                </a:lnTo>
                <a:lnTo>
                  <a:pt x="72542" y="146380"/>
                </a:lnTo>
                <a:lnTo>
                  <a:pt x="72542" y="145999"/>
                </a:lnTo>
                <a:lnTo>
                  <a:pt x="65557" y="131660"/>
                </a:lnTo>
                <a:lnTo>
                  <a:pt x="65252" y="131025"/>
                </a:lnTo>
                <a:lnTo>
                  <a:pt x="64935" y="128473"/>
                </a:lnTo>
                <a:lnTo>
                  <a:pt x="64935" y="130517"/>
                </a:lnTo>
                <a:lnTo>
                  <a:pt x="62382" y="125183"/>
                </a:lnTo>
                <a:lnTo>
                  <a:pt x="62204" y="124802"/>
                </a:lnTo>
                <a:lnTo>
                  <a:pt x="62255" y="124548"/>
                </a:lnTo>
                <a:lnTo>
                  <a:pt x="62623" y="122897"/>
                </a:lnTo>
                <a:lnTo>
                  <a:pt x="64223" y="124421"/>
                </a:lnTo>
                <a:lnTo>
                  <a:pt x="64935" y="130517"/>
                </a:lnTo>
                <a:lnTo>
                  <a:pt x="64935" y="128473"/>
                </a:lnTo>
                <a:lnTo>
                  <a:pt x="64465" y="124675"/>
                </a:lnTo>
                <a:lnTo>
                  <a:pt x="69215" y="129374"/>
                </a:lnTo>
                <a:lnTo>
                  <a:pt x="76403" y="144157"/>
                </a:lnTo>
                <a:lnTo>
                  <a:pt x="76403" y="143598"/>
                </a:lnTo>
                <a:lnTo>
                  <a:pt x="69634" y="129882"/>
                </a:lnTo>
                <a:lnTo>
                  <a:pt x="81241" y="141351"/>
                </a:lnTo>
                <a:lnTo>
                  <a:pt x="81241" y="140982"/>
                </a:lnTo>
                <a:lnTo>
                  <a:pt x="70015" y="129882"/>
                </a:lnTo>
                <a:lnTo>
                  <a:pt x="69367" y="129247"/>
                </a:lnTo>
                <a:lnTo>
                  <a:pt x="69176" y="128866"/>
                </a:lnTo>
                <a:lnTo>
                  <a:pt x="68897" y="128295"/>
                </a:lnTo>
                <a:lnTo>
                  <a:pt x="68897" y="128866"/>
                </a:lnTo>
                <a:lnTo>
                  <a:pt x="64643" y="124675"/>
                </a:lnTo>
                <a:lnTo>
                  <a:pt x="64389" y="124421"/>
                </a:lnTo>
                <a:lnTo>
                  <a:pt x="64363" y="124167"/>
                </a:lnTo>
                <a:lnTo>
                  <a:pt x="64198" y="122516"/>
                </a:lnTo>
                <a:lnTo>
                  <a:pt x="64198" y="124167"/>
                </a:lnTo>
                <a:lnTo>
                  <a:pt x="62928" y="122897"/>
                </a:lnTo>
                <a:lnTo>
                  <a:pt x="62674" y="122643"/>
                </a:lnTo>
                <a:lnTo>
                  <a:pt x="62699" y="122516"/>
                </a:lnTo>
                <a:lnTo>
                  <a:pt x="62814" y="121831"/>
                </a:lnTo>
                <a:lnTo>
                  <a:pt x="63982" y="122262"/>
                </a:lnTo>
                <a:lnTo>
                  <a:pt x="64198" y="124167"/>
                </a:lnTo>
                <a:lnTo>
                  <a:pt x="64198" y="122516"/>
                </a:lnTo>
                <a:lnTo>
                  <a:pt x="64185" y="122389"/>
                </a:lnTo>
                <a:lnTo>
                  <a:pt x="66255" y="123405"/>
                </a:lnTo>
                <a:lnTo>
                  <a:pt x="68897" y="128866"/>
                </a:lnTo>
                <a:lnTo>
                  <a:pt x="68897" y="128295"/>
                </a:lnTo>
                <a:lnTo>
                  <a:pt x="66586" y="123532"/>
                </a:lnTo>
                <a:lnTo>
                  <a:pt x="72580" y="126453"/>
                </a:lnTo>
                <a:lnTo>
                  <a:pt x="84264" y="138023"/>
                </a:lnTo>
                <a:lnTo>
                  <a:pt x="84264" y="137680"/>
                </a:lnTo>
                <a:lnTo>
                  <a:pt x="73113" y="126580"/>
                </a:lnTo>
                <a:lnTo>
                  <a:pt x="87604" y="133553"/>
                </a:lnTo>
                <a:lnTo>
                  <a:pt x="87604" y="133388"/>
                </a:lnTo>
                <a:lnTo>
                  <a:pt x="73469" y="126580"/>
                </a:lnTo>
                <a:lnTo>
                  <a:pt x="72669" y="126199"/>
                </a:lnTo>
                <a:lnTo>
                  <a:pt x="72402" y="125945"/>
                </a:lnTo>
                <a:lnTo>
                  <a:pt x="72136" y="125691"/>
                </a:lnTo>
                <a:lnTo>
                  <a:pt x="72136" y="125945"/>
                </a:lnTo>
                <a:lnTo>
                  <a:pt x="67195" y="123532"/>
                </a:lnTo>
                <a:lnTo>
                  <a:pt x="66408" y="123151"/>
                </a:lnTo>
                <a:lnTo>
                  <a:pt x="66344" y="123024"/>
                </a:lnTo>
                <a:lnTo>
                  <a:pt x="66090" y="122567"/>
                </a:lnTo>
                <a:lnTo>
                  <a:pt x="66090" y="123024"/>
                </a:lnTo>
                <a:lnTo>
                  <a:pt x="64731" y="122389"/>
                </a:lnTo>
                <a:lnTo>
                  <a:pt x="64185" y="122135"/>
                </a:lnTo>
                <a:lnTo>
                  <a:pt x="64160" y="122008"/>
                </a:lnTo>
                <a:lnTo>
                  <a:pt x="64033" y="121399"/>
                </a:lnTo>
                <a:lnTo>
                  <a:pt x="65417" y="121627"/>
                </a:lnTo>
                <a:lnTo>
                  <a:pt x="66090" y="123024"/>
                </a:lnTo>
                <a:lnTo>
                  <a:pt x="66090" y="122567"/>
                </a:lnTo>
                <a:lnTo>
                  <a:pt x="65646" y="121754"/>
                </a:lnTo>
                <a:lnTo>
                  <a:pt x="68313" y="122135"/>
                </a:lnTo>
                <a:lnTo>
                  <a:pt x="72136" y="125945"/>
                </a:lnTo>
                <a:lnTo>
                  <a:pt x="72136" y="125691"/>
                </a:lnTo>
                <a:lnTo>
                  <a:pt x="68605" y="122262"/>
                </a:lnTo>
                <a:lnTo>
                  <a:pt x="77571" y="123786"/>
                </a:lnTo>
                <a:lnTo>
                  <a:pt x="89814" y="129730"/>
                </a:lnTo>
                <a:lnTo>
                  <a:pt x="89814" y="129476"/>
                </a:lnTo>
                <a:lnTo>
                  <a:pt x="78308" y="123913"/>
                </a:lnTo>
                <a:lnTo>
                  <a:pt x="90728" y="126149"/>
                </a:lnTo>
                <a:lnTo>
                  <a:pt x="90728" y="125907"/>
                </a:lnTo>
                <a:lnTo>
                  <a:pt x="79146" y="123913"/>
                </a:lnTo>
                <a:lnTo>
                  <a:pt x="77647" y="123659"/>
                </a:lnTo>
                <a:lnTo>
                  <a:pt x="77381" y="123532"/>
                </a:lnTo>
                <a:lnTo>
                  <a:pt x="76885" y="123304"/>
                </a:lnTo>
                <a:lnTo>
                  <a:pt x="76885" y="123532"/>
                </a:lnTo>
                <a:lnTo>
                  <a:pt x="69811" y="122262"/>
                </a:lnTo>
                <a:lnTo>
                  <a:pt x="68389" y="122008"/>
                </a:lnTo>
                <a:lnTo>
                  <a:pt x="68262" y="121881"/>
                </a:lnTo>
                <a:lnTo>
                  <a:pt x="68008" y="121627"/>
                </a:lnTo>
                <a:lnTo>
                  <a:pt x="68008" y="121881"/>
                </a:lnTo>
                <a:lnTo>
                  <a:pt x="67195" y="121754"/>
                </a:lnTo>
                <a:lnTo>
                  <a:pt x="65557" y="121500"/>
                </a:lnTo>
                <a:lnTo>
                  <a:pt x="65328" y="121018"/>
                </a:lnTo>
                <a:lnTo>
                  <a:pt x="65328" y="121373"/>
                </a:lnTo>
                <a:lnTo>
                  <a:pt x="64338" y="121285"/>
                </a:lnTo>
                <a:lnTo>
                  <a:pt x="64693" y="120662"/>
                </a:lnTo>
                <a:lnTo>
                  <a:pt x="64884" y="120611"/>
                </a:lnTo>
                <a:lnTo>
                  <a:pt x="65328" y="121373"/>
                </a:lnTo>
                <a:lnTo>
                  <a:pt x="65328" y="121018"/>
                </a:lnTo>
                <a:lnTo>
                  <a:pt x="65138" y="120611"/>
                </a:lnTo>
                <a:lnTo>
                  <a:pt x="65074" y="120484"/>
                </a:lnTo>
                <a:lnTo>
                  <a:pt x="66471" y="120357"/>
                </a:lnTo>
                <a:lnTo>
                  <a:pt x="68008" y="121881"/>
                </a:lnTo>
                <a:lnTo>
                  <a:pt x="68008" y="121627"/>
                </a:lnTo>
                <a:lnTo>
                  <a:pt x="66675" y="120230"/>
                </a:lnTo>
                <a:lnTo>
                  <a:pt x="67564" y="120103"/>
                </a:lnTo>
                <a:lnTo>
                  <a:pt x="69354" y="119849"/>
                </a:lnTo>
                <a:lnTo>
                  <a:pt x="76885" y="123532"/>
                </a:lnTo>
                <a:lnTo>
                  <a:pt x="76885" y="123304"/>
                </a:lnTo>
                <a:lnTo>
                  <a:pt x="69697" y="119849"/>
                </a:lnTo>
                <a:lnTo>
                  <a:pt x="71145" y="119595"/>
                </a:lnTo>
                <a:lnTo>
                  <a:pt x="75463" y="118833"/>
                </a:lnTo>
                <a:lnTo>
                  <a:pt x="91846" y="121767"/>
                </a:lnTo>
                <a:lnTo>
                  <a:pt x="91846" y="121627"/>
                </a:lnTo>
                <a:lnTo>
                  <a:pt x="76111" y="118833"/>
                </a:lnTo>
                <a:lnTo>
                  <a:pt x="76911" y="118706"/>
                </a:lnTo>
                <a:lnTo>
                  <a:pt x="92036" y="116306"/>
                </a:lnTo>
                <a:lnTo>
                  <a:pt x="92265" y="117805"/>
                </a:lnTo>
                <a:lnTo>
                  <a:pt x="92379" y="119710"/>
                </a:lnTo>
                <a:lnTo>
                  <a:pt x="92379" y="97599"/>
                </a:lnTo>
                <a:lnTo>
                  <a:pt x="92138" y="97726"/>
                </a:lnTo>
                <a:lnTo>
                  <a:pt x="92036" y="97599"/>
                </a:lnTo>
                <a:lnTo>
                  <a:pt x="92710" y="97218"/>
                </a:lnTo>
                <a:lnTo>
                  <a:pt x="92125" y="96329"/>
                </a:lnTo>
                <a:lnTo>
                  <a:pt x="91998" y="96151"/>
                </a:lnTo>
                <a:lnTo>
                  <a:pt x="91998" y="116052"/>
                </a:lnTo>
                <a:lnTo>
                  <a:pt x="75488" y="118706"/>
                </a:lnTo>
                <a:lnTo>
                  <a:pt x="74879" y="118605"/>
                </a:lnTo>
                <a:lnTo>
                  <a:pt x="69342" y="119595"/>
                </a:lnTo>
                <a:lnTo>
                  <a:pt x="68999" y="119443"/>
                </a:lnTo>
                <a:lnTo>
                  <a:pt x="68999" y="119722"/>
                </a:lnTo>
                <a:lnTo>
                  <a:pt x="66535" y="120103"/>
                </a:lnTo>
                <a:lnTo>
                  <a:pt x="66217" y="119799"/>
                </a:lnTo>
                <a:lnTo>
                  <a:pt x="66217" y="120103"/>
                </a:lnTo>
                <a:lnTo>
                  <a:pt x="64998" y="120357"/>
                </a:lnTo>
                <a:lnTo>
                  <a:pt x="64909" y="120205"/>
                </a:lnTo>
                <a:lnTo>
                  <a:pt x="65100" y="119811"/>
                </a:lnTo>
                <a:lnTo>
                  <a:pt x="65620" y="119468"/>
                </a:lnTo>
                <a:lnTo>
                  <a:pt x="66217" y="120103"/>
                </a:lnTo>
                <a:lnTo>
                  <a:pt x="66217" y="119799"/>
                </a:lnTo>
                <a:lnTo>
                  <a:pt x="65887" y="119468"/>
                </a:lnTo>
                <a:lnTo>
                  <a:pt x="65760" y="119341"/>
                </a:lnTo>
                <a:lnTo>
                  <a:pt x="66001" y="119214"/>
                </a:lnTo>
                <a:lnTo>
                  <a:pt x="66967" y="118706"/>
                </a:lnTo>
                <a:lnTo>
                  <a:pt x="68999" y="119722"/>
                </a:lnTo>
                <a:lnTo>
                  <a:pt x="68999" y="119443"/>
                </a:lnTo>
                <a:lnTo>
                  <a:pt x="67449" y="118706"/>
                </a:lnTo>
                <a:lnTo>
                  <a:pt x="67183" y="118579"/>
                </a:lnTo>
                <a:lnTo>
                  <a:pt x="68935" y="117690"/>
                </a:lnTo>
                <a:lnTo>
                  <a:pt x="74879" y="118706"/>
                </a:lnTo>
                <a:lnTo>
                  <a:pt x="69926" y="117690"/>
                </a:lnTo>
                <a:lnTo>
                  <a:pt x="69227" y="117563"/>
                </a:lnTo>
                <a:lnTo>
                  <a:pt x="69456" y="117436"/>
                </a:lnTo>
                <a:lnTo>
                  <a:pt x="74828" y="114515"/>
                </a:lnTo>
                <a:lnTo>
                  <a:pt x="75057" y="114388"/>
                </a:lnTo>
                <a:lnTo>
                  <a:pt x="76695" y="114134"/>
                </a:lnTo>
                <a:lnTo>
                  <a:pt x="91389" y="111848"/>
                </a:lnTo>
                <a:lnTo>
                  <a:pt x="91998" y="116052"/>
                </a:lnTo>
                <a:lnTo>
                  <a:pt x="91998" y="96151"/>
                </a:lnTo>
                <a:lnTo>
                  <a:pt x="91782" y="95821"/>
                </a:lnTo>
                <a:lnTo>
                  <a:pt x="91351" y="96151"/>
                </a:lnTo>
                <a:lnTo>
                  <a:pt x="91351" y="111607"/>
                </a:lnTo>
                <a:lnTo>
                  <a:pt x="75590" y="114134"/>
                </a:lnTo>
                <a:lnTo>
                  <a:pt x="90043" y="106426"/>
                </a:lnTo>
                <a:lnTo>
                  <a:pt x="90779" y="107645"/>
                </a:lnTo>
                <a:lnTo>
                  <a:pt x="91351" y="111607"/>
                </a:lnTo>
                <a:lnTo>
                  <a:pt x="91351" y="96151"/>
                </a:lnTo>
                <a:lnTo>
                  <a:pt x="91097" y="96329"/>
                </a:lnTo>
                <a:lnTo>
                  <a:pt x="91008" y="96075"/>
                </a:lnTo>
                <a:lnTo>
                  <a:pt x="91617" y="95694"/>
                </a:lnTo>
                <a:lnTo>
                  <a:pt x="91008" y="94932"/>
                </a:lnTo>
                <a:lnTo>
                  <a:pt x="90601" y="94424"/>
                </a:lnTo>
                <a:lnTo>
                  <a:pt x="90017" y="94932"/>
                </a:lnTo>
                <a:lnTo>
                  <a:pt x="89916" y="94805"/>
                </a:lnTo>
                <a:lnTo>
                  <a:pt x="89916" y="106210"/>
                </a:lnTo>
                <a:lnTo>
                  <a:pt x="74993" y="114261"/>
                </a:lnTo>
                <a:lnTo>
                  <a:pt x="74409" y="114363"/>
                </a:lnTo>
                <a:lnTo>
                  <a:pt x="74409" y="114515"/>
                </a:lnTo>
                <a:lnTo>
                  <a:pt x="68846" y="117436"/>
                </a:lnTo>
                <a:lnTo>
                  <a:pt x="68567" y="117411"/>
                </a:lnTo>
                <a:lnTo>
                  <a:pt x="68567" y="117690"/>
                </a:lnTo>
                <a:lnTo>
                  <a:pt x="66967" y="118579"/>
                </a:lnTo>
                <a:lnTo>
                  <a:pt x="66713" y="118440"/>
                </a:lnTo>
                <a:lnTo>
                  <a:pt x="66713" y="118579"/>
                </a:lnTo>
                <a:lnTo>
                  <a:pt x="65684" y="119214"/>
                </a:lnTo>
                <a:lnTo>
                  <a:pt x="65455" y="119049"/>
                </a:lnTo>
                <a:lnTo>
                  <a:pt x="65824" y="118275"/>
                </a:lnTo>
                <a:lnTo>
                  <a:pt x="66713" y="118579"/>
                </a:lnTo>
                <a:lnTo>
                  <a:pt x="66713" y="118440"/>
                </a:lnTo>
                <a:lnTo>
                  <a:pt x="66281" y="118198"/>
                </a:lnTo>
                <a:lnTo>
                  <a:pt x="66179" y="117944"/>
                </a:lnTo>
                <a:lnTo>
                  <a:pt x="66802" y="117309"/>
                </a:lnTo>
                <a:lnTo>
                  <a:pt x="68567" y="117690"/>
                </a:lnTo>
                <a:lnTo>
                  <a:pt x="68567" y="117411"/>
                </a:lnTo>
                <a:lnTo>
                  <a:pt x="67868" y="117309"/>
                </a:lnTo>
                <a:lnTo>
                  <a:pt x="66890" y="117182"/>
                </a:lnTo>
                <a:lnTo>
                  <a:pt x="67017" y="117055"/>
                </a:lnTo>
                <a:lnTo>
                  <a:pt x="68453" y="115531"/>
                </a:lnTo>
                <a:lnTo>
                  <a:pt x="69938" y="115277"/>
                </a:lnTo>
                <a:lnTo>
                  <a:pt x="74409" y="114515"/>
                </a:lnTo>
                <a:lnTo>
                  <a:pt x="74409" y="114363"/>
                </a:lnTo>
                <a:lnTo>
                  <a:pt x="68668" y="115277"/>
                </a:lnTo>
                <a:lnTo>
                  <a:pt x="72961" y="110578"/>
                </a:lnTo>
                <a:lnTo>
                  <a:pt x="73190" y="110324"/>
                </a:lnTo>
                <a:lnTo>
                  <a:pt x="74129" y="109816"/>
                </a:lnTo>
                <a:lnTo>
                  <a:pt x="87718" y="102476"/>
                </a:lnTo>
                <a:lnTo>
                  <a:pt x="89916" y="106210"/>
                </a:lnTo>
                <a:lnTo>
                  <a:pt x="89916" y="94805"/>
                </a:lnTo>
                <a:lnTo>
                  <a:pt x="90487" y="94170"/>
                </a:lnTo>
                <a:lnTo>
                  <a:pt x="89903" y="93535"/>
                </a:lnTo>
                <a:lnTo>
                  <a:pt x="89433" y="93027"/>
                </a:lnTo>
                <a:lnTo>
                  <a:pt x="88811" y="93535"/>
                </a:lnTo>
                <a:lnTo>
                  <a:pt x="88709" y="93408"/>
                </a:lnTo>
                <a:lnTo>
                  <a:pt x="89268" y="92773"/>
                </a:lnTo>
                <a:lnTo>
                  <a:pt x="88773" y="92265"/>
                </a:lnTo>
                <a:lnTo>
                  <a:pt x="88138" y="91630"/>
                </a:lnTo>
                <a:lnTo>
                  <a:pt x="87642" y="92189"/>
                </a:lnTo>
                <a:lnTo>
                  <a:pt x="87642" y="102349"/>
                </a:lnTo>
                <a:lnTo>
                  <a:pt x="73621" y="109816"/>
                </a:lnTo>
                <a:lnTo>
                  <a:pt x="84874" y="97650"/>
                </a:lnTo>
                <a:lnTo>
                  <a:pt x="87642" y="102349"/>
                </a:lnTo>
                <a:lnTo>
                  <a:pt x="87642" y="92189"/>
                </a:lnTo>
                <a:lnTo>
                  <a:pt x="87452" y="92138"/>
                </a:lnTo>
                <a:lnTo>
                  <a:pt x="88023" y="91503"/>
                </a:lnTo>
                <a:lnTo>
                  <a:pt x="87503" y="90995"/>
                </a:lnTo>
                <a:lnTo>
                  <a:pt x="86855" y="90360"/>
                </a:lnTo>
                <a:lnTo>
                  <a:pt x="86245" y="90995"/>
                </a:lnTo>
                <a:lnTo>
                  <a:pt x="86233" y="90868"/>
                </a:lnTo>
                <a:lnTo>
                  <a:pt x="86093" y="90868"/>
                </a:lnTo>
                <a:lnTo>
                  <a:pt x="86690" y="90233"/>
                </a:lnTo>
                <a:lnTo>
                  <a:pt x="86207" y="89852"/>
                </a:lnTo>
                <a:lnTo>
                  <a:pt x="85394" y="89217"/>
                </a:lnTo>
                <a:lnTo>
                  <a:pt x="84886" y="89852"/>
                </a:lnTo>
                <a:lnTo>
                  <a:pt x="84747" y="89598"/>
                </a:lnTo>
                <a:lnTo>
                  <a:pt x="84747" y="97536"/>
                </a:lnTo>
                <a:lnTo>
                  <a:pt x="73063" y="110070"/>
                </a:lnTo>
                <a:lnTo>
                  <a:pt x="72631" y="110312"/>
                </a:lnTo>
                <a:lnTo>
                  <a:pt x="72631" y="110578"/>
                </a:lnTo>
                <a:lnTo>
                  <a:pt x="68351" y="115277"/>
                </a:lnTo>
                <a:lnTo>
                  <a:pt x="68148" y="115316"/>
                </a:lnTo>
                <a:lnTo>
                  <a:pt x="68148" y="115531"/>
                </a:lnTo>
                <a:lnTo>
                  <a:pt x="66662" y="117055"/>
                </a:lnTo>
                <a:lnTo>
                  <a:pt x="66509" y="117043"/>
                </a:lnTo>
                <a:lnTo>
                  <a:pt x="66509" y="117309"/>
                </a:lnTo>
                <a:lnTo>
                  <a:pt x="66065" y="117754"/>
                </a:lnTo>
                <a:lnTo>
                  <a:pt x="66141" y="117614"/>
                </a:lnTo>
                <a:lnTo>
                  <a:pt x="66001" y="117233"/>
                </a:lnTo>
                <a:lnTo>
                  <a:pt x="66509" y="117309"/>
                </a:lnTo>
                <a:lnTo>
                  <a:pt x="66509" y="117043"/>
                </a:lnTo>
                <a:lnTo>
                  <a:pt x="65887" y="116941"/>
                </a:lnTo>
                <a:lnTo>
                  <a:pt x="65836" y="116801"/>
                </a:lnTo>
                <a:lnTo>
                  <a:pt x="66281" y="115785"/>
                </a:lnTo>
                <a:lnTo>
                  <a:pt x="68148" y="115531"/>
                </a:lnTo>
                <a:lnTo>
                  <a:pt x="68148" y="115316"/>
                </a:lnTo>
                <a:lnTo>
                  <a:pt x="66357" y="115531"/>
                </a:lnTo>
                <a:lnTo>
                  <a:pt x="67259" y="113626"/>
                </a:lnTo>
                <a:lnTo>
                  <a:pt x="67322" y="113499"/>
                </a:lnTo>
                <a:lnTo>
                  <a:pt x="68021" y="113118"/>
                </a:lnTo>
                <a:lnTo>
                  <a:pt x="72631" y="110578"/>
                </a:lnTo>
                <a:lnTo>
                  <a:pt x="72631" y="110312"/>
                </a:lnTo>
                <a:lnTo>
                  <a:pt x="67437" y="113118"/>
                </a:lnTo>
                <a:lnTo>
                  <a:pt x="69837" y="107530"/>
                </a:lnTo>
                <a:lnTo>
                  <a:pt x="70053" y="107022"/>
                </a:lnTo>
                <a:lnTo>
                  <a:pt x="70523" y="106514"/>
                </a:lnTo>
                <a:lnTo>
                  <a:pt x="81305" y="94919"/>
                </a:lnTo>
                <a:lnTo>
                  <a:pt x="84747" y="97536"/>
                </a:lnTo>
                <a:lnTo>
                  <a:pt x="84747" y="89598"/>
                </a:lnTo>
                <a:lnTo>
                  <a:pt x="85255" y="89090"/>
                </a:lnTo>
                <a:lnTo>
                  <a:pt x="84772" y="88709"/>
                </a:lnTo>
                <a:lnTo>
                  <a:pt x="83947" y="88074"/>
                </a:lnTo>
                <a:lnTo>
                  <a:pt x="83439" y="88709"/>
                </a:lnTo>
                <a:lnTo>
                  <a:pt x="83273" y="88582"/>
                </a:lnTo>
                <a:lnTo>
                  <a:pt x="83781" y="87820"/>
                </a:lnTo>
                <a:lnTo>
                  <a:pt x="83553" y="87693"/>
                </a:lnTo>
                <a:lnTo>
                  <a:pt x="82423" y="87058"/>
                </a:lnTo>
                <a:lnTo>
                  <a:pt x="81940" y="87693"/>
                </a:lnTo>
                <a:lnTo>
                  <a:pt x="81813" y="87566"/>
                </a:lnTo>
                <a:lnTo>
                  <a:pt x="82245" y="86931"/>
                </a:lnTo>
                <a:lnTo>
                  <a:pt x="81851" y="86677"/>
                </a:lnTo>
                <a:lnTo>
                  <a:pt x="81140" y="86220"/>
                </a:lnTo>
                <a:lnTo>
                  <a:pt x="81140" y="94792"/>
                </a:lnTo>
                <a:lnTo>
                  <a:pt x="70294" y="106514"/>
                </a:lnTo>
                <a:lnTo>
                  <a:pt x="76860" y="91528"/>
                </a:lnTo>
                <a:lnTo>
                  <a:pt x="81140" y="94792"/>
                </a:lnTo>
                <a:lnTo>
                  <a:pt x="81140" y="86220"/>
                </a:lnTo>
                <a:lnTo>
                  <a:pt x="80873" y="86042"/>
                </a:lnTo>
                <a:lnTo>
                  <a:pt x="80441" y="86677"/>
                </a:lnTo>
                <a:lnTo>
                  <a:pt x="80441" y="86296"/>
                </a:lnTo>
                <a:lnTo>
                  <a:pt x="80695" y="85915"/>
                </a:lnTo>
                <a:lnTo>
                  <a:pt x="80492" y="85788"/>
                </a:lnTo>
                <a:lnTo>
                  <a:pt x="79273" y="85026"/>
                </a:lnTo>
                <a:lnTo>
                  <a:pt x="78828" y="85788"/>
                </a:lnTo>
                <a:lnTo>
                  <a:pt x="78701" y="85788"/>
                </a:lnTo>
                <a:lnTo>
                  <a:pt x="78828" y="85534"/>
                </a:lnTo>
                <a:lnTo>
                  <a:pt x="79082" y="85026"/>
                </a:lnTo>
                <a:lnTo>
                  <a:pt x="77584" y="84264"/>
                </a:lnTo>
                <a:lnTo>
                  <a:pt x="77228" y="85026"/>
                </a:lnTo>
                <a:lnTo>
                  <a:pt x="77101" y="85026"/>
                </a:lnTo>
                <a:lnTo>
                  <a:pt x="77139" y="84772"/>
                </a:lnTo>
                <a:lnTo>
                  <a:pt x="77355" y="84264"/>
                </a:lnTo>
                <a:lnTo>
                  <a:pt x="77406" y="84137"/>
                </a:lnTo>
                <a:lnTo>
                  <a:pt x="76682" y="83832"/>
                </a:lnTo>
                <a:lnTo>
                  <a:pt x="76682" y="91401"/>
                </a:lnTo>
                <a:lnTo>
                  <a:pt x="69926" y="106895"/>
                </a:lnTo>
                <a:lnTo>
                  <a:pt x="69621" y="107226"/>
                </a:lnTo>
                <a:lnTo>
                  <a:pt x="69621" y="107530"/>
                </a:lnTo>
                <a:lnTo>
                  <a:pt x="67119" y="113372"/>
                </a:lnTo>
                <a:lnTo>
                  <a:pt x="67005" y="113626"/>
                </a:lnTo>
                <a:lnTo>
                  <a:pt x="66141" y="115658"/>
                </a:lnTo>
                <a:lnTo>
                  <a:pt x="66040" y="115785"/>
                </a:lnTo>
                <a:lnTo>
                  <a:pt x="65735" y="116509"/>
                </a:lnTo>
                <a:lnTo>
                  <a:pt x="65493" y="115874"/>
                </a:lnTo>
                <a:lnTo>
                  <a:pt x="66040" y="115785"/>
                </a:lnTo>
                <a:lnTo>
                  <a:pt x="65455" y="115760"/>
                </a:lnTo>
                <a:lnTo>
                  <a:pt x="65443" y="119341"/>
                </a:lnTo>
                <a:lnTo>
                  <a:pt x="65278" y="119418"/>
                </a:lnTo>
                <a:lnTo>
                  <a:pt x="65354" y="119265"/>
                </a:lnTo>
                <a:lnTo>
                  <a:pt x="65443" y="115722"/>
                </a:lnTo>
                <a:lnTo>
                  <a:pt x="65354" y="115455"/>
                </a:lnTo>
                <a:lnTo>
                  <a:pt x="65366" y="114642"/>
                </a:lnTo>
                <a:lnTo>
                  <a:pt x="65379" y="114515"/>
                </a:lnTo>
                <a:lnTo>
                  <a:pt x="65849" y="114261"/>
                </a:lnTo>
                <a:lnTo>
                  <a:pt x="67005" y="113626"/>
                </a:lnTo>
                <a:lnTo>
                  <a:pt x="67005" y="113436"/>
                </a:lnTo>
                <a:lnTo>
                  <a:pt x="65392" y="114261"/>
                </a:lnTo>
                <a:lnTo>
                  <a:pt x="65532" y="112229"/>
                </a:lnTo>
                <a:lnTo>
                  <a:pt x="65544" y="111975"/>
                </a:lnTo>
                <a:lnTo>
                  <a:pt x="65900" y="111594"/>
                </a:lnTo>
                <a:lnTo>
                  <a:pt x="69621" y="107530"/>
                </a:lnTo>
                <a:lnTo>
                  <a:pt x="69621" y="107226"/>
                </a:lnTo>
                <a:lnTo>
                  <a:pt x="65570" y="111594"/>
                </a:lnTo>
                <a:lnTo>
                  <a:pt x="66014" y="105625"/>
                </a:lnTo>
                <a:lnTo>
                  <a:pt x="66065" y="104990"/>
                </a:lnTo>
                <a:lnTo>
                  <a:pt x="66344" y="104355"/>
                </a:lnTo>
                <a:lnTo>
                  <a:pt x="72745" y="89649"/>
                </a:lnTo>
                <a:lnTo>
                  <a:pt x="75184" y="90246"/>
                </a:lnTo>
                <a:lnTo>
                  <a:pt x="76682" y="91401"/>
                </a:lnTo>
                <a:lnTo>
                  <a:pt x="76682" y="83832"/>
                </a:lnTo>
                <a:lnTo>
                  <a:pt x="75933" y="83502"/>
                </a:lnTo>
                <a:lnTo>
                  <a:pt x="75565" y="84264"/>
                </a:lnTo>
                <a:lnTo>
                  <a:pt x="75425" y="84264"/>
                </a:lnTo>
                <a:lnTo>
                  <a:pt x="75526" y="84010"/>
                </a:lnTo>
                <a:lnTo>
                  <a:pt x="75666" y="83629"/>
                </a:lnTo>
                <a:lnTo>
                  <a:pt x="75704" y="83502"/>
                </a:lnTo>
                <a:lnTo>
                  <a:pt x="74180" y="82867"/>
                </a:lnTo>
                <a:lnTo>
                  <a:pt x="73837" y="83629"/>
                </a:lnTo>
                <a:lnTo>
                  <a:pt x="73787" y="83502"/>
                </a:lnTo>
                <a:lnTo>
                  <a:pt x="73875" y="83121"/>
                </a:lnTo>
                <a:lnTo>
                  <a:pt x="73964" y="82740"/>
                </a:lnTo>
                <a:lnTo>
                  <a:pt x="72529" y="82384"/>
                </a:lnTo>
                <a:lnTo>
                  <a:pt x="72529" y="89598"/>
                </a:lnTo>
                <a:lnTo>
                  <a:pt x="66103" y="104355"/>
                </a:lnTo>
                <a:lnTo>
                  <a:pt x="67348" y="88315"/>
                </a:lnTo>
                <a:lnTo>
                  <a:pt x="72529" y="89598"/>
                </a:lnTo>
                <a:lnTo>
                  <a:pt x="72529" y="82384"/>
                </a:lnTo>
                <a:lnTo>
                  <a:pt x="72199" y="83121"/>
                </a:lnTo>
                <a:lnTo>
                  <a:pt x="72110" y="82994"/>
                </a:lnTo>
                <a:lnTo>
                  <a:pt x="72123" y="82613"/>
                </a:lnTo>
                <a:lnTo>
                  <a:pt x="72199" y="82232"/>
                </a:lnTo>
                <a:lnTo>
                  <a:pt x="70637" y="81851"/>
                </a:lnTo>
                <a:lnTo>
                  <a:pt x="70408" y="82613"/>
                </a:lnTo>
                <a:lnTo>
                  <a:pt x="70256" y="82613"/>
                </a:lnTo>
                <a:lnTo>
                  <a:pt x="70281" y="82486"/>
                </a:lnTo>
                <a:lnTo>
                  <a:pt x="70319" y="82232"/>
                </a:lnTo>
                <a:lnTo>
                  <a:pt x="70396" y="81724"/>
                </a:lnTo>
                <a:lnTo>
                  <a:pt x="68834" y="81470"/>
                </a:lnTo>
                <a:lnTo>
                  <a:pt x="68668" y="82232"/>
                </a:lnTo>
                <a:lnTo>
                  <a:pt x="68478" y="82232"/>
                </a:lnTo>
                <a:lnTo>
                  <a:pt x="68491" y="82105"/>
                </a:lnTo>
                <a:lnTo>
                  <a:pt x="68503" y="81978"/>
                </a:lnTo>
                <a:lnTo>
                  <a:pt x="68567" y="81343"/>
                </a:lnTo>
                <a:lnTo>
                  <a:pt x="67132" y="81229"/>
                </a:lnTo>
                <a:lnTo>
                  <a:pt x="67132" y="88252"/>
                </a:lnTo>
                <a:lnTo>
                  <a:pt x="65900" y="104990"/>
                </a:lnTo>
                <a:lnTo>
                  <a:pt x="65849" y="105117"/>
                </a:lnTo>
                <a:lnTo>
                  <a:pt x="65849" y="105625"/>
                </a:lnTo>
                <a:lnTo>
                  <a:pt x="65354" y="111569"/>
                </a:lnTo>
                <a:lnTo>
                  <a:pt x="65354" y="112229"/>
                </a:lnTo>
                <a:lnTo>
                  <a:pt x="65163" y="114388"/>
                </a:lnTo>
                <a:lnTo>
                  <a:pt x="65138" y="114642"/>
                </a:lnTo>
                <a:lnTo>
                  <a:pt x="65074" y="115328"/>
                </a:lnTo>
                <a:lnTo>
                  <a:pt x="64452" y="115011"/>
                </a:lnTo>
                <a:lnTo>
                  <a:pt x="64668" y="114896"/>
                </a:lnTo>
                <a:lnTo>
                  <a:pt x="65138" y="114642"/>
                </a:lnTo>
                <a:lnTo>
                  <a:pt x="65138" y="114414"/>
                </a:lnTo>
                <a:lnTo>
                  <a:pt x="64338" y="114896"/>
                </a:lnTo>
                <a:lnTo>
                  <a:pt x="64173" y="114122"/>
                </a:lnTo>
                <a:lnTo>
                  <a:pt x="64173" y="114871"/>
                </a:lnTo>
                <a:lnTo>
                  <a:pt x="63893" y="114731"/>
                </a:lnTo>
                <a:lnTo>
                  <a:pt x="63893" y="122008"/>
                </a:lnTo>
                <a:lnTo>
                  <a:pt x="63385" y="121754"/>
                </a:lnTo>
                <a:lnTo>
                  <a:pt x="63220" y="121678"/>
                </a:lnTo>
                <a:lnTo>
                  <a:pt x="63842" y="121462"/>
                </a:lnTo>
                <a:lnTo>
                  <a:pt x="63893" y="122008"/>
                </a:lnTo>
                <a:lnTo>
                  <a:pt x="63893" y="114731"/>
                </a:lnTo>
                <a:lnTo>
                  <a:pt x="63550" y="114554"/>
                </a:lnTo>
                <a:lnTo>
                  <a:pt x="63487" y="114261"/>
                </a:lnTo>
                <a:lnTo>
                  <a:pt x="63893" y="113753"/>
                </a:lnTo>
                <a:lnTo>
                  <a:pt x="64173" y="114871"/>
                </a:lnTo>
                <a:lnTo>
                  <a:pt x="64173" y="114122"/>
                </a:lnTo>
                <a:lnTo>
                  <a:pt x="64096" y="113753"/>
                </a:lnTo>
                <a:lnTo>
                  <a:pt x="64185" y="113499"/>
                </a:lnTo>
                <a:lnTo>
                  <a:pt x="64300" y="113372"/>
                </a:lnTo>
                <a:lnTo>
                  <a:pt x="65354" y="112229"/>
                </a:lnTo>
                <a:lnTo>
                  <a:pt x="65354" y="111569"/>
                </a:lnTo>
                <a:lnTo>
                  <a:pt x="65341" y="111721"/>
                </a:lnTo>
                <a:lnTo>
                  <a:pt x="65227" y="111975"/>
                </a:lnTo>
                <a:lnTo>
                  <a:pt x="64020" y="113372"/>
                </a:lnTo>
                <a:lnTo>
                  <a:pt x="63741" y="112280"/>
                </a:lnTo>
                <a:lnTo>
                  <a:pt x="63741" y="113626"/>
                </a:lnTo>
                <a:lnTo>
                  <a:pt x="63207" y="114261"/>
                </a:lnTo>
                <a:lnTo>
                  <a:pt x="62966" y="113868"/>
                </a:lnTo>
                <a:lnTo>
                  <a:pt x="62966" y="114300"/>
                </a:lnTo>
                <a:lnTo>
                  <a:pt x="62572" y="114122"/>
                </a:lnTo>
                <a:lnTo>
                  <a:pt x="62572" y="122008"/>
                </a:lnTo>
                <a:lnTo>
                  <a:pt x="62471" y="122516"/>
                </a:lnTo>
                <a:lnTo>
                  <a:pt x="62280" y="122313"/>
                </a:lnTo>
                <a:lnTo>
                  <a:pt x="62280" y="123278"/>
                </a:lnTo>
                <a:lnTo>
                  <a:pt x="62039" y="124548"/>
                </a:lnTo>
                <a:lnTo>
                  <a:pt x="61912" y="124282"/>
                </a:lnTo>
                <a:lnTo>
                  <a:pt x="61912" y="125183"/>
                </a:lnTo>
                <a:lnTo>
                  <a:pt x="60680" y="130771"/>
                </a:lnTo>
                <a:lnTo>
                  <a:pt x="60401" y="128587"/>
                </a:lnTo>
                <a:lnTo>
                  <a:pt x="60401" y="131914"/>
                </a:lnTo>
                <a:lnTo>
                  <a:pt x="57073" y="147523"/>
                </a:lnTo>
                <a:lnTo>
                  <a:pt x="55626" y="147142"/>
                </a:lnTo>
                <a:lnTo>
                  <a:pt x="53657" y="146634"/>
                </a:lnTo>
                <a:lnTo>
                  <a:pt x="52882" y="146443"/>
                </a:lnTo>
                <a:lnTo>
                  <a:pt x="56286" y="130771"/>
                </a:lnTo>
                <a:lnTo>
                  <a:pt x="56400" y="130263"/>
                </a:lnTo>
                <a:lnTo>
                  <a:pt x="56794" y="129628"/>
                </a:lnTo>
                <a:lnTo>
                  <a:pt x="59740" y="124802"/>
                </a:lnTo>
                <a:lnTo>
                  <a:pt x="60274" y="129374"/>
                </a:lnTo>
                <a:lnTo>
                  <a:pt x="60401" y="131914"/>
                </a:lnTo>
                <a:lnTo>
                  <a:pt x="60401" y="128587"/>
                </a:lnTo>
                <a:lnTo>
                  <a:pt x="59918" y="124802"/>
                </a:lnTo>
                <a:lnTo>
                  <a:pt x="60032" y="124167"/>
                </a:lnTo>
                <a:lnTo>
                  <a:pt x="60947" y="122770"/>
                </a:lnTo>
                <a:lnTo>
                  <a:pt x="61798" y="124421"/>
                </a:lnTo>
                <a:lnTo>
                  <a:pt x="61912" y="125183"/>
                </a:lnTo>
                <a:lnTo>
                  <a:pt x="61912" y="124282"/>
                </a:lnTo>
                <a:lnTo>
                  <a:pt x="61201" y="122770"/>
                </a:lnTo>
                <a:lnTo>
                  <a:pt x="61163" y="122389"/>
                </a:lnTo>
                <a:lnTo>
                  <a:pt x="61544" y="121754"/>
                </a:lnTo>
                <a:lnTo>
                  <a:pt x="62166" y="122389"/>
                </a:lnTo>
                <a:lnTo>
                  <a:pt x="62280" y="123278"/>
                </a:lnTo>
                <a:lnTo>
                  <a:pt x="62280" y="122313"/>
                </a:lnTo>
                <a:lnTo>
                  <a:pt x="61912" y="121920"/>
                </a:lnTo>
                <a:lnTo>
                  <a:pt x="62179" y="122047"/>
                </a:lnTo>
                <a:lnTo>
                  <a:pt x="62547" y="121920"/>
                </a:lnTo>
                <a:lnTo>
                  <a:pt x="62572" y="114122"/>
                </a:lnTo>
                <a:lnTo>
                  <a:pt x="62179" y="113944"/>
                </a:lnTo>
                <a:lnTo>
                  <a:pt x="62445" y="113372"/>
                </a:lnTo>
                <a:lnTo>
                  <a:pt x="62953" y="114134"/>
                </a:lnTo>
                <a:lnTo>
                  <a:pt x="62966" y="114300"/>
                </a:lnTo>
                <a:lnTo>
                  <a:pt x="62966" y="113868"/>
                </a:lnTo>
                <a:lnTo>
                  <a:pt x="62674" y="113372"/>
                </a:lnTo>
                <a:lnTo>
                  <a:pt x="62598" y="113245"/>
                </a:lnTo>
                <a:lnTo>
                  <a:pt x="62585" y="112991"/>
                </a:lnTo>
                <a:lnTo>
                  <a:pt x="63271" y="111467"/>
                </a:lnTo>
                <a:lnTo>
                  <a:pt x="63703" y="112991"/>
                </a:lnTo>
                <a:lnTo>
                  <a:pt x="63741" y="113626"/>
                </a:lnTo>
                <a:lnTo>
                  <a:pt x="63741" y="112280"/>
                </a:lnTo>
                <a:lnTo>
                  <a:pt x="63538" y="111467"/>
                </a:lnTo>
                <a:lnTo>
                  <a:pt x="63550" y="110832"/>
                </a:lnTo>
                <a:lnTo>
                  <a:pt x="65849" y="105625"/>
                </a:lnTo>
                <a:lnTo>
                  <a:pt x="65849" y="105117"/>
                </a:lnTo>
                <a:lnTo>
                  <a:pt x="63309" y="110832"/>
                </a:lnTo>
                <a:lnTo>
                  <a:pt x="63093" y="110007"/>
                </a:lnTo>
                <a:lnTo>
                  <a:pt x="63093" y="111467"/>
                </a:lnTo>
                <a:lnTo>
                  <a:pt x="62382" y="112991"/>
                </a:lnTo>
                <a:lnTo>
                  <a:pt x="62242" y="112788"/>
                </a:lnTo>
                <a:lnTo>
                  <a:pt x="62242" y="113245"/>
                </a:lnTo>
                <a:lnTo>
                  <a:pt x="62014" y="113868"/>
                </a:lnTo>
                <a:lnTo>
                  <a:pt x="61683" y="113715"/>
                </a:lnTo>
                <a:lnTo>
                  <a:pt x="61353" y="113576"/>
                </a:lnTo>
                <a:lnTo>
                  <a:pt x="61353" y="113842"/>
                </a:lnTo>
                <a:lnTo>
                  <a:pt x="61353" y="121754"/>
                </a:lnTo>
                <a:lnTo>
                  <a:pt x="60972" y="122389"/>
                </a:lnTo>
                <a:lnTo>
                  <a:pt x="60769" y="121945"/>
                </a:lnTo>
                <a:lnTo>
                  <a:pt x="60769" y="122643"/>
                </a:lnTo>
                <a:lnTo>
                  <a:pt x="59867" y="124167"/>
                </a:lnTo>
                <a:lnTo>
                  <a:pt x="59639" y="122135"/>
                </a:lnTo>
                <a:lnTo>
                  <a:pt x="59626" y="122008"/>
                </a:lnTo>
                <a:lnTo>
                  <a:pt x="59905" y="121754"/>
                </a:lnTo>
                <a:lnTo>
                  <a:pt x="60325" y="121373"/>
                </a:lnTo>
                <a:lnTo>
                  <a:pt x="60667" y="122135"/>
                </a:lnTo>
                <a:lnTo>
                  <a:pt x="60769" y="122643"/>
                </a:lnTo>
                <a:lnTo>
                  <a:pt x="60769" y="121945"/>
                </a:lnTo>
                <a:lnTo>
                  <a:pt x="60515" y="121373"/>
                </a:lnTo>
                <a:lnTo>
                  <a:pt x="60452" y="121246"/>
                </a:lnTo>
                <a:lnTo>
                  <a:pt x="61302" y="121615"/>
                </a:lnTo>
                <a:lnTo>
                  <a:pt x="61353" y="121754"/>
                </a:lnTo>
                <a:lnTo>
                  <a:pt x="61353" y="113842"/>
                </a:lnTo>
                <a:lnTo>
                  <a:pt x="60921" y="114007"/>
                </a:lnTo>
                <a:lnTo>
                  <a:pt x="60972" y="113499"/>
                </a:lnTo>
                <a:lnTo>
                  <a:pt x="61353" y="113842"/>
                </a:lnTo>
                <a:lnTo>
                  <a:pt x="61353" y="113576"/>
                </a:lnTo>
                <a:lnTo>
                  <a:pt x="60921" y="113245"/>
                </a:lnTo>
                <a:lnTo>
                  <a:pt x="60934" y="113118"/>
                </a:lnTo>
                <a:lnTo>
                  <a:pt x="61099" y="111467"/>
                </a:lnTo>
                <a:lnTo>
                  <a:pt x="62204" y="112991"/>
                </a:lnTo>
                <a:lnTo>
                  <a:pt x="62242" y="113245"/>
                </a:lnTo>
                <a:lnTo>
                  <a:pt x="62242" y="112788"/>
                </a:lnTo>
                <a:lnTo>
                  <a:pt x="61366" y="111467"/>
                </a:lnTo>
                <a:lnTo>
                  <a:pt x="61201" y="111213"/>
                </a:lnTo>
                <a:lnTo>
                  <a:pt x="61137" y="110832"/>
                </a:lnTo>
                <a:lnTo>
                  <a:pt x="61569" y="104990"/>
                </a:lnTo>
                <a:lnTo>
                  <a:pt x="62979" y="110324"/>
                </a:lnTo>
                <a:lnTo>
                  <a:pt x="63093" y="111467"/>
                </a:lnTo>
                <a:lnTo>
                  <a:pt x="63093" y="110007"/>
                </a:lnTo>
                <a:lnTo>
                  <a:pt x="61798" y="104990"/>
                </a:lnTo>
                <a:lnTo>
                  <a:pt x="61734" y="104736"/>
                </a:lnTo>
                <a:lnTo>
                  <a:pt x="61683" y="103720"/>
                </a:lnTo>
                <a:lnTo>
                  <a:pt x="62928" y="87401"/>
                </a:lnTo>
                <a:lnTo>
                  <a:pt x="63411" y="87325"/>
                </a:lnTo>
                <a:lnTo>
                  <a:pt x="67132" y="88252"/>
                </a:lnTo>
                <a:lnTo>
                  <a:pt x="67132" y="81229"/>
                </a:lnTo>
                <a:lnTo>
                  <a:pt x="67005" y="81216"/>
                </a:lnTo>
                <a:lnTo>
                  <a:pt x="66852" y="81978"/>
                </a:lnTo>
                <a:lnTo>
                  <a:pt x="66687" y="81851"/>
                </a:lnTo>
                <a:lnTo>
                  <a:pt x="66713" y="81724"/>
                </a:lnTo>
                <a:lnTo>
                  <a:pt x="66802" y="81089"/>
                </a:lnTo>
                <a:lnTo>
                  <a:pt x="65201" y="80962"/>
                </a:lnTo>
                <a:lnTo>
                  <a:pt x="65074" y="81724"/>
                </a:lnTo>
                <a:lnTo>
                  <a:pt x="64935" y="81724"/>
                </a:lnTo>
                <a:lnTo>
                  <a:pt x="64947" y="81597"/>
                </a:lnTo>
                <a:lnTo>
                  <a:pt x="64960" y="80962"/>
                </a:lnTo>
                <a:lnTo>
                  <a:pt x="63309" y="80835"/>
                </a:lnTo>
                <a:lnTo>
                  <a:pt x="63258" y="81597"/>
                </a:lnTo>
                <a:lnTo>
                  <a:pt x="63080" y="81597"/>
                </a:lnTo>
                <a:lnTo>
                  <a:pt x="63093" y="80835"/>
                </a:lnTo>
                <a:lnTo>
                  <a:pt x="62738" y="80835"/>
                </a:lnTo>
                <a:lnTo>
                  <a:pt x="62738" y="87439"/>
                </a:lnTo>
                <a:lnTo>
                  <a:pt x="61442" y="103720"/>
                </a:lnTo>
                <a:lnTo>
                  <a:pt x="61366" y="103441"/>
                </a:lnTo>
                <a:lnTo>
                  <a:pt x="61366" y="104990"/>
                </a:lnTo>
                <a:lnTo>
                  <a:pt x="60921" y="110832"/>
                </a:lnTo>
                <a:lnTo>
                  <a:pt x="60794" y="110642"/>
                </a:lnTo>
                <a:lnTo>
                  <a:pt x="60794" y="113118"/>
                </a:lnTo>
                <a:lnTo>
                  <a:pt x="60629" y="113017"/>
                </a:lnTo>
                <a:lnTo>
                  <a:pt x="60629" y="114109"/>
                </a:lnTo>
                <a:lnTo>
                  <a:pt x="60413" y="114185"/>
                </a:lnTo>
                <a:lnTo>
                  <a:pt x="60261" y="114134"/>
                </a:lnTo>
                <a:lnTo>
                  <a:pt x="60172" y="121246"/>
                </a:lnTo>
                <a:lnTo>
                  <a:pt x="59601" y="121754"/>
                </a:lnTo>
                <a:lnTo>
                  <a:pt x="59601" y="124548"/>
                </a:lnTo>
                <a:lnTo>
                  <a:pt x="56540" y="129628"/>
                </a:lnTo>
                <a:lnTo>
                  <a:pt x="57823" y="123659"/>
                </a:lnTo>
                <a:lnTo>
                  <a:pt x="57873" y="123405"/>
                </a:lnTo>
                <a:lnTo>
                  <a:pt x="58178" y="123151"/>
                </a:lnTo>
                <a:lnTo>
                  <a:pt x="59423" y="122135"/>
                </a:lnTo>
                <a:lnTo>
                  <a:pt x="59486" y="122643"/>
                </a:lnTo>
                <a:lnTo>
                  <a:pt x="59601" y="124548"/>
                </a:lnTo>
                <a:lnTo>
                  <a:pt x="59601" y="121754"/>
                </a:lnTo>
                <a:lnTo>
                  <a:pt x="59461" y="120738"/>
                </a:lnTo>
                <a:lnTo>
                  <a:pt x="60071" y="121018"/>
                </a:lnTo>
                <a:lnTo>
                  <a:pt x="60172" y="121246"/>
                </a:lnTo>
                <a:lnTo>
                  <a:pt x="60172" y="114109"/>
                </a:lnTo>
                <a:lnTo>
                  <a:pt x="60058" y="114312"/>
                </a:lnTo>
                <a:lnTo>
                  <a:pt x="59626" y="114477"/>
                </a:lnTo>
                <a:lnTo>
                  <a:pt x="59550" y="114134"/>
                </a:lnTo>
                <a:lnTo>
                  <a:pt x="60058" y="114312"/>
                </a:lnTo>
                <a:lnTo>
                  <a:pt x="60058" y="114071"/>
                </a:lnTo>
                <a:lnTo>
                  <a:pt x="59486" y="113893"/>
                </a:lnTo>
                <a:lnTo>
                  <a:pt x="59486" y="114693"/>
                </a:lnTo>
                <a:lnTo>
                  <a:pt x="59385" y="114896"/>
                </a:lnTo>
                <a:lnTo>
                  <a:pt x="59385" y="121881"/>
                </a:lnTo>
                <a:lnTo>
                  <a:pt x="57950" y="123151"/>
                </a:lnTo>
                <a:lnTo>
                  <a:pt x="58394" y="120992"/>
                </a:lnTo>
                <a:lnTo>
                  <a:pt x="59232" y="120738"/>
                </a:lnTo>
                <a:lnTo>
                  <a:pt x="59385" y="121881"/>
                </a:lnTo>
                <a:lnTo>
                  <a:pt x="59385" y="114896"/>
                </a:lnTo>
                <a:lnTo>
                  <a:pt x="59258" y="114896"/>
                </a:lnTo>
                <a:lnTo>
                  <a:pt x="59258" y="115150"/>
                </a:lnTo>
                <a:lnTo>
                  <a:pt x="59055" y="115570"/>
                </a:lnTo>
                <a:lnTo>
                  <a:pt x="59055" y="120548"/>
                </a:lnTo>
                <a:lnTo>
                  <a:pt x="58470" y="120738"/>
                </a:lnTo>
                <a:lnTo>
                  <a:pt x="58547" y="120319"/>
                </a:lnTo>
                <a:lnTo>
                  <a:pt x="59055" y="120548"/>
                </a:lnTo>
                <a:lnTo>
                  <a:pt x="59055" y="115570"/>
                </a:lnTo>
                <a:lnTo>
                  <a:pt x="58953" y="115773"/>
                </a:lnTo>
                <a:lnTo>
                  <a:pt x="58801" y="115646"/>
                </a:lnTo>
                <a:lnTo>
                  <a:pt x="58801" y="116039"/>
                </a:lnTo>
                <a:lnTo>
                  <a:pt x="58686" y="116306"/>
                </a:lnTo>
                <a:lnTo>
                  <a:pt x="58432" y="116814"/>
                </a:lnTo>
                <a:lnTo>
                  <a:pt x="58432" y="120002"/>
                </a:lnTo>
                <a:lnTo>
                  <a:pt x="58204" y="120865"/>
                </a:lnTo>
                <a:lnTo>
                  <a:pt x="58153" y="120992"/>
                </a:lnTo>
                <a:lnTo>
                  <a:pt x="57670" y="123278"/>
                </a:lnTo>
                <a:lnTo>
                  <a:pt x="57607" y="123659"/>
                </a:lnTo>
                <a:lnTo>
                  <a:pt x="56235" y="130009"/>
                </a:lnTo>
                <a:lnTo>
                  <a:pt x="56134" y="130263"/>
                </a:lnTo>
                <a:lnTo>
                  <a:pt x="56108" y="130771"/>
                </a:lnTo>
                <a:lnTo>
                  <a:pt x="52705" y="146392"/>
                </a:lnTo>
                <a:lnTo>
                  <a:pt x="48755" y="145364"/>
                </a:lnTo>
                <a:lnTo>
                  <a:pt x="48247" y="144983"/>
                </a:lnTo>
                <a:lnTo>
                  <a:pt x="47701" y="144589"/>
                </a:lnTo>
                <a:lnTo>
                  <a:pt x="56108" y="130771"/>
                </a:lnTo>
                <a:lnTo>
                  <a:pt x="56108" y="130314"/>
                </a:lnTo>
                <a:lnTo>
                  <a:pt x="47523" y="144462"/>
                </a:lnTo>
                <a:lnTo>
                  <a:pt x="47396" y="144348"/>
                </a:lnTo>
                <a:lnTo>
                  <a:pt x="46723" y="143840"/>
                </a:lnTo>
                <a:lnTo>
                  <a:pt x="45707" y="143078"/>
                </a:lnTo>
                <a:lnTo>
                  <a:pt x="44856" y="142443"/>
                </a:lnTo>
                <a:lnTo>
                  <a:pt x="44081" y="141871"/>
                </a:lnTo>
                <a:lnTo>
                  <a:pt x="52463" y="128104"/>
                </a:lnTo>
                <a:lnTo>
                  <a:pt x="52692" y="127723"/>
                </a:lnTo>
                <a:lnTo>
                  <a:pt x="53301" y="127215"/>
                </a:lnTo>
                <a:lnTo>
                  <a:pt x="57607" y="123659"/>
                </a:lnTo>
                <a:lnTo>
                  <a:pt x="57607" y="123342"/>
                </a:lnTo>
                <a:lnTo>
                  <a:pt x="53022" y="127215"/>
                </a:lnTo>
                <a:lnTo>
                  <a:pt x="56248" y="121881"/>
                </a:lnTo>
                <a:lnTo>
                  <a:pt x="56324" y="121754"/>
                </a:lnTo>
                <a:lnTo>
                  <a:pt x="56934" y="121500"/>
                </a:lnTo>
                <a:lnTo>
                  <a:pt x="58153" y="120992"/>
                </a:lnTo>
                <a:lnTo>
                  <a:pt x="56502" y="121500"/>
                </a:lnTo>
                <a:lnTo>
                  <a:pt x="57607" y="119595"/>
                </a:lnTo>
                <a:lnTo>
                  <a:pt x="58293" y="119595"/>
                </a:lnTo>
                <a:lnTo>
                  <a:pt x="58432" y="120002"/>
                </a:lnTo>
                <a:lnTo>
                  <a:pt x="58432" y="116814"/>
                </a:lnTo>
                <a:lnTo>
                  <a:pt x="58242" y="116865"/>
                </a:lnTo>
                <a:lnTo>
                  <a:pt x="58242" y="119468"/>
                </a:lnTo>
                <a:lnTo>
                  <a:pt x="57670" y="119468"/>
                </a:lnTo>
                <a:lnTo>
                  <a:pt x="58039" y="118910"/>
                </a:lnTo>
                <a:lnTo>
                  <a:pt x="58242" y="119468"/>
                </a:lnTo>
                <a:lnTo>
                  <a:pt x="58242" y="116865"/>
                </a:lnTo>
                <a:lnTo>
                  <a:pt x="58204" y="117055"/>
                </a:lnTo>
                <a:lnTo>
                  <a:pt x="58140" y="117360"/>
                </a:lnTo>
                <a:lnTo>
                  <a:pt x="57950" y="117741"/>
                </a:lnTo>
                <a:lnTo>
                  <a:pt x="57950" y="118643"/>
                </a:lnTo>
                <a:lnTo>
                  <a:pt x="57442" y="119468"/>
                </a:lnTo>
                <a:lnTo>
                  <a:pt x="57353" y="119595"/>
                </a:lnTo>
                <a:lnTo>
                  <a:pt x="56172" y="121627"/>
                </a:lnTo>
                <a:lnTo>
                  <a:pt x="55981" y="121704"/>
                </a:lnTo>
                <a:lnTo>
                  <a:pt x="55981" y="121881"/>
                </a:lnTo>
                <a:lnTo>
                  <a:pt x="52552" y="127596"/>
                </a:lnTo>
                <a:lnTo>
                  <a:pt x="52197" y="127901"/>
                </a:lnTo>
                <a:lnTo>
                  <a:pt x="52197" y="128104"/>
                </a:lnTo>
                <a:lnTo>
                  <a:pt x="43967" y="141782"/>
                </a:lnTo>
                <a:lnTo>
                  <a:pt x="42138" y="140411"/>
                </a:lnTo>
                <a:lnTo>
                  <a:pt x="41122" y="139649"/>
                </a:lnTo>
                <a:lnTo>
                  <a:pt x="39611" y="138531"/>
                </a:lnTo>
                <a:lnTo>
                  <a:pt x="52197" y="128104"/>
                </a:lnTo>
                <a:lnTo>
                  <a:pt x="52197" y="127901"/>
                </a:lnTo>
                <a:lnTo>
                  <a:pt x="39433" y="138404"/>
                </a:lnTo>
                <a:lnTo>
                  <a:pt x="39077" y="138125"/>
                </a:lnTo>
                <a:lnTo>
                  <a:pt x="38633" y="137363"/>
                </a:lnTo>
                <a:lnTo>
                  <a:pt x="37668" y="135712"/>
                </a:lnTo>
                <a:lnTo>
                  <a:pt x="37122" y="134785"/>
                </a:lnTo>
                <a:lnTo>
                  <a:pt x="49809" y="124294"/>
                </a:lnTo>
                <a:lnTo>
                  <a:pt x="49961" y="124167"/>
                </a:lnTo>
                <a:lnTo>
                  <a:pt x="50965" y="123786"/>
                </a:lnTo>
                <a:lnTo>
                  <a:pt x="55981" y="121881"/>
                </a:lnTo>
                <a:lnTo>
                  <a:pt x="55981" y="121704"/>
                </a:lnTo>
                <a:lnTo>
                  <a:pt x="50457" y="123786"/>
                </a:lnTo>
                <a:lnTo>
                  <a:pt x="55359" y="119722"/>
                </a:lnTo>
                <a:lnTo>
                  <a:pt x="57353" y="119595"/>
                </a:lnTo>
                <a:lnTo>
                  <a:pt x="57353" y="119468"/>
                </a:lnTo>
                <a:lnTo>
                  <a:pt x="55613" y="119468"/>
                </a:lnTo>
                <a:lnTo>
                  <a:pt x="57277" y="118071"/>
                </a:lnTo>
                <a:lnTo>
                  <a:pt x="57797" y="118237"/>
                </a:lnTo>
                <a:lnTo>
                  <a:pt x="57950" y="118643"/>
                </a:lnTo>
                <a:lnTo>
                  <a:pt x="57950" y="117741"/>
                </a:lnTo>
                <a:lnTo>
                  <a:pt x="57785" y="118059"/>
                </a:lnTo>
                <a:lnTo>
                  <a:pt x="57480" y="117944"/>
                </a:lnTo>
                <a:lnTo>
                  <a:pt x="57619" y="117817"/>
                </a:lnTo>
                <a:lnTo>
                  <a:pt x="58140" y="117360"/>
                </a:lnTo>
                <a:lnTo>
                  <a:pt x="58140" y="117106"/>
                </a:lnTo>
                <a:lnTo>
                  <a:pt x="57238" y="117817"/>
                </a:lnTo>
                <a:lnTo>
                  <a:pt x="57035" y="117767"/>
                </a:lnTo>
                <a:lnTo>
                  <a:pt x="57035" y="117944"/>
                </a:lnTo>
                <a:lnTo>
                  <a:pt x="55245" y="119468"/>
                </a:lnTo>
                <a:lnTo>
                  <a:pt x="55029" y="119481"/>
                </a:lnTo>
                <a:lnTo>
                  <a:pt x="55029" y="119722"/>
                </a:lnTo>
                <a:lnTo>
                  <a:pt x="49898" y="123913"/>
                </a:lnTo>
                <a:lnTo>
                  <a:pt x="49403" y="124104"/>
                </a:lnTo>
                <a:lnTo>
                  <a:pt x="49403" y="124294"/>
                </a:lnTo>
                <a:lnTo>
                  <a:pt x="36982" y="134556"/>
                </a:lnTo>
                <a:lnTo>
                  <a:pt x="36195" y="133172"/>
                </a:lnTo>
                <a:lnTo>
                  <a:pt x="35674" y="132283"/>
                </a:lnTo>
                <a:lnTo>
                  <a:pt x="35153" y="131394"/>
                </a:lnTo>
                <a:lnTo>
                  <a:pt x="34632" y="130505"/>
                </a:lnTo>
                <a:lnTo>
                  <a:pt x="34340" y="130022"/>
                </a:lnTo>
                <a:lnTo>
                  <a:pt x="49403" y="124294"/>
                </a:lnTo>
                <a:lnTo>
                  <a:pt x="49403" y="124104"/>
                </a:lnTo>
                <a:lnTo>
                  <a:pt x="34201" y="129794"/>
                </a:lnTo>
                <a:lnTo>
                  <a:pt x="33147" y="127965"/>
                </a:lnTo>
                <a:lnTo>
                  <a:pt x="32981" y="126822"/>
                </a:lnTo>
                <a:lnTo>
                  <a:pt x="32804" y="125704"/>
                </a:lnTo>
                <a:lnTo>
                  <a:pt x="48602" y="119849"/>
                </a:lnTo>
                <a:lnTo>
                  <a:pt x="55029" y="119722"/>
                </a:lnTo>
                <a:lnTo>
                  <a:pt x="55029" y="119481"/>
                </a:lnTo>
                <a:lnTo>
                  <a:pt x="49225" y="119595"/>
                </a:lnTo>
                <a:lnTo>
                  <a:pt x="55143" y="117436"/>
                </a:lnTo>
                <a:lnTo>
                  <a:pt x="57035" y="117944"/>
                </a:lnTo>
                <a:lnTo>
                  <a:pt x="57035" y="117767"/>
                </a:lnTo>
                <a:lnTo>
                  <a:pt x="55892" y="117436"/>
                </a:lnTo>
                <a:lnTo>
                  <a:pt x="55448" y="117309"/>
                </a:lnTo>
                <a:lnTo>
                  <a:pt x="55791" y="117182"/>
                </a:lnTo>
                <a:lnTo>
                  <a:pt x="57480" y="116547"/>
                </a:lnTo>
                <a:lnTo>
                  <a:pt x="58204" y="117055"/>
                </a:lnTo>
                <a:lnTo>
                  <a:pt x="58204" y="116840"/>
                </a:lnTo>
                <a:lnTo>
                  <a:pt x="57708" y="116547"/>
                </a:lnTo>
                <a:lnTo>
                  <a:pt x="58254" y="116293"/>
                </a:lnTo>
                <a:lnTo>
                  <a:pt x="58801" y="116039"/>
                </a:lnTo>
                <a:lnTo>
                  <a:pt x="58801" y="115646"/>
                </a:lnTo>
                <a:lnTo>
                  <a:pt x="58686" y="115493"/>
                </a:lnTo>
                <a:lnTo>
                  <a:pt x="58686" y="115785"/>
                </a:lnTo>
                <a:lnTo>
                  <a:pt x="57531" y="116293"/>
                </a:lnTo>
                <a:lnTo>
                  <a:pt x="57251" y="116078"/>
                </a:lnTo>
                <a:lnTo>
                  <a:pt x="57251" y="116420"/>
                </a:lnTo>
                <a:lnTo>
                  <a:pt x="55156" y="117182"/>
                </a:lnTo>
                <a:lnTo>
                  <a:pt x="54838" y="117081"/>
                </a:lnTo>
                <a:lnTo>
                  <a:pt x="54838" y="117309"/>
                </a:lnTo>
                <a:lnTo>
                  <a:pt x="48552" y="119595"/>
                </a:lnTo>
                <a:lnTo>
                  <a:pt x="48006" y="119608"/>
                </a:lnTo>
                <a:lnTo>
                  <a:pt x="48006" y="119849"/>
                </a:lnTo>
                <a:lnTo>
                  <a:pt x="32791" y="125552"/>
                </a:lnTo>
                <a:lnTo>
                  <a:pt x="31991" y="120218"/>
                </a:lnTo>
                <a:lnTo>
                  <a:pt x="48006" y="119849"/>
                </a:lnTo>
                <a:lnTo>
                  <a:pt x="48006" y="119608"/>
                </a:lnTo>
                <a:lnTo>
                  <a:pt x="31953" y="119964"/>
                </a:lnTo>
                <a:lnTo>
                  <a:pt x="31496" y="116789"/>
                </a:lnTo>
                <a:lnTo>
                  <a:pt x="31572" y="115900"/>
                </a:lnTo>
                <a:lnTo>
                  <a:pt x="48717" y="115404"/>
                </a:lnTo>
                <a:lnTo>
                  <a:pt x="54838" y="117309"/>
                </a:lnTo>
                <a:lnTo>
                  <a:pt x="54838" y="117081"/>
                </a:lnTo>
                <a:lnTo>
                  <a:pt x="49745" y="115404"/>
                </a:lnTo>
                <a:lnTo>
                  <a:pt x="49352" y="115277"/>
                </a:lnTo>
                <a:lnTo>
                  <a:pt x="55689" y="115150"/>
                </a:lnTo>
                <a:lnTo>
                  <a:pt x="57251" y="116420"/>
                </a:lnTo>
                <a:lnTo>
                  <a:pt x="57251" y="116078"/>
                </a:lnTo>
                <a:lnTo>
                  <a:pt x="56057" y="115150"/>
                </a:lnTo>
                <a:lnTo>
                  <a:pt x="58191" y="115150"/>
                </a:lnTo>
                <a:lnTo>
                  <a:pt x="58686" y="115785"/>
                </a:lnTo>
                <a:lnTo>
                  <a:pt x="58686" y="115493"/>
                </a:lnTo>
                <a:lnTo>
                  <a:pt x="58445" y="115150"/>
                </a:lnTo>
                <a:lnTo>
                  <a:pt x="59258" y="115150"/>
                </a:lnTo>
                <a:lnTo>
                  <a:pt x="59258" y="114896"/>
                </a:lnTo>
                <a:lnTo>
                  <a:pt x="58280" y="114896"/>
                </a:lnTo>
                <a:lnTo>
                  <a:pt x="58026" y="114528"/>
                </a:lnTo>
                <a:lnTo>
                  <a:pt x="58026" y="114896"/>
                </a:lnTo>
                <a:lnTo>
                  <a:pt x="55740" y="114896"/>
                </a:lnTo>
                <a:lnTo>
                  <a:pt x="55410" y="114655"/>
                </a:lnTo>
                <a:lnTo>
                  <a:pt x="55410" y="115023"/>
                </a:lnTo>
                <a:lnTo>
                  <a:pt x="48717" y="115150"/>
                </a:lnTo>
                <a:lnTo>
                  <a:pt x="48094" y="114960"/>
                </a:lnTo>
                <a:lnTo>
                  <a:pt x="48094" y="115150"/>
                </a:lnTo>
                <a:lnTo>
                  <a:pt x="31661" y="115531"/>
                </a:lnTo>
                <a:lnTo>
                  <a:pt x="32677" y="111582"/>
                </a:lnTo>
                <a:lnTo>
                  <a:pt x="32981" y="110350"/>
                </a:lnTo>
                <a:lnTo>
                  <a:pt x="48094" y="115150"/>
                </a:lnTo>
                <a:lnTo>
                  <a:pt x="48094" y="114960"/>
                </a:lnTo>
                <a:lnTo>
                  <a:pt x="33045" y="110096"/>
                </a:lnTo>
                <a:lnTo>
                  <a:pt x="33870" y="106883"/>
                </a:lnTo>
                <a:lnTo>
                  <a:pt x="32842" y="106883"/>
                </a:lnTo>
                <a:lnTo>
                  <a:pt x="32867" y="106756"/>
                </a:lnTo>
                <a:lnTo>
                  <a:pt x="33909" y="106756"/>
                </a:lnTo>
                <a:lnTo>
                  <a:pt x="34099" y="105994"/>
                </a:lnTo>
                <a:lnTo>
                  <a:pt x="33045" y="105994"/>
                </a:lnTo>
                <a:lnTo>
                  <a:pt x="33070" y="105867"/>
                </a:lnTo>
                <a:lnTo>
                  <a:pt x="33896" y="105867"/>
                </a:lnTo>
                <a:lnTo>
                  <a:pt x="50304" y="111086"/>
                </a:lnTo>
                <a:lnTo>
                  <a:pt x="55410" y="115023"/>
                </a:lnTo>
                <a:lnTo>
                  <a:pt x="55410" y="114655"/>
                </a:lnTo>
                <a:lnTo>
                  <a:pt x="50914" y="111340"/>
                </a:lnTo>
                <a:lnTo>
                  <a:pt x="56946" y="113245"/>
                </a:lnTo>
                <a:lnTo>
                  <a:pt x="58026" y="114896"/>
                </a:lnTo>
                <a:lnTo>
                  <a:pt x="58026" y="114528"/>
                </a:lnTo>
                <a:lnTo>
                  <a:pt x="57251" y="113372"/>
                </a:lnTo>
                <a:lnTo>
                  <a:pt x="59309" y="114007"/>
                </a:lnTo>
                <a:lnTo>
                  <a:pt x="59486" y="114693"/>
                </a:lnTo>
                <a:lnTo>
                  <a:pt x="59486" y="113893"/>
                </a:lnTo>
                <a:lnTo>
                  <a:pt x="59448" y="113753"/>
                </a:lnTo>
                <a:lnTo>
                  <a:pt x="59258" y="113030"/>
                </a:lnTo>
                <a:lnTo>
                  <a:pt x="59258" y="113753"/>
                </a:lnTo>
                <a:lnTo>
                  <a:pt x="57975" y="113372"/>
                </a:lnTo>
                <a:lnTo>
                  <a:pt x="57111" y="113118"/>
                </a:lnTo>
                <a:lnTo>
                  <a:pt x="57023" y="112991"/>
                </a:lnTo>
                <a:lnTo>
                  <a:pt x="56756" y="112598"/>
                </a:lnTo>
                <a:lnTo>
                  <a:pt x="56756" y="112991"/>
                </a:lnTo>
                <a:lnTo>
                  <a:pt x="51612" y="111340"/>
                </a:lnTo>
                <a:lnTo>
                  <a:pt x="50419" y="110959"/>
                </a:lnTo>
                <a:lnTo>
                  <a:pt x="50076" y="110705"/>
                </a:lnTo>
                <a:lnTo>
                  <a:pt x="49784" y="110490"/>
                </a:lnTo>
                <a:lnTo>
                  <a:pt x="49784" y="110705"/>
                </a:lnTo>
                <a:lnTo>
                  <a:pt x="34163" y="105689"/>
                </a:lnTo>
                <a:lnTo>
                  <a:pt x="34328" y="105105"/>
                </a:lnTo>
                <a:lnTo>
                  <a:pt x="33261" y="105105"/>
                </a:lnTo>
                <a:lnTo>
                  <a:pt x="33286" y="104978"/>
                </a:lnTo>
                <a:lnTo>
                  <a:pt x="34353" y="104978"/>
                </a:lnTo>
                <a:lnTo>
                  <a:pt x="34417" y="104724"/>
                </a:lnTo>
                <a:lnTo>
                  <a:pt x="35458" y="103327"/>
                </a:lnTo>
                <a:lnTo>
                  <a:pt x="34340" y="103327"/>
                </a:lnTo>
                <a:lnTo>
                  <a:pt x="34429" y="103200"/>
                </a:lnTo>
                <a:lnTo>
                  <a:pt x="35560" y="103200"/>
                </a:lnTo>
                <a:lnTo>
                  <a:pt x="36131" y="102438"/>
                </a:lnTo>
                <a:lnTo>
                  <a:pt x="34988" y="102438"/>
                </a:lnTo>
                <a:lnTo>
                  <a:pt x="35077" y="102311"/>
                </a:lnTo>
                <a:lnTo>
                  <a:pt x="36220" y="102311"/>
                </a:lnTo>
                <a:lnTo>
                  <a:pt x="36703" y="101663"/>
                </a:lnTo>
                <a:lnTo>
                  <a:pt x="39928" y="104457"/>
                </a:lnTo>
                <a:lnTo>
                  <a:pt x="40538" y="103759"/>
                </a:lnTo>
                <a:lnTo>
                  <a:pt x="49784" y="110705"/>
                </a:lnTo>
                <a:lnTo>
                  <a:pt x="49784" y="110490"/>
                </a:lnTo>
                <a:lnTo>
                  <a:pt x="40640" y="103632"/>
                </a:lnTo>
                <a:lnTo>
                  <a:pt x="39738" y="102755"/>
                </a:lnTo>
                <a:lnTo>
                  <a:pt x="40652" y="101739"/>
                </a:lnTo>
                <a:lnTo>
                  <a:pt x="41567" y="102577"/>
                </a:lnTo>
                <a:lnTo>
                  <a:pt x="42354" y="101688"/>
                </a:lnTo>
                <a:lnTo>
                  <a:pt x="41414" y="100850"/>
                </a:lnTo>
                <a:lnTo>
                  <a:pt x="42506" y="99644"/>
                </a:lnTo>
                <a:lnTo>
                  <a:pt x="53174" y="107657"/>
                </a:lnTo>
                <a:lnTo>
                  <a:pt x="56756" y="112991"/>
                </a:lnTo>
                <a:lnTo>
                  <a:pt x="56756" y="112598"/>
                </a:lnTo>
                <a:lnTo>
                  <a:pt x="53670" y="108038"/>
                </a:lnTo>
                <a:lnTo>
                  <a:pt x="58712" y="111848"/>
                </a:lnTo>
                <a:lnTo>
                  <a:pt x="59258" y="113753"/>
                </a:lnTo>
                <a:lnTo>
                  <a:pt x="59258" y="113030"/>
                </a:lnTo>
                <a:lnTo>
                  <a:pt x="59016" y="112102"/>
                </a:lnTo>
                <a:lnTo>
                  <a:pt x="60566" y="113245"/>
                </a:lnTo>
                <a:lnTo>
                  <a:pt x="60629" y="114109"/>
                </a:lnTo>
                <a:lnTo>
                  <a:pt x="60629" y="113017"/>
                </a:lnTo>
                <a:lnTo>
                  <a:pt x="59296" y="112102"/>
                </a:lnTo>
                <a:lnTo>
                  <a:pt x="58928" y="111848"/>
                </a:lnTo>
                <a:lnTo>
                  <a:pt x="58864" y="111594"/>
                </a:lnTo>
                <a:lnTo>
                  <a:pt x="58661" y="110794"/>
                </a:lnTo>
                <a:lnTo>
                  <a:pt x="58661" y="111594"/>
                </a:lnTo>
                <a:lnTo>
                  <a:pt x="54000" y="108038"/>
                </a:lnTo>
                <a:lnTo>
                  <a:pt x="53340" y="107530"/>
                </a:lnTo>
                <a:lnTo>
                  <a:pt x="53086" y="107149"/>
                </a:lnTo>
                <a:lnTo>
                  <a:pt x="52832" y="106781"/>
                </a:lnTo>
                <a:lnTo>
                  <a:pt x="52832" y="107149"/>
                </a:lnTo>
                <a:lnTo>
                  <a:pt x="42621" y="99517"/>
                </a:lnTo>
                <a:lnTo>
                  <a:pt x="42799" y="99326"/>
                </a:lnTo>
                <a:lnTo>
                  <a:pt x="41109" y="97790"/>
                </a:lnTo>
                <a:lnTo>
                  <a:pt x="40805" y="98145"/>
                </a:lnTo>
                <a:lnTo>
                  <a:pt x="40690" y="98285"/>
                </a:lnTo>
                <a:lnTo>
                  <a:pt x="39738" y="99377"/>
                </a:lnTo>
                <a:lnTo>
                  <a:pt x="38989" y="98755"/>
                </a:lnTo>
                <a:lnTo>
                  <a:pt x="38989" y="100279"/>
                </a:lnTo>
                <a:lnTo>
                  <a:pt x="38061" y="101333"/>
                </a:lnTo>
                <a:lnTo>
                  <a:pt x="37388" y="100761"/>
                </a:lnTo>
                <a:lnTo>
                  <a:pt x="38023" y="99898"/>
                </a:lnTo>
                <a:lnTo>
                  <a:pt x="36830" y="99898"/>
                </a:lnTo>
                <a:lnTo>
                  <a:pt x="36918" y="99771"/>
                </a:lnTo>
                <a:lnTo>
                  <a:pt x="38125" y="99771"/>
                </a:lnTo>
                <a:lnTo>
                  <a:pt x="38227" y="99631"/>
                </a:lnTo>
                <a:lnTo>
                  <a:pt x="38989" y="100279"/>
                </a:lnTo>
                <a:lnTo>
                  <a:pt x="38989" y="98755"/>
                </a:lnTo>
                <a:lnTo>
                  <a:pt x="39255" y="98247"/>
                </a:lnTo>
                <a:lnTo>
                  <a:pt x="38430" y="98247"/>
                </a:lnTo>
                <a:lnTo>
                  <a:pt x="38277" y="98120"/>
                </a:lnTo>
                <a:lnTo>
                  <a:pt x="39357" y="98120"/>
                </a:lnTo>
                <a:lnTo>
                  <a:pt x="39751" y="97574"/>
                </a:lnTo>
                <a:lnTo>
                  <a:pt x="40690" y="98285"/>
                </a:lnTo>
                <a:lnTo>
                  <a:pt x="40690" y="98069"/>
                </a:lnTo>
                <a:lnTo>
                  <a:pt x="39751" y="97358"/>
                </a:lnTo>
                <a:lnTo>
                  <a:pt x="39928" y="97358"/>
                </a:lnTo>
                <a:lnTo>
                  <a:pt x="40398" y="96723"/>
                </a:lnTo>
                <a:lnTo>
                  <a:pt x="39636" y="96723"/>
                </a:lnTo>
                <a:lnTo>
                  <a:pt x="39636" y="97485"/>
                </a:lnTo>
                <a:lnTo>
                  <a:pt x="38582" y="97485"/>
                </a:lnTo>
                <a:lnTo>
                  <a:pt x="38671" y="97358"/>
                </a:lnTo>
                <a:lnTo>
                  <a:pt x="39471" y="97358"/>
                </a:lnTo>
                <a:lnTo>
                  <a:pt x="39636" y="97485"/>
                </a:lnTo>
                <a:lnTo>
                  <a:pt x="39636" y="96723"/>
                </a:lnTo>
                <a:lnTo>
                  <a:pt x="39128" y="96723"/>
                </a:lnTo>
                <a:lnTo>
                  <a:pt x="39217" y="96596"/>
                </a:lnTo>
                <a:lnTo>
                  <a:pt x="40487" y="96596"/>
                </a:lnTo>
                <a:lnTo>
                  <a:pt x="40970" y="95961"/>
                </a:lnTo>
                <a:lnTo>
                  <a:pt x="39687" y="95961"/>
                </a:lnTo>
                <a:lnTo>
                  <a:pt x="39776" y="95834"/>
                </a:lnTo>
                <a:lnTo>
                  <a:pt x="41059" y="95834"/>
                </a:lnTo>
                <a:lnTo>
                  <a:pt x="41541" y="95199"/>
                </a:lnTo>
                <a:lnTo>
                  <a:pt x="40233" y="95199"/>
                </a:lnTo>
                <a:lnTo>
                  <a:pt x="40322" y="95072"/>
                </a:lnTo>
                <a:lnTo>
                  <a:pt x="41630" y="95072"/>
                </a:lnTo>
                <a:lnTo>
                  <a:pt x="41732" y="94945"/>
                </a:lnTo>
                <a:lnTo>
                  <a:pt x="43700" y="93802"/>
                </a:lnTo>
                <a:lnTo>
                  <a:pt x="52832" y="107149"/>
                </a:lnTo>
                <a:lnTo>
                  <a:pt x="52832" y="106781"/>
                </a:lnTo>
                <a:lnTo>
                  <a:pt x="43954" y="93662"/>
                </a:lnTo>
                <a:lnTo>
                  <a:pt x="46990" y="91897"/>
                </a:lnTo>
                <a:lnTo>
                  <a:pt x="47701" y="91490"/>
                </a:lnTo>
                <a:lnTo>
                  <a:pt x="56997" y="105371"/>
                </a:lnTo>
                <a:lnTo>
                  <a:pt x="58661" y="111594"/>
                </a:lnTo>
                <a:lnTo>
                  <a:pt x="58661" y="110794"/>
                </a:lnTo>
                <a:lnTo>
                  <a:pt x="57416" y="105879"/>
                </a:lnTo>
                <a:lnTo>
                  <a:pt x="60756" y="110832"/>
                </a:lnTo>
                <a:lnTo>
                  <a:pt x="60794" y="113118"/>
                </a:lnTo>
                <a:lnTo>
                  <a:pt x="60794" y="110642"/>
                </a:lnTo>
                <a:lnTo>
                  <a:pt x="57619" y="105879"/>
                </a:lnTo>
                <a:lnTo>
                  <a:pt x="57200" y="105244"/>
                </a:lnTo>
                <a:lnTo>
                  <a:pt x="57073" y="104736"/>
                </a:lnTo>
                <a:lnTo>
                  <a:pt x="56870" y="103962"/>
                </a:lnTo>
                <a:lnTo>
                  <a:pt x="56870" y="104736"/>
                </a:lnTo>
                <a:lnTo>
                  <a:pt x="47879" y="91389"/>
                </a:lnTo>
                <a:lnTo>
                  <a:pt x="48094" y="91262"/>
                </a:lnTo>
                <a:lnTo>
                  <a:pt x="49187" y="90627"/>
                </a:lnTo>
                <a:lnTo>
                  <a:pt x="50292" y="89992"/>
                </a:lnTo>
                <a:lnTo>
                  <a:pt x="51168" y="89484"/>
                </a:lnTo>
                <a:lnTo>
                  <a:pt x="51828" y="89103"/>
                </a:lnTo>
                <a:lnTo>
                  <a:pt x="52654" y="88976"/>
                </a:lnTo>
                <a:lnTo>
                  <a:pt x="56870" y="104736"/>
                </a:lnTo>
                <a:lnTo>
                  <a:pt x="56870" y="103962"/>
                </a:lnTo>
                <a:lnTo>
                  <a:pt x="52959" y="88938"/>
                </a:lnTo>
                <a:lnTo>
                  <a:pt x="55956" y="88468"/>
                </a:lnTo>
                <a:lnTo>
                  <a:pt x="57150" y="88290"/>
                </a:lnTo>
                <a:lnTo>
                  <a:pt x="61252" y="103720"/>
                </a:lnTo>
                <a:lnTo>
                  <a:pt x="61366" y="104990"/>
                </a:lnTo>
                <a:lnTo>
                  <a:pt x="61366" y="103441"/>
                </a:lnTo>
                <a:lnTo>
                  <a:pt x="57353" y="88252"/>
                </a:lnTo>
                <a:lnTo>
                  <a:pt x="59270" y="87960"/>
                </a:lnTo>
                <a:lnTo>
                  <a:pt x="61760" y="87579"/>
                </a:lnTo>
                <a:lnTo>
                  <a:pt x="57188" y="87579"/>
                </a:lnTo>
                <a:lnTo>
                  <a:pt x="57150" y="87452"/>
                </a:lnTo>
                <a:lnTo>
                  <a:pt x="62585" y="87452"/>
                </a:lnTo>
                <a:lnTo>
                  <a:pt x="62738" y="87439"/>
                </a:lnTo>
                <a:lnTo>
                  <a:pt x="62738" y="80835"/>
                </a:lnTo>
                <a:lnTo>
                  <a:pt x="61468" y="80835"/>
                </a:lnTo>
                <a:lnTo>
                  <a:pt x="61468" y="81597"/>
                </a:lnTo>
                <a:lnTo>
                  <a:pt x="61239" y="81597"/>
                </a:lnTo>
                <a:lnTo>
                  <a:pt x="61252" y="80835"/>
                </a:lnTo>
                <a:lnTo>
                  <a:pt x="59601" y="80962"/>
                </a:lnTo>
                <a:lnTo>
                  <a:pt x="59588" y="81724"/>
                </a:lnTo>
                <a:lnTo>
                  <a:pt x="59448" y="81724"/>
                </a:lnTo>
                <a:lnTo>
                  <a:pt x="59410" y="80962"/>
                </a:lnTo>
                <a:lnTo>
                  <a:pt x="57797" y="81089"/>
                </a:lnTo>
                <a:lnTo>
                  <a:pt x="57835" y="81851"/>
                </a:lnTo>
                <a:lnTo>
                  <a:pt x="57670" y="81851"/>
                </a:lnTo>
                <a:lnTo>
                  <a:pt x="57556" y="81089"/>
                </a:lnTo>
                <a:lnTo>
                  <a:pt x="56972" y="81191"/>
                </a:lnTo>
                <a:lnTo>
                  <a:pt x="56972" y="87579"/>
                </a:lnTo>
                <a:lnTo>
                  <a:pt x="55384" y="87579"/>
                </a:lnTo>
                <a:lnTo>
                  <a:pt x="56134" y="87452"/>
                </a:lnTo>
                <a:lnTo>
                  <a:pt x="56934" y="87452"/>
                </a:lnTo>
                <a:lnTo>
                  <a:pt x="56972" y="87579"/>
                </a:lnTo>
                <a:lnTo>
                  <a:pt x="56972" y="81191"/>
                </a:lnTo>
                <a:lnTo>
                  <a:pt x="55968" y="81343"/>
                </a:lnTo>
                <a:lnTo>
                  <a:pt x="56057" y="82105"/>
                </a:lnTo>
                <a:lnTo>
                  <a:pt x="55880" y="82105"/>
                </a:lnTo>
                <a:lnTo>
                  <a:pt x="55727" y="81343"/>
                </a:lnTo>
                <a:lnTo>
                  <a:pt x="54165" y="81597"/>
                </a:lnTo>
                <a:lnTo>
                  <a:pt x="54317" y="82486"/>
                </a:lnTo>
                <a:lnTo>
                  <a:pt x="54076" y="82486"/>
                </a:lnTo>
                <a:lnTo>
                  <a:pt x="53886" y="81724"/>
                </a:lnTo>
                <a:lnTo>
                  <a:pt x="52387" y="82105"/>
                </a:lnTo>
                <a:lnTo>
                  <a:pt x="52552" y="82867"/>
                </a:lnTo>
                <a:lnTo>
                  <a:pt x="52438" y="82994"/>
                </a:lnTo>
                <a:lnTo>
                  <a:pt x="52362" y="82740"/>
                </a:lnTo>
                <a:lnTo>
                  <a:pt x="52146" y="82232"/>
                </a:lnTo>
                <a:lnTo>
                  <a:pt x="50546" y="82613"/>
                </a:lnTo>
                <a:lnTo>
                  <a:pt x="50800" y="83375"/>
                </a:lnTo>
                <a:lnTo>
                  <a:pt x="50634" y="83502"/>
                </a:lnTo>
                <a:lnTo>
                  <a:pt x="50380" y="82613"/>
                </a:lnTo>
                <a:lnTo>
                  <a:pt x="48831" y="83248"/>
                </a:lnTo>
                <a:lnTo>
                  <a:pt x="49085" y="84010"/>
                </a:lnTo>
                <a:lnTo>
                  <a:pt x="48933" y="84010"/>
                </a:lnTo>
                <a:lnTo>
                  <a:pt x="48602" y="83375"/>
                </a:lnTo>
                <a:lnTo>
                  <a:pt x="47104" y="83883"/>
                </a:lnTo>
                <a:lnTo>
                  <a:pt x="47282" y="84264"/>
                </a:lnTo>
                <a:lnTo>
                  <a:pt x="47383" y="84772"/>
                </a:lnTo>
                <a:lnTo>
                  <a:pt x="46888" y="84010"/>
                </a:lnTo>
                <a:lnTo>
                  <a:pt x="45440" y="84645"/>
                </a:lnTo>
                <a:lnTo>
                  <a:pt x="45554" y="84899"/>
                </a:lnTo>
                <a:lnTo>
                  <a:pt x="45669" y="85534"/>
                </a:lnTo>
                <a:lnTo>
                  <a:pt x="45224" y="84772"/>
                </a:lnTo>
                <a:lnTo>
                  <a:pt x="44069" y="85407"/>
                </a:lnTo>
                <a:lnTo>
                  <a:pt x="43954" y="85788"/>
                </a:lnTo>
                <a:lnTo>
                  <a:pt x="44170" y="86296"/>
                </a:lnTo>
                <a:lnTo>
                  <a:pt x="44043" y="86423"/>
                </a:lnTo>
                <a:lnTo>
                  <a:pt x="43611" y="85661"/>
                </a:lnTo>
                <a:lnTo>
                  <a:pt x="42443" y="86423"/>
                </a:lnTo>
                <a:lnTo>
                  <a:pt x="42316" y="86677"/>
                </a:lnTo>
                <a:lnTo>
                  <a:pt x="42621" y="87185"/>
                </a:lnTo>
                <a:lnTo>
                  <a:pt x="42519" y="87312"/>
                </a:lnTo>
                <a:lnTo>
                  <a:pt x="42049" y="86550"/>
                </a:lnTo>
                <a:lnTo>
                  <a:pt x="40703" y="87566"/>
                </a:lnTo>
                <a:lnTo>
                  <a:pt x="41046" y="88074"/>
                </a:lnTo>
                <a:lnTo>
                  <a:pt x="41046" y="88328"/>
                </a:lnTo>
                <a:lnTo>
                  <a:pt x="40513" y="87693"/>
                </a:lnTo>
                <a:lnTo>
                  <a:pt x="39192" y="88582"/>
                </a:lnTo>
                <a:lnTo>
                  <a:pt x="39662" y="89344"/>
                </a:lnTo>
                <a:lnTo>
                  <a:pt x="39027" y="88836"/>
                </a:lnTo>
                <a:lnTo>
                  <a:pt x="37782" y="89852"/>
                </a:lnTo>
                <a:lnTo>
                  <a:pt x="38150" y="90233"/>
                </a:lnTo>
                <a:lnTo>
                  <a:pt x="38252" y="90614"/>
                </a:lnTo>
                <a:lnTo>
                  <a:pt x="38150" y="90487"/>
                </a:lnTo>
                <a:lnTo>
                  <a:pt x="37617" y="89979"/>
                </a:lnTo>
                <a:lnTo>
                  <a:pt x="37528" y="99009"/>
                </a:lnTo>
                <a:lnTo>
                  <a:pt x="37528" y="90055"/>
                </a:lnTo>
                <a:lnTo>
                  <a:pt x="36385" y="90995"/>
                </a:lnTo>
                <a:lnTo>
                  <a:pt x="36817" y="91503"/>
                </a:lnTo>
                <a:lnTo>
                  <a:pt x="36855" y="91757"/>
                </a:lnTo>
                <a:lnTo>
                  <a:pt x="36576" y="91528"/>
                </a:lnTo>
                <a:lnTo>
                  <a:pt x="36576" y="101549"/>
                </a:lnTo>
                <a:lnTo>
                  <a:pt x="35636" y="101549"/>
                </a:lnTo>
                <a:lnTo>
                  <a:pt x="35725" y="101422"/>
                </a:lnTo>
                <a:lnTo>
                  <a:pt x="36423" y="101422"/>
                </a:lnTo>
                <a:lnTo>
                  <a:pt x="36576" y="101549"/>
                </a:lnTo>
                <a:lnTo>
                  <a:pt x="36576" y="91528"/>
                </a:lnTo>
                <a:lnTo>
                  <a:pt x="36258" y="91249"/>
                </a:lnTo>
                <a:lnTo>
                  <a:pt x="35229" y="92265"/>
                </a:lnTo>
                <a:lnTo>
                  <a:pt x="35217" y="92519"/>
                </a:lnTo>
                <a:lnTo>
                  <a:pt x="35687" y="93027"/>
                </a:lnTo>
                <a:lnTo>
                  <a:pt x="35560" y="93027"/>
                </a:lnTo>
                <a:lnTo>
                  <a:pt x="34950" y="92519"/>
                </a:lnTo>
                <a:lnTo>
                  <a:pt x="33858" y="93662"/>
                </a:lnTo>
                <a:lnTo>
                  <a:pt x="34353" y="94170"/>
                </a:lnTo>
                <a:lnTo>
                  <a:pt x="34391" y="94424"/>
                </a:lnTo>
                <a:lnTo>
                  <a:pt x="33718" y="93916"/>
                </a:lnTo>
                <a:lnTo>
                  <a:pt x="33604" y="94056"/>
                </a:lnTo>
                <a:lnTo>
                  <a:pt x="32512" y="93103"/>
                </a:lnTo>
                <a:lnTo>
                  <a:pt x="35382" y="89852"/>
                </a:lnTo>
                <a:lnTo>
                  <a:pt x="34467" y="89027"/>
                </a:lnTo>
                <a:lnTo>
                  <a:pt x="31623" y="92316"/>
                </a:lnTo>
                <a:lnTo>
                  <a:pt x="29400" y="90373"/>
                </a:lnTo>
                <a:lnTo>
                  <a:pt x="28625" y="91224"/>
                </a:lnTo>
                <a:lnTo>
                  <a:pt x="32893" y="94970"/>
                </a:lnTo>
                <a:lnTo>
                  <a:pt x="32715" y="95186"/>
                </a:lnTo>
                <a:lnTo>
                  <a:pt x="33337" y="95694"/>
                </a:lnTo>
                <a:lnTo>
                  <a:pt x="33223" y="95821"/>
                </a:lnTo>
                <a:lnTo>
                  <a:pt x="32537" y="95313"/>
                </a:lnTo>
                <a:lnTo>
                  <a:pt x="32092" y="95986"/>
                </a:lnTo>
                <a:lnTo>
                  <a:pt x="21666" y="84848"/>
                </a:lnTo>
                <a:lnTo>
                  <a:pt x="19354" y="83858"/>
                </a:lnTo>
                <a:lnTo>
                  <a:pt x="22339" y="80962"/>
                </a:lnTo>
                <a:lnTo>
                  <a:pt x="22974" y="80111"/>
                </a:lnTo>
                <a:lnTo>
                  <a:pt x="26174" y="83159"/>
                </a:lnTo>
                <a:lnTo>
                  <a:pt x="26339" y="83375"/>
                </a:lnTo>
                <a:lnTo>
                  <a:pt x="26238" y="83502"/>
                </a:lnTo>
                <a:lnTo>
                  <a:pt x="26238" y="84023"/>
                </a:lnTo>
                <a:lnTo>
                  <a:pt x="26581" y="84366"/>
                </a:lnTo>
                <a:lnTo>
                  <a:pt x="26962" y="84696"/>
                </a:lnTo>
                <a:lnTo>
                  <a:pt x="27508" y="84696"/>
                </a:lnTo>
                <a:lnTo>
                  <a:pt x="27825" y="84302"/>
                </a:lnTo>
                <a:lnTo>
                  <a:pt x="29870" y="82130"/>
                </a:lnTo>
                <a:lnTo>
                  <a:pt x="30200" y="81711"/>
                </a:lnTo>
                <a:lnTo>
                  <a:pt x="30149" y="81203"/>
                </a:lnTo>
                <a:lnTo>
                  <a:pt x="29806" y="80848"/>
                </a:lnTo>
                <a:lnTo>
                  <a:pt x="29464" y="80530"/>
                </a:lnTo>
                <a:lnTo>
                  <a:pt x="28854" y="80619"/>
                </a:lnTo>
                <a:lnTo>
                  <a:pt x="28714" y="80772"/>
                </a:lnTo>
                <a:lnTo>
                  <a:pt x="26733" y="78867"/>
                </a:lnTo>
                <a:lnTo>
                  <a:pt x="26797" y="78638"/>
                </a:lnTo>
                <a:lnTo>
                  <a:pt x="27127" y="78524"/>
                </a:lnTo>
                <a:lnTo>
                  <a:pt x="41503" y="74231"/>
                </a:lnTo>
                <a:lnTo>
                  <a:pt x="94284" y="58470"/>
                </a:lnTo>
                <a:lnTo>
                  <a:pt x="94602" y="59690"/>
                </a:lnTo>
                <a:lnTo>
                  <a:pt x="94970" y="63373"/>
                </a:lnTo>
                <a:lnTo>
                  <a:pt x="94754" y="63474"/>
                </a:lnTo>
                <a:lnTo>
                  <a:pt x="95326" y="69837"/>
                </a:lnTo>
                <a:lnTo>
                  <a:pt x="95275" y="69989"/>
                </a:lnTo>
                <a:lnTo>
                  <a:pt x="95008" y="70624"/>
                </a:lnTo>
                <a:lnTo>
                  <a:pt x="95046" y="71310"/>
                </a:lnTo>
                <a:lnTo>
                  <a:pt x="94399" y="73660"/>
                </a:lnTo>
                <a:lnTo>
                  <a:pt x="94132" y="73825"/>
                </a:lnTo>
                <a:lnTo>
                  <a:pt x="93662" y="74295"/>
                </a:lnTo>
                <a:lnTo>
                  <a:pt x="93395" y="74968"/>
                </a:lnTo>
                <a:lnTo>
                  <a:pt x="92900" y="76339"/>
                </a:lnTo>
                <a:lnTo>
                  <a:pt x="93459" y="77838"/>
                </a:lnTo>
                <a:lnTo>
                  <a:pt x="95961" y="78740"/>
                </a:lnTo>
                <a:lnTo>
                  <a:pt x="97409" y="78003"/>
                </a:lnTo>
                <a:lnTo>
                  <a:pt x="97878" y="76657"/>
                </a:lnTo>
                <a:lnTo>
                  <a:pt x="98171" y="76009"/>
                </a:lnTo>
                <a:lnTo>
                  <a:pt x="98132" y="75285"/>
                </a:lnTo>
                <a:lnTo>
                  <a:pt x="97980" y="74841"/>
                </a:lnTo>
                <a:lnTo>
                  <a:pt x="98577" y="74409"/>
                </a:lnTo>
                <a:lnTo>
                  <a:pt x="98501" y="73406"/>
                </a:lnTo>
                <a:lnTo>
                  <a:pt x="98513" y="73126"/>
                </a:lnTo>
                <a:lnTo>
                  <a:pt x="99072" y="72859"/>
                </a:lnTo>
                <a:lnTo>
                  <a:pt x="99542" y="72313"/>
                </a:lnTo>
                <a:lnTo>
                  <a:pt x="99771" y="71653"/>
                </a:lnTo>
                <a:lnTo>
                  <a:pt x="100304" y="70307"/>
                </a:lnTo>
                <a:lnTo>
                  <a:pt x="99707" y="68808"/>
                </a:lnTo>
                <a:lnTo>
                  <a:pt x="98450" y="68313"/>
                </a:lnTo>
                <a:lnTo>
                  <a:pt x="97828" y="68097"/>
                </a:lnTo>
                <a:lnTo>
                  <a:pt x="97739" y="62318"/>
                </a:lnTo>
                <a:lnTo>
                  <a:pt x="97586" y="62357"/>
                </a:lnTo>
                <a:lnTo>
                  <a:pt x="97447" y="60121"/>
                </a:lnTo>
                <a:lnTo>
                  <a:pt x="97040" y="55880"/>
                </a:lnTo>
                <a:lnTo>
                  <a:pt x="98526" y="50723"/>
                </a:lnTo>
                <a:lnTo>
                  <a:pt x="107975" y="17830"/>
                </a:lnTo>
                <a:lnTo>
                  <a:pt x="108178" y="17360"/>
                </a:lnTo>
                <a:lnTo>
                  <a:pt x="108483" y="17081"/>
                </a:lnTo>
                <a:lnTo>
                  <a:pt x="109486" y="15938"/>
                </a:lnTo>
                <a:lnTo>
                  <a:pt x="109715" y="15735"/>
                </a:lnTo>
                <a:lnTo>
                  <a:pt x="109956" y="15328"/>
                </a:lnTo>
                <a:lnTo>
                  <a:pt x="110756" y="11696"/>
                </a:lnTo>
                <a:lnTo>
                  <a:pt x="111137" y="9956"/>
                </a:lnTo>
                <a:close/>
              </a:path>
              <a:path w="123189" h="154939">
                <a:moveTo>
                  <a:pt x="121373" y="8432"/>
                </a:moveTo>
                <a:lnTo>
                  <a:pt x="121234" y="8051"/>
                </a:lnTo>
                <a:lnTo>
                  <a:pt x="120865" y="7899"/>
                </a:lnTo>
                <a:lnTo>
                  <a:pt x="120573" y="7797"/>
                </a:lnTo>
                <a:lnTo>
                  <a:pt x="120129" y="8013"/>
                </a:lnTo>
                <a:lnTo>
                  <a:pt x="119989" y="8382"/>
                </a:lnTo>
                <a:lnTo>
                  <a:pt x="119900" y="8610"/>
                </a:lnTo>
                <a:lnTo>
                  <a:pt x="119786" y="8305"/>
                </a:lnTo>
                <a:lnTo>
                  <a:pt x="119430" y="8166"/>
                </a:lnTo>
                <a:lnTo>
                  <a:pt x="119087" y="8064"/>
                </a:lnTo>
                <a:lnTo>
                  <a:pt x="118706" y="8293"/>
                </a:lnTo>
                <a:lnTo>
                  <a:pt x="118567" y="8674"/>
                </a:lnTo>
                <a:lnTo>
                  <a:pt x="118414" y="9029"/>
                </a:lnTo>
                <a:lnTo>
                  <a:pt x="118516" y="9347"/>
                </a:lnTo>
                <a:lnTo>
                  <a:pt x="118300" y="9271"/>
                </a:lnTo>
                <a:lnTo>
                  <a:pt x="117932" y="9194"/>
                </a:lnTo>
                <a:lnTo>
                  <a:pt x="117589" y="9334"/>
                </a:lnTo>
                <a:lnTo>
                  <a:pt x="117424" y="9753"/>
                </a:lnTo>
                <a:lnTo>
                  <a:pt x="117284" y="10134"/>
                </a:lnTo>
                <a:lnTo>
                  <a:pt x="117411" y="10388"/>
                </a:lnTo>
                <a:lnTo>
                  <a:pt x="117297" y="10579"/>
                </a:lnTo>
                <a:lnTo>
                  <a:pt x="117068" y="10515"/>
                </a:lnTo>
                <a:lnTo>
                  <a:pt x="116687" y="10756"/>
                </a:lnTo>
                <a:lnTo>
                  <a:pt x="116547" y="11112"/>
                </a:lnTo>
                <a:lnTo>
                  <a:pt x="116395" y="11455"/>
                </a:lnTo>
                <a:lnTo>
                  <a:pt x="116446" y="11620"/>
                </a:lnTo>
                <a:lnTo>
                  <a:pt x="116281" y="11785"/>
                </a:lnTo>
                <a:lnTo>
                  <a:pt x="115925" y="11671"/>
                </a:lnTo>
                <a:lnTo>
                  <a:pt x="115557" y="11899"/>
                </a:lnTo>
                <a:lnTo>
                  <a:pt x="115392" y="12280"/>
                </a:lnTo>
                <a:lnTo>
                  <a:pt x="115189" y="12331"/>
                </a:lnTo>
                <a:lnTo>
                  <a:pt x="115150" y="12204"/>
                </a:lnTo>
                <a:lnTo>
                  <a:pt x="114808" y="12039"/>
                </a:lnTo>
                <a:lnTo>
                  <a:pt x="114465" y="11938"/>
                </a:lnTo>
                <a:lnTo>
                  <a:pt x="114096" y="12166"/>
                </a:lnTo>
                <a:lnTo>
                  <a:pt x="113969" y="12166"/>
                </a:lnTo>
                <a:lnTo>
                  <a:pt x="114071" y="11950"/>
                </a:lnTo>
                <a:lnTo>
                  <a:pt x="113906" y="11531"/>
                </a:lnTo>
                <a:lnTo>
                  <a:pt x="113499" y="11404"/>
                </a:lnTo>
                <a:lnTo>
                  <a:pt x="113169" y="11328"/>
                </a:lnTo>
                <a:lnTo>
                  <a:pt x="112788" y="11480"/>
                </a:lnTo>
                <a:lnTo>
                  <a:pt x="112649" y="11912"/>
                </a:lnTo>
                <a:lnTo>
                  <a:pt x="112509" y="12268"/>
                </a:lnTo>
                <a:lnTo>
                  <a:pt x="112649" y="12636"/>
                </a:lnTo>
                <a:lnTo>
                  <a:pt x="113004" y="12763"/>
                </a:lnTo>
                <a:lnTo>
                  <a:pt x="113360" y="12877"/>
                </a:lnTo>
                <a:lnTo>
                  <a:pt x="113652" y="12725"/>
                </a:lnTo>
                <a:lnTo>
                  <a:pt x="113792" y="12788"/>
                </a:lnTo>
                <a:lnTo>
                  <a:pt x="113944" y="13296"/>
                </a:lnTo>
                <a:lnTo>
                  <a:pt x="114300" y="13423"/>
                </a:lnTo>
                <a:lnTo>
                  <a:pt x="114604" y="13525"/>
                </a:lnTo>
                <a:lnTo>
                  <a:pt x="115036" y="13335"/>
                </a:lnTo>
                <a:lnTo>
                  <a:pt x="115176" y="12979"/>
                </a:lnTo>
                <a:lnTo>
                  <a:pt x="115430" y="12915"/>
                </a:lnTo>
                <a:lnTo>
                  <a:pt x="115747" y="13119"/>
                </a:lnTo>
                <a:lnTo>
                  <a:pt x="116116" y="13258"/>
                </a:lnTo>
                <a:lnTo>
                  <a:pt x="116522" y="13055"/>
                </a:lnTo>
                <a:lnTo>
                  <a:pt x="116662" y="12636"/>
                </a:lnTo>
                <a:lnTo>
                  <a:pt x="116801" y="12280"/>
                </a:lnTo>
                <a:lnTo>
                  <a:pt x="116725" y="12153"/>
                </a:lnTo>
                <a:lnTo>
                  <a:pt x="116878" y="11988"/>
                </a:lnTo>
                <a:lnTo>
                  <a:pt x="117246" y="12077"/>
                </a:lnTo>
                <a:lnTo>
                  <a:pt x="117576" y="11861"/>
                </a:lnTo>
                <a:lnTo>
                  <a:pt x="117754" y="11518"/>
                </a:lnTo>
                <a:lnTo>
                  <a:pt x="117881" y="11137"/>
                </a:lnTo>
                <a:lnTo>
                  <a:pt x="117767" y="10871"/>
                </a:lnTo>
                <a:lnTo>
                  <a:pt x="117881" y="10706"/>
                </a:lnTo>
                <a:lnTo>
                  <a:pt x="118135" y="10756"/>
                </a:lnTo>
                <a:lnTo>
                  <a:pt x="118541" y="10566"/>
                </a:lnTo>
                <a:lnTo>
                  <a:pt x="118795" y="9779"/>
                </a:lnTo>
                <a:lnTo>
                  <a:pt x="118681" y="9499"/>
                </a:lnTo>
                <a:lnTo>
                  <a:pt x="118897" y="9563"/>
                </a:lnTo>
                <a:lnTo>
                  <a:pt x="119214" y="9702"/>
                </a:lnTo>
                <a:lnTo>
                  <a:pt x="119634" y="9436"/>
                </a:lnTo>
                <a:lnTo>
                  <a:pt x="119799" y="9042"/>
                </a:lnTo>
                <a:lnTo>
                  <a:pt x="119888" y="8813"/>
                </a:lnTo>
                <a:lnTo>
                  <a:pt x="120015" y="9131"/>
                </a:lnTo>
                <a:lnTo>
                  <a:pt x="120370" y="9271"/>
                </a:lnTo>
                <a:lnTo>
                  <a:pt x="120688" y="9359"/>
                </a:lnTo>
                <a:lnTo>
                  <a:pt x="121081" y="9131"/>
                </a:lnTo>
                <a:lnTo>
                  <a:pt x="121246" y="8826"/>
                </a:lnTo>
                <a:lnTo>
                  <a:pt x="121373" y="8432"/>
                </a:lnTo>
                <a:close/>
              </a:path>
              <a:path w="123189" h="154939">
                <a:moveTo>
                  <a:pt x="123190" y="10579"/>
                </a:moveTo>
                <a:lnTo>
                  <a:pt x="122974" y="10147"/>
                </a:lnTo>
                <a:lnTo>
                  <a:pt x="122682" y="10045"/>
                </a:lnTo>
                <a:lnTo>
                  <a:pt x="122364" y="9944"/>
                </a:lnTo>
                <a:lnTo>
                  <a:pt x="122491" y="9486"/>
                </a:lnTo>
                <a:lnTo>
                  <a:pt x="122643" y="9182"/>
                </a:lnTo>
                <a:lnTo>
                  <a:pt x="122466" y="8788"/>
                </a:lnTo>
                <a:lnTo>
                  <a:pt x="122123" y="8623"/>
                </a:lnTo>
                <a:lnTo>
                  <a:pt x="121780" y="8521"/>
                </a:lnTo>
                <a:lnTo>
                  <a:pt x="121399" y="8763"/>
                </a:lnTo>
                <a:lnTo>
                  <a:pt x="121259" y="9105"/>
                </a:lnTo>
                <a:lnTo>
                  <a:pt x="121081" y="9486"/>
                </a:lnTo>
                <a:lnTo>
                  <a:pt x="121259" y="9880"/>
                </a:lnTo>
                <a:lnTo>
                  <a:pt x="121958" y="10121"/>
                </a:lnTo>
                <a:lnTo>
                  <a:pt x="121793" y="10541"/>
                </a:lnTo>
                <a:lnTo>
                  <a:pt x="121666" y="10896"/>
                </a:lnTo>
                <a:lnTo>
                  <a:pt x="121843" y="11277"/>
                </a:lnTo>
                <a:lnTo>
                  <a:pt x="122047" y="11353"/>
                </a:lnTo>
                <a:lnTo>
                  <a:pt x="121666" y="11531"/>
                </a:lnTo>
                <a:lnTo>
                  <a:pt x="121539" y="11950"/>
                </a:lnTo>
                <a:lnTo>
                  <a:pt x="121348" y="12293"/>
                </a:lnTo>
                <a:lnTo>
                  <a:pt x="121526" y="12700"/>
                </a:lnTo>
                <a:lnTo>
                  <a:pt x="121132" y="13804"/>
                </a:lnTo>
                <a:lnTo>
                  <a:pt x="106083" y="54089"/>
                </a:lnTo>
                <a:lnTo>
                  <a:pt x="105537" y="55753"/>
                </a:lnTo>
                <a:lnTo>
                  <a:pt x="106095" y="55943"/>
                </a:lnTo>
                <a:lnTo>
                  <a:pt x="106578" y="54241"/>
                </a:lnTo>
                <a:lnTo>
                  <a:pt x="121678" y="13995"/>
                </a:lnTo>
                <a:lnTo>
                  <a:pt x="122135" y="12941"/>
                </a:lnTo>
                <a:lnTo>
                  <a:pt x="122593" y="12725"/>
                </a:lnTo>
                <a:lnTo>
                  <a:pt x="122758" y="12382"/>
                </a:lnTo>
                <a:lnTo>
                  <a:pt x="122885" y="11976"/>
                </a:lnTo>
                <a:lnTo>
                  <a:pt x="122720" y="11595"/>
                </a:lnTo>
                <a:lnTo>
                  <a:pt x="122491" y="11480"/>
                </a:lnTo>
                <a:lnTo>
                  <a:pt x="122885" y="11290"/>
                </a:lnTo>
                <a:lnTo>
                  <a:pt x="123024" y="10922"/>
                </a:lnTo>
                <a:lnTo>
                  <a:pt x="123190" y="10579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3673094" y="5089652"/>
            <a:ext cx="51435" cy="28575"/>
          </a:xfrm>
          <a:custGeom>
            <a:avLst/>
            <a:gdLst/>
            <a:ahLst/>
            <a:cxnLst/>
            <a:rect l="l" t="t" r="r" b="b"/>
            <a:pathLst>
              <a:path w="51435" h="28575">
                <a:moveTo>
                  <a:pt x="5130" y="25438"/>
                </a:moveTo>
                <a:lnTo>
                  <a:pt x="2908" y="19697"/>
                </a:lnTo>
                <a:lnTo>
                  <a:pt x="1333" y="18135"/>
                </a:lnTo>
                <a:lnTo>
                  <a:pt x="1143" y="18186"/>
                </a:lnTo>
                <a:lnTo>
                  <a:pt x="76" y="18630"/>
                </a:lnTo>
                <a:lnTo>
                  <a:pt x="0" y="20866"/>
                </a:lnTo>
                <a:lnTo>
                  <a:pt x="1168" y="23672"/>
                </a:lnTo>
                <a:lnTo>
                  <a:pt x="2298" y="26568"/>
                </a:lnTo>
                <a:lnTo>
                  <a:pt x="3848" y="28181"/>
                </a:lnTo>
                <a:lnTo>
                  <a:pt x="4927" y="27774"/>
                </a:lnTo>
                <a:lnTo>
                  <a:pt x="5092" y="27686"/>
                </a:lnTo>
                <a:lnTo>
                  <a:pt x="5130" y="25438"/>
                </a:lnTo>
                <a:close/>
              </a:path>
              <a:path w="51435" h="28575">
                <a:moveTo>
                  <a:pt x="51231" y="7289"/>
                </a:moveTo>
                <a:lnTo>
                  <a:pt x="50088" y="4445"/>
                </a:lnTo>
                <a:lnTo>
                  <a:pt x="48958" y="1536"/>
                </a:lnTo>
                <a:lnTo>
                  <a:pt x="47371" y="0"/>
                </a:lnTo>
                <a:lnTo>
                  <a:pt x="46304" y="419"/>
                </a:lnTo>
                <a:lnTo>
                  <a:pt x="46126" y="444"/>
                </a:lnTo>
                <a:lnTo>
                  <a:pt x="46062" y="2667"/>
                </a:lnTo>
                <a:lnTo>
                  <a:pt x="47244" y="5537"/>
                </a:lnTo>
                <a:lnTo>
                  <a:pt x="48336" y="8420"/>
                </a:lnTo>
                <a:lnTo>
                  <a:pt x="49885" y="10007"/>
                </a:lnTo>
                <a:lnTo>
                  <a:pt x="51003" y="9601"/>
                </a:lnTo>
                <a:lnTo>
                  <a:pt x="51142" y="9499"/>
                </a:lnTo>
                <a:lnTo>
                  <a:pt x="51231" y="7289"/>
                </a:lnTo>
                <a:close/>
              </a:path>
            </a:pathLst>
          </a:custGeom>
          <a:solidFill>
            <a:srgbClr val="D6272A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3664229" y="4956314"/>
            <a:ext cx="120014" cy="147955"/>
          </a:xfrm>
          <a:custGeom>
            <a:avLst/>
            <a:gdLst/>
            <a:ahLst/>
            <a:cxnLst/>
            <a:rect l="l" t="t" r="r" b="b"/>
            <a:pathLst>
              <a:path w="120014" h="147954">
                <a:moveTo>
                  <a:pt x="35674" y="145262"/>
                </a:moveTo>
                <a:lnTo>
                  <a:pt x="35661" y="144919"/>
                </a:lnTo>
                <a:lnTo>
                  <a:pt x="5283" y="112852"/>
                </a:lnTo>
                <a:lnTo>
                  <a:pt x="5143" y="112623"/>
                </a:lnTo>
                <a:lnTo>
                  <a:pt x="4470" y="112229"/>
                </a:lnTo>
                <a:lnTo>
                  <a:pt x="2451" y="111366"/>
                </a:lnTo>
                <a:lnTo>
                  <a:pt x="2044" y="111404"/>
                </a:lnTo>
                <a:lnTo>
                  <a:pt x="1816" y="111594"/>
                </a:lnTo>
                <a:lnTo>
                  <a:pt x="12" y="113322"/>
                </a:lnTo>
                <a:lnTo>
                  <a:pt x="0" y="113919"/>
                </a:lnTo>
                <a:lnTo>
                  <a:pt x="571" y="116014"/>
                </a:lnTo>
                <a:lnTo>
                  <a:pt x="774" y="116433"/>
                </a:lnTo>
                <a:lnTo>
                  <a:pt x="33172" y="147447"/>
                </a:lnTo>
                <a:lnTo>
                  <a:pt x="33540" y="147459"/>
                </a:lnTo>
                <a:lnTo>
                  <a:pt x="35674" y="145262"/>
                </a:lnTo>
                <a:close/>
              </a:path>
              <a:path w="120014" h="147954">
                <a:moveTo>
                  <a:pt x="119494" y="37338"/>
                </a:moveTo>
                <a:lnTo>
                  <a:pt x="119430" y="35687"/>
                </a:lnTo>
                <a:lnTo>
                  <a:pt x="118630" y="35687"/>
                </a:lnTo>
                <a:lnTo>
                  <a:pt x="118618" y="35560"/>
                </a:lnTo>
                <a:lnTo>
                  <a:pt x="118618" y="35433"/>
                </a:lnTo>
                <a:lnTo>
                  <a:pt x="119456" y="35433"/>
                </a:lnTo>
                <a:lnTo>
                  <a:pt x="119329" y="33909"/>
                </a:lnTo>
                <a:lnTo>
                  <a:pt x="119316" y="33782"/>
                </a:lnTo>
                <a:lnTo>
                  <a:pt x="118529" y="33909"/>
                </a:lnTo>
                <a:lnTo>
                  <a:pt x="118452" y="33782"/>
                </a:lnTo>
                <a:lnTo>
                  <a:pt x="119291" y="33528"/>
                </a:lnTo>
                <a:lnTo>
                  <a:pt x="119126" y="32004"/>
                </a:lnTo>
                <a:lnTo>
                  <a:pt x="118300" y="32004"/>
                </a:lnTo>
                <a:lnTo>
                  <a:pt x="118262" y="31877"/>
                </a:lnTo>
                <a:lnTo>
                  <a:pt x="119049" y="31750"/>
                </a:lnTo>
                <a:lnTo>
                  <a:pt x="118833" y="30226"/>
                </a:lnTo>
                <a:lnTo>
                  <a:pt x="118821" y="30099"/>
                </a:lnTo>
                <a:lnTo>
                  <a:pt x="117995" y="30226"/>
                </a:lnTo>
                <a:lnTo>
                  <a:pt x="117970" y="30099"/>
                </a:lnTo>
                <a:lnTo>
                  <a:pt x="118795" y="29972"/>
                </a:lnTo>
                <a:lnTo>
                  <a:pt x="118478" y="28448"/>
                </a:lnTo>
                <a:lnTo>
                  <a:pt x="118452" y="28321"/>
                </a:lnTo>
                <a:lnTo>
                  <a:pt x="117614" y="28448"/>
                </a:lnTo>
                <a:lnTo>
                  <a:pt x="117602" y="28321"/>
                </a:lnTo>
                <a:lnTo>
                  <a:pt x="118389" y="28067"/>
                </a:lnTo>
                <a:lnTo>
                  <a:pt x="118033" y="26797"/>
                </a:lnTo>
                <a:lnTo>
                  <a:pt x="117957" y="26543"/>
                </a:lnTo>
                <a:lnTo>
                  <a:pt x="117157" y="26797"/>
                </a:lnTo>
                <a:lnTo>
                  <a:pt x="117094" y="26670"/>
                </a:lnTo>
                <a:lnTo>
                  <a:pt x="117919" y="26289"/>
                </a:lnTo>
                <a:lnTo>
                  <a:pt x="117475" y="25019"/>
                </a:lnTo>
                <a:lnTo>
                  <a:pt x="117424" y="24892"/>
                </a:lnTo>
                <a:lnTo>
                  <a:pt x="116636" y="25019"/>
                </a:lnTo>
                <a:lnTo>
                  <a:pt x="116560" y="24892"/>
                </a:lnTo>
                <a:lnTo>
                  <a:pt x="117322" y="24638"/>
                </a:lnTo>
                <a:lnTo>
                  <a:pt x="116789" y="23368"/>
                </a:lnTo>
                <a:lnTo>
                  <a:pt x="116687" y="23114"/>
                </a:lnTo>
                <a:lnTo>
                  <a:pt x="115951" y="23368"/>
                </a:lnTo>
                <a:lnTo>
                  <a:pt x="115874" y="23241"/>
                </a:lnTo>
                <a:lnTo>
                  <a:pt x="116662" y="22860"/>
                </a:lnTo>
                <a:lnTo>
                  <a:pt x="116166" y="21717"/>
                </a:lnTo>
                <a:lnTo>
                  <a:pt x="116001" y="21336"/>
                </a:lnTo>
                <a:lnTo>
                  <a:pt x="115252" y="21717"/>
                </a:lnTo>
                <a:lnTo>
                  <a:pt x="115138" y="21590"/>
                </a:lnTo>
                <a:lnTo>
                  <a:pt x="115925" y="21082"/>
                </a:lnTo>
                <a:lnTo>
                  <a:pt x="115316" y="20066"/>
                </a:lnTo>
                <a:lnTo>
                  <a:pt x="115163" y="19812"/>
                </a:lnTo>
                <a:lnTo>
                  <a:pt x="114439" y="20066"/>
                </a:lnTo>
                <a:lnTo>
                  <a:pt x="114338" y="19939"/>
                </a:lnTo>
                <a:lnTo>
                  <a:pt x="115036" y="19558"/>
                </a:lnTo>
                <a:lnTo>
                  <a:pt x="114528" y="18542"/>
                </a:lnTo>
                <a:lnTo>
                  <a:pt x="114274" y="18034"/>
                </a:lnTo>
                <a:lnTo>
                  <a:pt x="113538" y="18542"/>
                </a:lnTo>
                <a:lnTo>
                  <a:pt x="113474" y="18415"/>
                </a:lnTo>
                <a:lnTo>
                  <a:pt x="114160" y="17907"/>
                </a:lnTo>
                <a:lnTo>
                  <a:pt x="113588" y="17018"/>
                </a:lnTo>
                <a:lnTo>
                  <a:pt x="113258" y="16510"/>
                </a:lnTo>
                <a:lnTo>
                  <a:pt x="112941" y="16764"/>
                </a:lnTo>
                <a:lnTo>
                  <a:pt x="112941" y="38417"/>
                </a:lnTo>
                <a:lnTo>
                  <a:pt x="112331" y="40830"/>
                </a:lnTo>
                <a:lnTo>
                  <a:pt x="112268" y="41071"/>
                </a:lnTo>
                <a:lnTo>
                  <a:pt x="111252" y="45110"/>
                </a:lnTo>
                <a:lnTo>
                  <a:pt x="111188" y="45351"/>
                </a:lnTo>
                <a:lnTo>
                  <a:pt x="110350" y="48691"/>
                </a:lnTo>
                <a:lnTo>
                  <a:pt x="110312" y="48844"/>
                </a:lnTo>
                <a:lnTo>
                  <a:pt x="109969" y="50228"/>
                </a:lnTo>
                <a:lnTo>
                  <a:pt x="108140" y="52641"/>
                </a:lnTo>
                <a:lnTo>
                  <a:pt x="104851" y="56984"/>
                </a:lnTo>
                <a:lnTo>
                  <a:pt x="104660" y="56807"/>
                </a:lnTo>
                <a:lnTo>
                  <a:pt x="104660" y="57238"/>
                </a:lnTo>
                <a:lnTo>
                  <a:pt x="102666" y="59880"/>
                </a:lnTo>
                <a:lnTo>
                  <a:pt x="101803" y="60388"/>
                </a:lnTo>
                <a:lnTo>
                  <a:pt x="97066" y="63195"/>
                </a:lnTo>
                <a:lnTo>
                  <a:pt x="96837" y="62738"/>
                </a:lnTo>
                <a:lnTo>
                  <a:pt x="96837" y="63334"/>
                </a:lnTo>
                <a:lnTo>
                  <a:pt x="93154" y="65506"/>
                </a:lnTo>
                <a:lnTo>
                  <a:pt x="92989" y="65176"/>
                </a:lnTo>
                <a:lnTo>
                  <a:pt x="92989" y="65608"/>
                </a:lnTo>
                <a:lnTo>
                  <a:pt x="92570" y="65849"/>
                </a:lnTo>
                <a:lnTo>
                  <a:pt x="87668" y="66548"/>
                </a:lnTo>
                <a:lnTo>
                  <a:pt x="87464" y="64897"/>
                </a:lnTo>
                <a:lnTo>
                  <a:pt x="87464" y="66586"/>
                </a:lnTo>
                <a:lnTo>
                  <a:pt x="83223" y="67183"/>
                </a:lnTo>
                <a:lnTo>
                  <a:pt x="83019" y="65493"/>
                </a:lnTo>
                <a:lnTo>
                  <a:pt x="83019" y="67221"/>
                </a:lnTo>
                <a:lnTo>
                  <a:pt x="80987" y="67500"/>
                </a:lnTo>
                <a:lnTo>
                  <a:pt x="79971" y="67246"/>
                </a:lnTo>
                <a:lnTo>
                  <a:pt x="78435" y="66865"/>
                </a:lnTo>
                <a:lnTo>
                  <a:pt x="77698" y="66687"/>
                </a:lnTo>
                <a:lnTo>
                  <a:pt x="81038" y="51117"/>
                </a:lnTo>
                <a:lnTo>
                  <a:pt x="83019" y="67221"/>
                </a:lnTo>
                <a:lnTo>
                  <a:pt x="83019" y="65493"/>
                </a:lnTo>
                <a:lnTo>
                  <a:pt x="81292" y="51117"/>
                </a:lnTo>
                <a:lnTo>
                  <a:pt x="81368" y="49974"/>
                </a:lnTo>
                <a:lnTo>
                  <a:pt x="82550" y="44259"/>
                </a:lnTo>
                <a:lnTo>
                  <a:pt x="85458" y="50355"/>
                </a:lnTo>
                <a:lnTo>
                  <a:pt x="87464" y="66586"/>
                </a:lnTo>
                <a:lnTo>
                  <a:pt x="87464" y="64897"/>
                </a:lnTo>
                <a:lnTo>
                  <a:pt x="85737" y="50863"/>
                </a:lnTo>
                <a:lnTo>
                  <a:pt x="92989" y="65608"/>
                </a:lnTo>
                <a:lnTo>
                  <a:pt x="92989" y="65176"/>
                </a:lnTo>
                <a:lnTo>
                  <a:pt x="86004" y="50863"/>
                </a:lnTo>
                <a:lnTo>
                  <a:pt x="85750" y="50355"/>
                </a:lnTo>
                <a:lnTo>
                  <a:pt x="85623" y="49720"/>
                </a:lnTo>
                <a:lnTo>
                  <a:pt x="85420" y="48082"/>
                </a:lnTo>
                <a:lnTo>
                  <a:pt x="85420" y="49720"/>
                </a:lnTo>
                <a:lnTo>
                  <a:pt x="82753" y="44259"/>
                </a:lnTo>
                <a:lnTo>
                  <a:pt x="82677" y="43751"/>
                </a:lnTo>
                <a:lnTo>
                  <a:pt x="83032" y="41973"/>
                </a:lnTo>
                <a:lnTo>
                  <a:pt x="84670" y="43624"/>
                </a:lnTo>
                <a:lnTo>
                  <a:pt x="85420" y="49720"/>
                </a:lnTo>
                <a:lnTo>
                  <a:pt x="85420" y="48082"/>
                </a:lnTo>
                <a:lnTo>
                  <a:pt x="84899" y="43878"/>
                </a:lnTo>
                <a:lnTo>
                  <a:pt x="89636" y="48577"/>
                </a:lnTo>
                <a:lnTo>
                  <a:pt x="96837" y="63334"/>
                </a:lnTo>
                <a:lnTo>
                  <a:pt x="96837" y="62738"/>
                </a:lnTo>
                <a:lnTo>
                  <a:pt x="90093" y="48958"/>
                </a:lnTo>
                <a:lnTo>
                  <a:pt x="101701" y="60452"/>
                </a:lnTo>
                <a:lnTo>
                  <a:pt x="101701" y="60299"/>
                </a:lnTo>
                <a:lnTo>
                  <a:pt x="90335" y="48958"/>
                </a:lnTo>
                <a:lnTo>
                  <a:pt x="89814" y="48450"/>
                </a:lnTo>
                <a:lnTo>
                  <a:pt x="89636" y="48069"/>
                </a:lnTo>
                <a:lnTo>
                  <a:pt x="89357" y="47510"/>
                </a:lnTo>
                <a:lnTo>
                  <a:pt x="89357" y="48069"/>
                </a:lnTo>
                <a:lnTo>
                  <a:pt x="85140" y="43878"/>
                </a:lnTo>
                <a:lnTo>
                  <a:pt x="84874" y="43624"/>
                </a:lnTo>
                <a:lnTo>
                  <a:pt x="84848" y="43370"/>
                </a:lnTo>
                <a:lnTo>
                  <a:pt x="84645" y="41795"/>
                </a:lnTo>
                <a:lnTo>
                  <a:pt x="84645" y="43370"/>
                </a:lnTo>
                <a:lnTo>
                  <a:pt x="83223" y="41973"/>
                </a:lnTo>
                <a:lnTo>
                  <a:pt x="83121" y="41719"/>
                </a:lnTo>
                <a:lnTo>
                  <a:pt x="83248" y="41046"/>
                </a:lnTo>
                <a:lnTo>
                  <a:pt x="84391" y="41465"/>
                </a:lnTo>
                <a:lnTo>
                  <a:pt x="84645" y="43370"/>
                </a:lnTo>
                <a:lnTo>
                  <a:pt x="84645" y="41795"/>
                </a:lnTo>
                <a:lnTo>
                  <a:pt x="84620" y="41592"/>
                </a:lnTo>
                <a:lnTo>
                  <a:pt x="86715" y="42481"/>
                </a:lnTo>
                <a:lnTo>
                  <a:pt x="89357" y="48069"/>
                </a:lnTo>
                <a:lnTo>
                  <a:pt x="89357" y="47510"/>
                </a:lnTo>
                <a:lnTo>
                  <a:pt x="87007" y="42735"/>
                </a:lnTo>
                <a:lnTo>
                  <a:pt x="93002" y="45656"/>
                </a:lnTo>
                <a:lnTo>
                  <a:pt x="104660" y="57238"/>
                </a:lnTo>
                <a:lnTo>
                  <a:pt x="104660" y="56807"/>
                </a:lnTo>
                <a:lnTo>
                  <a:pt x="93560" y="45910"/>
                </a:lnTo>
                <a:lnTo>
                  <a:pt x="108051" y="52755"/>
                </a:lnTo>
                <a:lnTo>
                  <a:pt x="108051" y="52603"/>
                </a:lnTo>
                <a:lnTo>
                  <a:pt x="94170" y="45910"/>
                </a:lnTo>
                <a:lnTo>
                  <a:pt x="93103" y="45402"/>
                </a:lnTo>
                <a:lnTo>
                  <a:pt x="92849" y="45148"/>
                </a:lnTo>
                <a:lnTo>
                  <a:pt x="92557" y="44869"/>
                </a:lnTo>
                <a:lnTo>
                  <a:pt x="92557" y="45148"/>
                </a:lnTo>
                <a:lnTo>
                  <a:pt x="87414" y="42735"/>
                </a:lnTo>
                <a:lnTo>
                  <a:pt x="86868" y="42481"/>
                </a:lnTo>
                <a:lnTo>
                  <a:pt x="86753" y="42227"/>
                </a:lnTo>
                <a:lnTo>
                  <a:pt x="86563" y="41846"/>
                </a:lnTo>
                <a:lnTo>
                  <a:pt x="86563" y="42227"/>
                </a:lnTo>
                <a:lnTo>
                  <a:pt x="85166" y="41592"/>
                </a:lnTo>
                <a:lnTo>
                  <a:pt x="84594" y="41338"/>
                </a:lnTo>
                <a:lnTo>
                  <a:pt x="84594" y="41211"/>
                </a:lnTo>
                <a:lnTo>
                  <a:pt x="84531" y="40601"/>
                </a:lnTo>
                <a:lnTo>
                  <a:pt x="85801" y="40830"/>
                </a:lnTo>
                <a:lnTo>
                  <a:pt x="86563" y="42227"/>
                </a:lnTo>
                <a:lnTo>
                  <a:pt x="86563" y="41846"/>
                </a:lnTo>
                <a:lnTo>
                  <a:pt x="86055" y="40830"/>
                </a:lnTo>
                <a:lnTo>
                  <a:pt x="88734" y="41338"/>
                </a:lnTo>
                <a:lnTo>
                  <a:pt x="92557" y="45148"/>
                </a:lnTo>
                <a:lnTo>
                  <a:pt x="92557" y="44869"/>
                </a:lnTo>
                <a:lnTo>
                  <a:pt x="89128" y="41465"/>
                </a:lnTo>
                <a:lnTo>
                  <a:pt x="97967" y="42989"/>
                </a:lnTo>
                <a:lnTo>
                  <a:pt x="110312" y="48844"/>
                </a:lnTo>
                <a:lnTo>
                  <a:pt x="110312" y="48679"/>
                </a:lnTo>
                <a:lnTo>
                  <a:pt x="98755" y="43116"/>
                </a:lnTo>
                <a:lnTo>
                  <a:pt x="111188" y="45351"/>
                </a:lnTo>
                <a:lnTo>
                  <a:pt x="111188" y="45110"/>
                </a:lnTo>
                <a:lnTo>
                  <a:pt x="99568" y="43116"/>
                </a:lnTo>
                <a:lnTo>
                  <a:pt x="98069" y="42862"/>
                </a:lnTo>
                <a:lnTo>
                  <a:pt x="97815" y="42735"/>
                </a:lnTo>
                <a:lnTo>
                  <a:pt x="97358" y="42519"/>
                </a:lnTo>
                <a:lnTo>
                  <a:pt x="97358" y="42735"/>
                </a:lnTo>
                <a:lnTo>
                  <a:pt x="90284" y="41465"/>
                </a:lnTo>
                <a:lnTo>
                  <a:pt x="88861" y="41211"/>
                </a:lnTo>
                <a:lnTo>
                  <a:pt x="88747" y="41084"/>
                </a:lnTo>
                <a:lnTo>
                  <a:pt x="88493" y="40830"/>
                </a:lnTo>
                <a:lnTo>
                  <a:pt x="88493" y="41084"/>
                </a:lnTo>
                <a:lnTo>
                  <a:pt x="87236" y="40830"/>
                </a:lnTo>
                <a:lnTo>
                  <a:pt x="85966" y="40576"/>
                </a:lnTo>
                <a:lnTo>
                  <a:pt x="85775" y="40233"/>
                </a:lnTo>
                <a:lnTo>
                  <a:pt x="85775" y="40576"/>
                </a:lnTo>
                <a:lnTo>
                  <a:pt x="84823" y="40487"/>
                </a:lnTo>
                <a:lnTo>
                  <a:pt x="85115" y="39865"/>
                </a:lnTo>
                <a:lnTo>
                  <a:pt x="85344" y="39814"/>
                </a:lnTo>
                <a:lnTo>
                  <a:pt x="85775" y="40576"/>
                </a:lnTo>
                <a:lnTo>
                  <a:pt x="85775" y="40233"/>
                </a:lnTo>
                <a:lnTo>
                  <a:pt x="85547" y="39814"/>
                </a:lnTo>
                <a:lnTo>
                  <a:pt x="86880" y="39560"/>
                </a:lnTo>
                <a:lnTo>
                  <a:pt x="88493" y="41084"/>
                </a:lnTo>
                <a:lnTo>
                  <a:pt x="88493" y="40830"/>
                </a:lnTo>
                <a:lnTo>
                  <a:pt x="87172" y="39433"/>
                </a:lnTo>
                <a:lnTo>
                  <a:pt x="88061" y="39306"/>
                </a:lnTo>
                <a:lnTo>
                  <a:pt x="89814" y="39052"/>
                </a:lnTo>
                <a:lnTo>
                  <a:pt x="97358" y="42735"/>
                </a:lnTo>
                <a:lnTo>
                  <a:pt x="97358" y="42519"/>
                </a:lnTo>
                <a:lnTo>
                  <a:pt x="90157" y="39052"/>
                </a:lnTo>
                <a:lnTo>
                  <a:pt x="90881" y="38925"/>
                </a:lnTo>
                <a:lnTo>
                  <a:pt x="95923" y="38036"/>
                </a:lnTo>
                <a:lnTo>
                  <a:pt x="112268" y="41071"/>
                </a:lnTo>
                <a:lnTo>
                  <a:pt x="112268" y="40830"/>
                </a:lnTo>
                <a:lnTo>
                  <a:pt x="97256" y="38036"/>
                </a:lnTo>
                <a:lnTo>
                  <a:pt x="96570" y="37909"/>
                </a:lnTo>
                <a:lnTo>
                  <a:pt x="112496" y="35509"/>
                </a:lnTo>
                <a:lnTo>
                  <a:pt x="112941" y="38417"/>
                </a:lnTo>
                <a:lnTo>
                  <a:pt x="112941" y="16764"/>
                </a:lnTo>
                <a:lnTo>
                  <a:pt x="112598" y="17018"/>
                </a:lnTo>
                <a:lnTo>
                  <a:pt x="112458" y="16891"/>
                </a:lnTo>
                <a:lnTo>
                  <a:pt x="112458" y="35255"/>
                </a:lnTo>
                <a:lnTo>
                  <a:pt x="95961" y="37909"/>
                </a:lnTo>
                <a:lnTo>
                  <a:pt x="95313" y="37795"/>
                </a:lnTo>
                <a:lnTo>
                  <a:pt x="95313" y="38036"/>
                </a:lnTo>
                <a:lnTo>
                  <a:pt x="89814" y="38925"/>
                </a:lnTo>
                <a:lnTo>
                  <a:pt x="89471" y="38747"/>
                </a:lnTo>
                <a:lnTo>
                  <a:pt x="89471" y="38925"/>
                </a:lnTo>
                <a:lnTo>
                  <a:pt x="86956" y="39306"/>
                </a:lnTo>
                <a:lnTo>
                  <a:pt x="86702" y="39039"/>
                </a:lnTo>
                <a:lnTo>
                  <a:pt x="86702" y="39433"/>
                </a:lnTo>
                <a:lnTo>
                  <a:pt x="85445" y="39560"/>
                </a:lnTo>
                <a:lnTo>
                  <a:pt x="85344" y="39382"/>
                </a:lnTo>
                <a:lnTo>
                  <a:pt x="85509" y="39027"/>
                </a:lnTo>
                <a:lnTo>
                  <a:pt x="86004" y="38671"/>
                </a:lnTo>
                <a:lnTo>
                  <a:pt x="86702" y="39433"/>
                </a:lnTo>
                <a:lnTo>
                  <a:pt x="86702" y="39039"/>
                </a:lnTo>
                <a:lnTo>
                  <a:pt x="86372" y="38671"/>
                </a:lnTo>
                <a:lnTo>
                  <a:pt x="86245" y="38544"/>
                </a:lnTo>
                <a:lnTo>
                  <a:pt x="86487" y="38417"/>
                </a:lnTo>
                <a:lnTo>
                  <a:pt x="87426" y="37909"/>
                </a:lnTo>
                <a:lnTo>
                  <a:pt x="89471" y="38925"/>
                </a:lnTo>
                <a:lnTo>
                  <a:pt x="89471" y="38747"/>
                </a:lnTo>
                <a:lnTo>
                  <a:pt x="87896" y="37909"/>
                </a:lnTo>
                <a:lnTo>
                  <a:pt x="87655" y="37782"/>
                </a:lnTo>
                <a:lnTo>
                  <a:pt x="87909" y="37655"/>
                </a:lnTo>
                <a:lnTo>
                  <a:pt x="89357" y="36893"/>
                </a:lnTo>
                <a:lnTo>
                  <a:pt x="95313" y="38036"/>
                </a:lnTo>
                <a:lnTo>
                  <a:pt x="95313" y="37795"/>
                </a:lnTo>
                <a:lnTo>
                  <a:pt x="90347" y="36893"/>
                </a:lnTo>
                <a:lnTo>
                  <a:pt x="89636" y="36766"/>
                </a:lnTo>
                <a:lnTo>
                  <a:pt x="95326" y="33718"/>
                </a:lnTo>
                <a:lnTo>
                  <a:pt x="95554" y="33591"/>
                </a:lnTo>
                <a:lnTo>
                  <a:pt x="97193" y="33337"/>
                </a:lnTo>
                <a:lnTo>
                  <a:pt x="111836" y="31051"/>
                </a:lnTo>
                <a:lnTo>
                  <a:pt x="112458" y="35255"/>
                </a:lnTo>
                <a:lnTo>
                  <a:pt x="112458" y="16891"/>
                </a:lnTo>
                <a:lnTo>
                  <a:pt x="113182" y="16383"/>
                </a:lnTo>
                <a:lnTo>
                  <a:pt x="112547" y="15494"/>
                </a:lnTo>
                <a:lnTo>
                  <a:pt x="112268" y="15113"/>
                </a:lnTo>
                <a:lnTo>
                  <a:pt x="111810" y="15354"/>
                </a:lnTo>
                <a:lnTo>
                  <a:pt x="111810" y="30810"/>
                </a:lnTo>
                <a:lnTo>
                  <a:pt x="96100" y="33337"/>
                </a:lnTo>
                <a:lnTo>
                  <a:pt x="110426" y="25539"/>
                </a:lnTo>
                <a:lnTo>
                  <a:pt x="111226" y="26860"/>
                </a:lnTo>
                <a:lnTo>
                  <a:pt x="111810" y="30810"/>
                </a:lnTo>
                <a:lnTo>
                  <a:pt x="111810" y="15354"/>
                </a:lnTo>
                <a:lnTo>
                  <a:pt x="111544" y="15494"/>
                </a:lnTo>
                <a:lnTo>
                  <a:pt x="111467" y="15367"/>
                </a:lnTo>
                <a:lnTo>
                  <a:pt x="112102" y="14859"/>
                </a:lnTo>
                <a:lnTo>
                  <a:pt x="111493" y="14097"/>
                </a:lnTo>
                <a:lnTo>
                  <a:pt x="111074" y="13589"/>
                </a:lnTo>
                <a:lnTo>
                  <a:pt x="110439" y="14097"/>
                </a:lnTo>
                <a:lnTo>
                  <a:pt x="110350" y="25400"/>
                </a:lnTo>
                <a:lnTo>
                  <a:pt x="95440" y="33464"/>
                </a:lnTo>
                <a:lnTo>
                  <a:pt x="94894" y="33553"/>
                </a:lnTo>
                <a:lnTo>
                  <a:pt x="94894" y="33718"/>
                </a:lnTo>
                <a:lnTo>
                  <a:pt x="89306" y="36766"/>
                </a:lnTo>
                <a:lnTo>
                  <a:pt x="89014" y="36715"/>
                </a:lnTo>
                <a:lnTo>
                  <a:pt x="89014" y="36893"/>
                </a:lnTo>
                <a:lnTo>
                  <a:pt x="87401" y="37655"/>
                </a:lnTo>
                <a:lnTo>
                  <a:pt x="87223" y="37592"/>
                </a:lnTo>
                <a:lnTo>
                  <a:pt x="87223" y="37782"/>
                </a:lnTo>
                <a:lnTo>
                  <a:pt x="86042" y="38417"/>
                </a:lnTo>
                <a:lnTo>
                  <a:pt x="85915" y="38315"/>
                </a:lnTo>
                <a:lnTo>
                  <a:pt x="85915" y="38544"/>
                </a:lnTo>
                <a:lnTo>
                  <a:pt x="85686" y="38658"/>
                </a:lnTo>
                <a:lnTo>
                  <a:pt x="85788" y="38442"/>
                </a:lnTo>
                <a:lnTo>
                  <a:pt x="85915" y="38544"/>
                </a:lnTo>
                <a:lnTo>
                  <a:pt x="85915" y="38315"/>
                </a:lnTo>
                <a:lnTo>
                  <a:pt x="86233" y="37553"/>
                </a:lnTo>
                <a:lnTo>
                  <a:pt x="86372" y="37401"/>
                </a:lnTo>
                <a:lnTo>
                  <a:pt x="87223" y="37782"/>
                </a:lnTo>
                <a:lnTo>
                  <a:pt x="87223" y="37592"/>
                </a:lnTo>
                <a:lnTo>
                  <a:pt x="86791" y="37401"/>
                </a:lnTo>
                <a:lnTo>
                  <a:pt x="86474" y="37274"/>
                </a:lnTo>
                <a:lnTo>
                  <a:pt x="86601" y="37147"/>
                </a:lnTo>
                <a:lnTo>
                  <a:pt x="87198" y="36512"/>
                </a:lnTo>
                <a:lnTo>
                  <a:pt x="89014" y="36893"/>
                </a:lnTo>
                <a:lnTo>
                  <a:pt x="89014" y="36715"/>
                </a:lnTo>
                <a:lnTo>
                  <a:pt x="87998" y="36512"/>
                </a:lnTo>
                <a:lnTo>
                  <a:pt x="87337" y="36385"/>
                </a:lnTo>
                <a:lnTo>
                  <a:pt x="88887" y="34734"/>
                </a:lnTo>
                <a:lnTo>
                  <a:pt x="91147" y="34353"/>
                </a:lnTo>
                <a:lnTo>
                  <a:pt x="94894" y="33718"/>
                </a:lnTo>
                <a:lnTo>
                  <a:pt x="94894" y="33553"/>
                </a:lnTo>
                <a:lnTo>
                  <a:pt x="89128" y="34353"/>
                </a:lnTo>
                <a:lnTo>
                  <a:pt x="93421" y="29781"/>
                </a:lnTo>
                <a:lnTo>
                  <a:pt x="93649" y="29527"/>
                </a:lnTo>
                <a:lnTo>
                  <a:pt x="94589" y="29019"/>
                </a:lnTo>
                <a:lnTo>
                  <a:pt x="108153" y="21691"/>
                </a:lnTo>
                <a:lnTo>
                  <a:pt x="110350" y="25400"/>
                </a:lnTo>
                <a:lnTo>
                  <a:pt x="110350" y="14008"/>
                </a:lnTo>
                <a:lnTo>
                  <a:pt x="110947" y="13462"/>
                </a:lnTo>
                <a:lnTo>
                  <a:pt x="110299" y="12700"/>
                </a:lnTo>
                <a:lnTo>
                  <a:pt x="109867" y="12192"/>
                </a:lnTo>
                <a:lnTo>
                  <a:pt x="109245" y="12700"/>
                </a:lnTo>
                <a:lnTo>
                  <a:pt x="109131" y="12573"/>
                </a:lnTo>
                <a:lnTo>
                  <a:pt x="109715" y="12065"/>
                </a:lnTo>
                <a:lnTo>
                  <a:pt x="109105" y="11430"/>
                </a:lnTo>
                <a:lnTo>
                  <a:pt x="108623" y="10922"/>
                </a:lnTo>
                <a:lnTo>
                  <a:pt x="108077" y="11379"/>
                </a:lnTo>
                <a:lnTo>
                  <a:pt x="108077" y="21551"/>
                </a:lnTo>
                <a:lnTo>
                  <a:pt x="94056" y="29019"/>
                </a:lnTo>
                <a:lnTo>
                  <a:pt x="105308" y="16865"/>
                </a:lnTo>
                <a:lnTo>
                  <a:pt x="108077" y="21551"/>
                </a:lnTo>
                <a:lnTo>
                  <a:pt x="108077" y="11379"/>
                </a:lnTo>
                <a:lnTo>
                  <a:pt x="107899" y="11303"/>
                </a:lnTo>
                <a:lnTo>
                  <a:pt x="108432" y="10668"/>
                </a:lnTo>
                <a:lnTo>
                  <a:pt x="107911" y="10160"/>
                </a:lnTo>
                <a:lnTo>
                  <a:pt x="107251" y="9525"/>
                </a:lnTo>
                <a:lnTo>
                  <a:pt x="106692" y="10160"/>
                </a:lnTo>
                <a:lnTo>
                  <a:pt x="106603" y="10033"/>
                </a:lnTo>
                <a:lnTo>
                  <a:pt x="107111" y="9398"/>
                </a:lnTo>
                <a:lnTo>
                  <a:pt x="106641" y="9017"/>
                </a:lnTo>
                <a:lnTo>
                  <a:pt x="105867" y="8382"/>
                </a:lnTo>
                <a:lnTo>
                  <a:pt x="105333" y="9017"/>
                </a:lnTo>
                <a:lnTo>
                  <a:pt x="105206" y="8890"/>
                </a:lnTo>
                <a:lnTo>
                  <a:pt x="105702" y="8255"/>
                </a:lnTo>
                <a:lnTo>
                  <a:pt x="105206" y="7874"/>
                </a:lnTo>
                <a:lnTo>
                  <a:pt x="105156" y="16725"/>
                </a:lnTo>
                <a:lnTo>
                  <a:pt x="93510" y="29400"/>
                </a:lnTo>
                <a:lnTo>
                  <a:pt x="93129" y="29603"/>
                </a:lnTo>
                <a:lnTo>
                  <a:pt x="93129" y="29781"/>
                </a:lnTo>
                <a:lnTo>
                  <a:pt x="88798" y="34480"/>
                </a:lnTo>
                <a:lnTo>
                  <a:pt x="88595" y="34518"/>
                </a:lnTo>
                <a:lnTo>
                  <a:pt x="88595" y="34734"/>
                </a:lnTo>
                <a:lnTo>
                  <a:pt x="87122" y="36385"/>
                </a:lnTo>
                <a:lnTo>
                  <a:pt x="86944" y="36347"/>
                </a:lnTo>
                <a:lnTo>
                  <a:pt x="86944" y="36512"/>
                </a:lnTo>
                <a:lnTo>
                  <a:pt x="86563" y="36893"/>
                </a:lnTo>
                <a:lnTo>
                  <a:pt x="86410" y="36436"/>
                </a:lnTo>
                <a:lnTo>
                  <a:pt x="86944" y="36512"/>
                </a:lnTo>
                <a:lnTo>
                  <a:pt x="86944" y="36347"/>
                </a:lnTo>
                <a:lnTo>
                  <a:pt x="86321" y="36169"/>
                </a:lnTo>
                <a:lnTo>
                  <a:pt x="86271" y="36004"/>
                </a:lnTo>
                <a:lnTo>
                  <a:pt x="86702" y="35115"/>
                </a:lnTo>
                <a:lnTo>
                  <a:pt x="86753" y="34988"/>
                </a:lnTo>
                <a:lnTo>
                  <a:pt x="88595" y="34734"/>
                </a:lnTo>
                <a:lnTo>
                  <a:pt x="88595" y="34518"/>
                </a:lnTo>
                <a:lnTo>
                  <a:pt x="86855" y="34734"/>
                </a:lnTo>
                <a:lnTo>
                  <a:pt x="87718" y="32829"/>
                </a:lnTo>
                <a:lnTo>
                  <a:pt x="87769" y="32702"/>
                </a:lnTo>
                <a:lnTo>
                  <a:pt x="88468" y="32321"/>
                </a:lnTo>
                <a:lnTo>
                  <a:pt x="93129" y="29781"/>
                </a:lnTo>
                <a:lnTo>
                  <a:pt x="93129" y="29603"/>
                </a:lnTo>
                <a:lnTo>
                  <a:pt x="87871" y="32321"/>
                </a:lnTo>
                <a:lnTo>
                  <a:pt x="90297" y="26733"/>
                </a:lnTo>
                <a:lnTo>
                  <a:pt x="90512" y="26225"/>
                </a:lnTo>
                <a:lnTo>
                  <a:pt x="90982" y="25717"/>
                </a:lnTo>
                <a:lnTo>
                  <a:pt x="101727" y="14122"/>
                </a:lnTo>
                <a:lnTo>
                  <a:pt x="105156" y="16725"/>
                </a:lnTo>
                <a:lnTo>
                  <a:pt x="105156" y="7835"/>
                </a:lnTo>
                <a:lnTo>
                  <a:pt x="104394" y="7239"/>
                </a:lnTo>
                <a:lnTo>
                  <a:pt x="103924" y="7874"/>
                </a:lnTo>
                <a:lnTo>
                  <a:pt x="103784" y="7874"/>
                </a:lnTo>
                <a:lnTo>
                  <a:pt x="103771" y="7747"/>
                </a:lnTo>
                <a:lnTo>
                  <a:pt x="104241" y="7112"/>
                </a:lnTo>
                <a:lnTo>
                  <a:pt x="103847" y="6858"/>
                </a:lnTo>
                <a:lnTo>
                  <a:pt x="102870" y="6223"/>
                </a:lnTo>
                <a:lnTo>
                  <a:pt x="102425" y="6858"/>
                </a:lnTo>
                <a:lnTo>
                  <a:pt x="102362" y="6731"/>
                </a:lnTo>
                <a:lnTo>
                  <a:pt x="102717" y="6096"/>
                </a:lnTo>
                <a:lnTo>
                  <a:pt x="102311" y="5842"/>
                </a:lnTo>
                <a:lnTo>
                  <a:pt x="101561" y="5372"/>
                </a:lnTo>
                <a:lnTo>
                  <a:pt x="101561" y="13995"/>
                </a:lnTo>
                <a:lnTo>
                  <a:pt x="90792" y="25717"/>
                </a:lnTo>
                <a:lnTo>
                  <a:pt x="97294" y="10756"/>
                </a:lnTo>
                <a:lnTo>
                  <a:pt x="101561" y="13995"/>
                </a:lnTo>
                <a:lnTo>
                  <a:pt x="101561" y="5372"/>
                </a:lnTo>
                <a:lnTo>
                  <a:pt x="101307" y="5207"/>
                </a:lnTo>
                <a:lnTo>
                  <a:pt x="100888" y="5842"/>
                </a:lnTo>
                <a:lnTo>
                  <a:pt x="100749" y="5842"/>
                </a:lnTo>
                <a:lnTo>
                  <a:pt x="101142" y="5080"/>
                </a:lnTo>
                <a:lnTo>
                  <a:pt x="100914" y="4953"/>
                </a:lnTo>
                <a:lnTo>
                  <a:pt x="99733" y="4318"/>
                </a:lnTo>
                <a:lnTo>
                  <a:pt x="99326" y="4953"/>
                </a:lnTo>
                <a:lnTo>
                  <a:pt x="99187" y="4953"/>
                </a:lnTo>
                <a:lnTo>
                  <a:pt x="99250" y="4826"/>
                </a:lnTo>
                <a:lnTo>
                  <a:pt x="99529" y="4191"/>
                </a:lnTo>
                <a:lnTo>
                  <a:pt x="98056" y="3429"/>
                </a:lnTo>
                <a:lnTo>
                  <a:pt x="97713" y="4191"/>
                </a:lnTo>
                <a:lnTo>
                  <a:pt x="97536" y="4191"/>
                </a:lnTo>
                <a:lnTo>
                  <a:pt x="97637" y="3937"/>
                </a:lnTo>
                <a:lnTo>
                  <a:pt x="97840" y="3429"/>
                </a:lnTo>
                <a:lnTo>
                  <a:pt x="97116" y="3124"/>
                </a:lnTo>
                <a:lnTo>
                  <a:pt x="97116" y="10617"/>
                </a:lnTo>
                <a:lnTo>
                  <a:pt x="90360" y="26225"/>
                </a:lnTo>
                <a:lnTo>
                  <a:pt x="90081" y="26530"/>
                </a:lnTo>
                <a:lnTo>
                  <a:pt x="90081" y="26733"/>
                </a:lnTo>
                <a:lnTo>
                  <a:pt x="87579" y="32575"/>
                </a:lnTo>
                <a:lnTo>
                  <a:pt x="87452" y="32651"/>
                </a:lnTo>
                <a:lnTo>
                  <a:pt x="87452" y="32829"/>
                </a:lnTo>
                <a:lnTo>
                  <a:pt x="86601" y="34734"/>
                </a:lnTo>
                <a:lnTo>
                  <a:pt x="86512" y="35115"/>
                </a:lnTo>
                <a:lnTo>
                  <a:pt x="86194" y="35775"/>
                </a:lnTo>
                <a:lnTo>
                  <a:pt x="85991" y="35115"/>
                </a:lnTo>
                <a:lnTo>
                  <a:pt x="86512" y="35115"/>
                </a:lnTo>
                <a:lnTo>
                  <a:pt x="86512" y="34759"/>
                </a:lnTo>
                <a:lnTo>
                  <a:pt x="85928" y="34925"/>
                </a:lnTo>
                <a:lnTo>
                  <a:pt x="85852" y="34658"/>
                </a:lnTo>
                <a:lnTo>
                  <a:pt x="85801" y="33845"/>
                </a:lnTo>
                <a:lnTo>
                  <a:pt x="85801" y="33718"/>
                </a:lnTo>
                <a:lnTo>
                  <a:pt x="86283" y="33464"/>
                </a:lnTo>
                <a:lnTo>
                  <a:pt x="87452" y="32829"/>
                </a:lnTo>
                <a:lnTo>
                  <a:pt x="87452" y="32651"/>
                </a:lnTo>
                <a:lnTo>
                  <a:pt x="85813" y="33464"/>
                </a:lnTo>
                <a:lnTo>
                  <a:pt x="85979" y="31432"/>
                </a:lnTo>
                <a:lnTo>
                  <a:pt x="85991" y="31178"/>
                </a:lnTo>
                <a:lnTo>
                  <a:pt x="86347" y="30797"/>
                </a:lnTo>
                <a:lnTo>
                  <a:pt x="90081" y="26733"/>
                </a:lnTo>
                <a:lnTo>
                  <a:pt x="90081" y="26530"/>
                </a:lnTo>
                <a:lnTo>
                  <a:pt x="86004" y="30797"/>
                </a:lnTo>
                <a:lnTo>
                  <a:pt x="86474" y="24828"/>
                </a:lnTo>
                <a:lnTo>
                  <a:pt x="86588" y="24066"/>
                </a:lnTo>
                <a:lnTo>
                  <a:pt x="86804" y="23558"/>
                </a:lnTo>
                <a:lnTo>
                  <a:pt x="93230" y="8877"/>
                </a:lnTo>
                <a:lnTo>
                  <a:pt x="95605" y="9461"/>
                </a:lnTo>
                <a:lnTo>
                  <a:pt x="97116" y="10617"/>
                </a:lnTo>
                <a:lnTo>
                  <a:pt x="97116" y="3124"/>
                </a:lnTo>
                <a:lnTo>
                  <a:pt x="96380" y="2794"/>
                </a:lnTo>
                <a:lnTo>
                  <a:pt x="96012" y="3429"/>
                </a:lnTo>
                <a:lnTo>
                  <a:pt x="95846" y="3429"/>
                </a:lnTo>
                <a:lnTo>
                  <a:pt x="95897" y="3302"/>
                </a:lnTo>
                <a:lnTo>
                  <a:pt x="96062" y="2921"/>
                </a:lnTo>
                <a:lnTo>
                  <a:pt x="96164" y="2667"/>
                </a:lnTo>
                <a:lnTo>
                  <a:pt x="94653" y="2032"/>
                </a:lnTo>
                <a:lnTo>
                  <a:pt x="94361" y="2921"/>
                </a:lnTo>
                <a:lnTo>
                  <a:pt x="94246" y="2794"/>
                </a:lnTo>
                <a:lnTo>
                  <a:pt x="94195" y="2667"/>
                </a:lnTo>
                <a:lnTo>
                  <a:pt x="94310" y="2286"/>
                </a:lnTo>
                <a:lnTo>
                  <a:pt x="94424" y="1905"/>
                </a:lnTo>
                <a:lnTo>
                  <a:pt x="93040" y="1574"/>
                </a:lnTo>
                <a:lnTo>
                  <a:pt x="93040" y="8826"/>
                </a:lnTo>
                <a:lnTo>
                  <a:pt x="86563" y="23558"/>
                </a:lnTo>
                <a:lnTo>
                  <a:pt x="87795" y="7531"/>
                </a:lnTo>
                <a:lnTo>
                  <a:pt x="93040" y="8826"/>
                </a:lnTo>
                <a:lnTo>
                  <a:pt x="93040" y="1574"/>
                </a:lnTo>
                <a:lnTo>
                  <a:pt x="92837" y="1524"/>
                </a:lnTo>
                <a:lnTo>
                  <a:pt x="92621" y="2286"/>
                </a:lnTo>
                <a:lnTo>
                  <a:pt x="92417" y="2159"/>
                </a:lnTo>
                <a:lnTo>
                  <a:pt x="92532" y="1778"/>
                </a:lnTo>
                <a:lnTo>
                  <a:pt x="92633" y="1397"/>
                </a:lnTo>
                <a:lnTo>
                  <a:pt x="91084" y="1016"/>
                </a:lnTo>
                <a:lnTo>
                  <a:pt x="90830" y="1778"/>
                </a:lnTo>
                <a:lnTo>
                  <a:pt x="90665" y="1778"/>
                </a:lnTo>
                <a:lnTo>
                  <a:pt x="90703" y="1651"/>
                </a:lnTo>
                <a:lnTo>
                  <a:pt x="90779" y="1397"/>
                </a:lnTo>
                <a:lnTo>
                  <a:pt x="90893" y="1016"/>
                </a:lnTo>
                <a:lnTo>
                  <a:pt x="89268" y="635"/>
                </a:lnTo>
                <a:lnTo>
                  <a:pt x="89077" y="1397"/>
                </a:lnTo>
                <a:lnTo>
                  <a:pt x="88900" y="1397"/>
                </a:lnTo>
                <a:lnTo>
                  <a:pt x="88950" y="1143"/>
                </a:lnTo>
                <a:lnTo>
                  <a:pt x="89052" y="508"/>
                </a:lnTo>
                <a:lnTo>
                  <a:pt x="87617" y="292"/>
                </a:lnTo>
                <a:lnTo>
                  <a:pt x="87617" y="7493"/>
                </a:lnTo>
                <a:lnTo>
                  <a:pt x="86372" y="23558"/>
                </a:lnTo>
                <a:lnTo>
                  <a:pt x="86271" y="24193"/>
                </a:lnTo>
                <a:lnTo>
                  <a:pt x="86245" y="24828"/>
                </a:lnTo>
                <a:lnTo>
                  <a:pt x="85750" y="31178"/>
                </a:lnTo>
                <a:lnTo>
                  <a:pt x="85750" y="31432"/>
                </a:lnTo>
                <a:lnTo>
                  <a:pt x="85585" y="33439"/>
                </a:lnTo>
                <a:lnTo>
                  <a:pt x="85585" y="33845"/>
                </a:lnTo>
                <a:lnTo>
                  <a:pt x="85509" y="34493"/>
                </a:lnTo>
                <a:lnTo>
                  <a:pt x="84924" y="34213"/>
                </a:lnTo>
                <a:lnTo>
                  <a:pt x="85356" y="33972"/>
                </a:lnTo>
                <a:lnTo>
                  <a:pt x="85585" y="33845"/>
                </a:lnTo>
                <a:lnTo>
                  <a:pt x="85585" y="33439"/>
                </a:lnTo>
                <a:lnTo>
                  <a:pt x="85572" y="33591"/>
                </a:lnTo>
                <a:lnTo>
                  <a:pt x="84823" y="33972"/>
                </a:lnTo>
                <a:lnTo>
                  <a:pt x="84594" y="33185"/>
                </a:lnTo>
                <a:lnTo>
                  <a:pt x="84594" y="34048"/>
                </a:lnTo>
                <a:lnTo>
                  <a:pt x="84340" y="33921"/>
                </a:lnTo>
                <a:lnTo>
                  <a:pt x="84340" y="41211"/>
                </a:lnTo>
                <a:lnTo>
                  <a:pt x="83820" y="40957"/>
                </a:lnTo>
                <a:lnTo>
                  <a:pt x="83680" y="40894"/>
                </a:lnTo>
                <a:lnTo>
                  <a:pt x="84277" y="40690"/>
                </a:lnTo>
                <a:lnTo>
                  <a:pt x="84340" y="41211"/>
                </a:lnTo>
                <a:lnTo>
                  <a:pt x="84340" y="33921"/>
                </a:lnTo>
                <a:lnTo>
                  <a:pt x="84010" y="33756"/>
                </a:lnTo>
                <a:lnTo>
                  <a:pt x="83934" y="33464"/>
                </a:lnTo>
                <a:lnTo>
                  <a:pt x="84353" y="32956"/>
                </a:lnTo>
                <a:lnTo>
                  <a:pt x="84594" y="34048"/>
                </a:lnTo>
                <a:lnTo>
                  <a:pt x="84594" y="33185"/>
                </a:lnTo>
                <a:lnTo>
                  <a:pt x="84531" y="32956"/>
                </a:lnTo>
                <a:lnTo>
                  <a:pt x="84607" y="32702"/>
                </a:lnTo>
                <a:lnTo>
                  <a:pt x="84721" y="32575"/>
                </a:lnTo>
                <a:lnTo>
                  <a:pt x="85750" y="31432"/>
                </a:lnTo>
                <a:lnTo>
                  <a:pt x="85750" y="31178"/>
                </a:lnTo>
                <a:lnTo>
                  <a:pt x="84455" y="32575"/>
                </a:lnTo>
                <a:lnTo>
                  <a:pt x="84162" y="31483"/>
                </a:lnTo>
                <a:lnTo>
                  <a:pt x="84162" y="32956"/>
                </a:lnTo>
                <a:lnTo>
                  <a:pt x="83654" y="33464"/>
                </a:lnTo>
                <a:lnTo>
                  <a:pt x="83337" y="32931"/>
                </a:lnTo>
                <a:lnTo>
                  <a:pt x="83337" y="33451"/>
                </a:lnTo>
                <a:lnTo>
                  <a:pt x="83019" y="33312"/>
                </a:lnTo>
                <a:lnTo>
                  <a:pt x="83019" y="41122"/>
                </a:lnTo>
                <a:lnTo>
                  <a:pt x="82918" y="41719"/>
                </a:lnTo>
                <a:lnTo>
                  <a:pt x="82740" y="41529"/>
                </a:lnTo>
                <a:lnTo>
                  <a:pt x="82740" y="42354"/>
                </a:lnTo>
                <a:lnTo>
                  <a:pt x="82423" y="43751"/>
                </a:lnTo>
                <a:lnTo>
                  <a:pt x="82308" y="43484"/>
                </a:lnTo>
                <a:lnTo>
                  <a:pt x="82308" y="44259"/>
                </a:lnTo>
                <a:lnTo>
                  <a:pt x="81114" y="49974"/>
                </a:lnTo>
                <a:lnTo>
                  <a:pt x="80886" y="47993"/>
                </a:lnTo>
                <a:lnTo>
                  <a:pt x="80886" y="51117"/>
                </a:lnTo>
                <a:lnTo>
                  <a:pt x="77508" y="66649"/>
                </a:lnTo>
                <a:lnTo>
                  <a:pt x="76390" y="66357"/>
                </a:lnTo>
                <a:lnTo>
                  <a:pt x="74345" y="65849"/>
                </a:lnTo>
                <a:lnTo>
                  <a:pt x="73342" y="65608"/>
                </a:lnTo>
                <a:lnTo>
                  <a:pt x="76746" y="49974"/>
                </a:lnTo>
                <a:lnTo>
                  <a:pt x="76847" y="49466"/>
                </a:lnTo>
                <a:lnTo>
                  <a:pt x="77241" y="48831"/>
                </a:lnTo>
                <a:lnTo>
                  <a:pt x="80225" y="44005"/>
                </a:lnTo>
                <a:lnTo>
                  <a:pt x="80759" y="48577"/>
                </a:lnTo>
                <a:lnTo>
                  <a:pt x="80886" y="51117"/>
                </a:lnTo>
                <a:lnTo>
                  <a:pt x="80886" y="47993"/>
                </a:lnTo>
                <a:lnTo>
                  <a:pt x="80429" y="44005"/>
                </a:lnTo>
                <a:lnTo>
                  <a:pt x="80543" y="43370"/>
                </a:lnTo>
                <a:lnTo>
                  <a:pt x="81407" y="41973"/>
                </a:lnTo>
                <a:lnTo>
                  <a:pt x="82181" y="43624"/>
                </a:lnTo>
                <a:lnTo>
                  <a:pt x="82308" y="44259"/>
                </a:lnTo>
                <a:lnTo>
                  <a:pt x="82308" y="43484"/>
                </a:lnTo>
                <a:lnTo>
                  <a:pt x="81661" y="41973"/>
                </a:lnTo>
                <a:lnTo>
                  <a:pt x="81635" y="41592"/>
                </a:lnTo>
                <a:lnTo>
                  <a:pt x="81940" y="41084"/>
                </a:lnTo>
                <a:lnTo>
                  <a:pt x="82702" y="41719"/>
                </a:lnTo>
                <a:lnTo>
                  <a:pt x="82740" y="42354"/>
                </a:lnTo>
                <a:lnTo>
                  <a:pt x="82740" y="41529"/>
                </a:lnTo>
                <a:lnTo>
                  <a:pt x="82423" y="41173"/>
                </a:lnTo>
                <a:lnTo>
                  <a:pt x="82626" y="41262"/>
                </a:lnTo>
                <a:lnTo>
                  <a:pt x="83019" y="41122"/>
                </a:lnTo>
                <a:lnTo>
                  <a:pt x="83019" y="33312"/>
                </a:lnTo>
                <a:lnTo>
                  <a:pt x="82638" y="33121"/>
                </a:lnTo>
                <a:lnTo>
                  <a:pt x="82880" y="32575"/>
                </a:lnTo>
                <a:lnTo>
                  <a:pt x="83286" y="33210"/>
                </a:lnTo>
                <a:lnTo>
                  <a:pt x="83337" y="33451"/>
                </a:lnTo>
                <a:lnTo>
                  <a:pt x="83337" y="32931"/>
                </a:lnTo>
                <a:lnTo>
                  <a:pt x="83134" y="32575"/>
                </a:lnTo>
                <a:lnTo>
                  <a:pt x="83058" y="32448"/>
                </a:lnTo>
                <a:lnTo>
                  <a:pt x="83045" y="32194"/>
                </a:lnTo>
                <a:lnTo>
                  <a:pt x="83705" y="30670"/>
                </a:lnTo>
                <a:lnTo>
                  <a:pt x="84112" y="32194"/>
                </a:lnTo>
                <a:lnTo>
                  <a:pt x="84162" y="32956"/>
                </a:lnTo>
                <a:lnTo>
                  <a:pt x="84162" y="31483"/>
                </a:lnTo>
                <a:lnTo>
                  <a:pt x="83947" y="30670"/>
                </a:lnTo>
                <a:lnTo>
                  <a:pt x="84035" y="30035"/>
                </a:lnTo>
                <a:lnTo>
                  <a:pt x="86245" y="24828"/>
                </a:lnTo>
                <a:lnTo>
                  <a:pt x="86245" y="24257"/>
                </a:lnTo>
                <a:lnTo>
                  <a:pt x="83756" y="30035"/>
                </a:lnTo>
                <a:lnTo>
                  <a:pt x="83616" y="29502"/>
                </a:lnTo>
                <a:lnTo>
                  <a:pt x="83616" y="30416"/>
                </a:lnTo>
                <a:lnTo>
                  <a:pt x="82867" y="32194"/>
                </a:lnTo>
                <a:lnTo>
                  <a:pt x="82689" y="31940"/>
                </a:lnTo>
                <a:lnTo>
                  <a:pt x="82689" y="32575"/>
                </a:lnTo>
                <a:lnTo>
                  <a:pt x="82448" y="33032"/>
                </a:lnTo>
                <a:lnTo>
                  <a:pt x="82156" y="32893"/>
                </a:lnTo>
                <a:lnTo>
                  <a:pt x="82003" y="32956"/>
                </a:lnTo>
                <a:lnTo>
                  <a:pt x="81762" y="32766"/>
                </a:lnTo>
                <a:lnTo>
                  <a:pt x="81762" y="33032"/>
                </a:lnTo>
                <a:lnTo>
                  <a:pt x="81762" y="40957"/>
                </a:lnTo>
                <a:lnTo>
                  <a:pt x="81419" y="41592"/>
                </a:lnTo>
                <a:lnTo>
                  <a:pt x="81241" y="41224"/>
                </a:lnTo>
                <a:lnTo>
                  <a:pt x="81241" y="41846"/>
                </a:lnTo>
                <a:lnTo>
                  <a:pt x="80340" y="43370"/>
                </a:lnTo>
                <a:lnTo>
                  <a:pt x="80060" y="41338"/>
                </a:lnTo>
                <a:lnTo>
                  <a:pt x="80060" y="43751"/>
                </a:lnTo>
                <a:lnTo>
                  <a:pt x="77000" y="48831"/>
                </a:lnTo>
                <a:lnTo>
                  <a:pt x="78282" y="42862"/>
                </a:lnTo>
                <a:lnTo>
                  <a:pt x="78333" y="42608"/>
                </a:lnTo>
                <a:lnTo>
                  <a:pt x="78651" y="42354"/>
                </a:lnTo>
                <a:lnTo>
                  <a:pt x="79870" y="41338"/>
                </a:lnTo>
                <a:lnTo>
                  <a:pt x="79946" y="41973"/>
                </a:lnTo>
                <a:lnTo>
                  <a:pt x="80060" y="43751"/>
                </a:lnTo>
                <a:lnTo>
                  <a:pt x="80060" y="41338"/>
                </a:lnTo>
                <a:lnTo>
                  <a:pt x="80035" y="41211"/>
                </a:lnTo>
                <a:lnTo>
                  <a:pt x="80314" y="40957"/>
                </a:lnTo>
                <a:lnTo>
                  <a:pt x="80721" y="40576"/>
                </a:lnTo>
                <a:lnTo>
                  <a:pt x="81114" y="41338"/>
                </a:lnTo>
                <a:lnTo>
                  <a:pt x="81241" y="41846"/>
                </a:lnTo>
                <a:lnTo>
                  <a:pt x="81241" y="41224"/>
                </a:lnTo>
                <a:lnTo>
                  <a:pt x="80937" y="40576"/>
                </a:lnTo>
                <a:lnTo>
                  <a:pt x="80873" y="40449"/>
                </a:lnTo>
                <a:lnTo>
                  <a:pt x="81711" y="40830"/>
                </a:lnTo>
                <a:lnTo>
                  <a:pt x="81762" y="40957"/>
                </a:lnTo>
                <a:lnTo>
                  <a:pt x="81762" y="33032"/>
                </a:lnTo>
                <a:lnTo>
                  <a:pt x="81318" y="33197"/>
                </a:lnTo>
                <a:lnTo>
                  <a:pt x="81368" y="32702"/>
                </a:lnTo>
                <a:lnTo>
                  <a:pt x="81762" y="33032"/>
                </a:lnTo>
                <a:lnTo>
                  <a:pt x="81762" y="32766"/>
                </a:lnTo>
                <a:lnTo>
                  <a:pt x="81356" y="32448"/>
                </a:lnTo>
                <a:lnTo>
                  <a:pt x="81381" y="32321"/>
                </a:lnTo>
                <a:lnTo>
                  <a:pt x="81559" y="30670"/>
                </a:lnTo>
                <a:lnTo>
                  <a:pt x="82588" y="32194"/>
                </a:lnTo>
                <a:lnTo>
                  <a:pt x="82689" y="32575"/>
                </a:lnTo>
                <a:lnTo>
                  <a:pt x="82689" y="31940"/>
                </a:lnTo>
                <a:lnTo>
                  <a:pt x="81838" y="30670"/>
                </a:lnTo>
                <a:lnTo>
                  <a:pt x="81661" y="30416"/>
                </a:lnTo>
                <a:lnTo>
                  <a:pt x="81610" y="29908"/>
                </a:lnTo>
                <a:lnTo>
                  <a:pt x="82029" y="24193"/>
                </a:lnTo>
                <a:lnTo>
                  <a:pt x="83540" y="29781"/>
                </a:lnTo>
                <a:lnTo>
                  <a:pt x="83616" y="30416"/>
                </a:lnTo>
                <a:lnTo>
                  <a:pt x="83616" y="29502"/>
                </a:lnTo>
                <a:lnTo>
                  <a:pt x="82245" y="24193"/>
                </a:lnTo>
                <a:lnTo>
                  <a:pt x="82181" y="23939"/>
                </a:lnTo>
                <a:lnTo>
                  <a:pt x="82118" y="23050"/>
                </a:lnTo>
                <a:lnTo>
                  <a:pt x="83362" y="6616"/>
                </a:lnTo>
                <a:lnTo>
                  <a:pt x="83845" y="6540"/>
                </a:lnTo>
                <a:lnTo>
                  <a:pt x="87617" y="7493"/>
                </a:lnTo>
                <a:lnTo>
                  <a:pt x="87617" y="292"/>
                </a:lnTo>
                <a:lnTo>
                  <a:pt x="87439" y="254"/>
                </a:lnTo>
                <a:lnTo>
                  <a:pt x="87337" y="1143"/>
                </a:lnTo>
                <a:lnTo>
                  <a:pt x="87147" y="1143"/>
                </a:lnTo>
                <a:lnTo>
                  <a:pt x="87160" y="1016"/>
                </a:lnTo>
                <a:lnTo>
                  <a:pt x="87249" y="254"/>
                </a:lnTo>
                <a:lnTo>
                  <a:pt x="85623" y="127"/>
                </a:lnTo>
                <a:lnTo>
                  <a:pt x="85521" y="1016"/>
                </a:lnTo>
                <a:lnTo>
                  <a:pt x="85407" y="889"/>
                </a:lnTo>
                <a:lnTo>
                  <a:pt x="85344" y="1016"/>
                </a:lnTo>
                <a:lnTo>
                  <a:pt x="85356" y="889"/>
                </a:lnTo>
                <a:lnTo>
                  <a:pt x="85432" y="127"/>
                </a:lnTo>
                <a:lnTo>
                  <a:pt x="83756" y="0"/>
                </a:lnTo>
                <a:lnTo>
                  <a:pt x="83731" y="889"/>
                </a:lnTo>
                <a:lnTo>
                  <a:pt x="83553" y="889"/>
                </a:lnTo>
                <a:lnTo>
                  <a:pt x="83553" y="0"/>
                </a:lnTo>
                <a:lnTo>
                  <a:pt x="83146" y="0"/>
                </a:lnTo>
                <a:lnTo>
                  <a:pt x="83146" y="6642"/>
                </a:lnTo>
                <a:lnTo>
                  <a:pt x="81915" y="23050"/>
                </a:lnTo>
                <a:lnTo>
                  <a:pt x="81788" y="22567"/>
                </a:lnTo>
                <a:lnTo>
                  <a:pt x="81788" y="24193"/>
                </a:lnTo>
                <a:lnTo>
                  <a:pt x="81330" y="29908"/>
                </a:lnTo>
                <a:lnTo>
                  <a:pt x="81305" y="30670"/>
                </a:lnTo>
                <a:lnTo>
                  <a:pt x="81178" y="32321"/>
                </a:lnTo>
                <a:lnTo>
                  <a:pt x="81064" y="33286"/>
                </a:lnTo>
                <a:lnTo>
                  <a:pt x="80810" y="33388"/>
                </a:lnTo>
                <a:lnTo>
                  <a:pt x="80632" y="33324"/>
                </a:lnTo>
                <a:lnTo>
                  <a:pt x="80632" y="40449"/>
                </a:lnTo>
                <a:lnTo>
                  <a:pt x="80010" y="40957"/>
                </a:lnTo>
                <a:lnTo>
                  <a:pt x="79870" y="39928"/>
                </a:lnTo>
                <a:lnTo>
                  <a:pt x="80543" y="40259"/>
                </a:lnTo>
                <a:lnTo>
                  <a:pt x="80632" y="40449"/>
                </a:lnTo>
                <a:lnTo>
                  <a:pt x="80632" y="33324"/>
                </a:lnTo>
                <a:lnTo>
                  <a:pt x="80556" y="33477"/>
                </a:lnTo>
                <a:lnTo>
                  <a:pt x="80060" y="33655"/>
                </a:lnTo>
                <a:lnTo>
                  <a:pt x="79984" y="33337"/>
                </a:lnTo>
                <a:lnTo>
                  <a:pt x="80556" y="33477"/>
                </a:lnTo>
                <a:lnTo>
                  <a:pt x="80556" y="33299"/>
                </a:lnTo>
                <a:lnTo>
                  <a:pt x="79921" y="33096"/>
                </a:lnTo>
                <a:lnTo>
                  <a:pt x="79921" y="33807"/>
                </a:lnTo>
                <a:lnTo>
                  <a:pt x="79844" y="33972"/>
                </a:lnTo>
                <a:lnTo>
                  <a:pt x="79844" y="41084"/>
                </a:lnTo>
                <a:lnTo>
                  <a:pt x="78371" y="42354"/>
                </a:lnTo>
                <a:lnTo>
                  <a:pt x="78790" y="40322"/>
                </a:lnTo>
                <a:lnTo>
                  <a:pt x="78816" y="40195"/>
                </a:lnTo>
                <a:lnTo>
                  <a:pt x="79375" y="39941"/>
                </a:lnTo>
                <a:lnTo>
                  <a:pt x="79641" y="39827"/>
                </a:lnTo>
                <a:lnTo>
                  <a:pt x="79844" y="41084"/>
                </a:lnTo>
                <a:lnTo>
                  <a:pt x="79844" y="33972"/>
                </a:lnTo>
                <a:lnTo>
                  <a:pt x="79781" y="34099"/>
                </a:lnTo>
                <a:lnTo>
                  <a:pt x="79654" y="34099"/>
                </a:lnTo>
                <a:lnTo>
                  <a:pt x="79654" y="34353"/>
                </a:lnTo>
                <a:lnTo>
                  <a:pt x="79476" y="34734"/>
                </a:lnTo>
                <a:lnTo>
                  <a:pt x="79476" y="39738"/>
                </a:lnTo>
                <a:lnTo>
                  <a:pt x="78905" y="39941"/>
                </a:lnTo>
                <a:lnTo>
                  <a:pt x="78994" y="39509"/>
                </a:lnTo>
                <a:lnTo>
                  <a:pt x="79476" y="39738"/>
                </a:lnTo>
                <a:lnTo>
                  <a:pt x="79476" y="34734"/>
                </a:lnTo>
                <a:lnTo>
                  <a:pt x="79349" y="34988"/>
                </a:lnTo>
                <a:lnTo>
                  <a:pt x="79222" y="34810"/>
                </a:lnTo>
                <a:lnTo>
                  <a:pt x="79222" y="35255"/>
                </a:lnTo>
                <a:lnTo>
                  <a:pt x="78841" y="36055"/>
                </a:lnTo>
                <a:lnTo>
                  <a:pt x="78841" y="39116"/>
                </a:lnTo>
                <a:lnTo>
                  <a:pt x="78651" y="40068"/>
                </a:lnTo>
                <a:lnTo>
                  <a:pt x="78574" y="40322"/>
                </a:lnTo>
                <a:lnTo>
                  <a:pt x="78168" y="42481"/>
                </a:lnTo>
                <a:lnTo>
                  <a:pt x="78066" y="42862"/>
                </a:lnTo>
                <a:lnTo>
                  <a:pt x="76695" y="49212"/>
                </a:lnTo>
                <a:lnTo>
                  <a:pt x="76581" y="49466"/>
                </a:lnTo>
                <a:lnTo>
                  <a:pt x="76517" y="49974"/>
                </a:lnTo>
                <a:lnTo>
                  <a:pt x="73177" y="65570"/>
                </a:lnTo>
                <a:lnTo>
                  <a:pt x="72288" y="65341"/>
                </a:lnTo>
                <a:lnTo>
                  <a:pt x="70243" y="64833"/>
                </a:lnTo>
                <a:lnTo>
                  <a:pt x="69227" y="64579"/>
                </a:lnTo>
                <a:lnTo>
                  <a:pt x="68719" y="64198"/>
                </a:lnTo>
                <a:lnTo>
                  <a:pt x="68148" y="63779"/>
                </a:lnTo>
                <a:lnTo>
                  <a:pt x="76517" y="49974"/>
                </a:lnTo>
                <a:lnTo>
                  <a:pt x="76517" y="49580"/>
                </a:lnTo>
                <a:lnTo>
                  <a:pt x="68008" y="63677"/>
                </a:lnTo>
                <a:lnTo>
                  <a:pt x="67868" y="63563"/>
                </a:lnTo>
                <a:lnTo>
                  <a:pt x="64516" y="61074"/>
                </a:lnTo>
                <a:lnTo>
                  <a:pt x="72910" y="47307"/>
                </a:lnTo>
                <a:lnTo>
                  <a:pt x="73139" y="46926"/>
                </a:lnTo>
                <a:lnTo>
                  <a:pt x="73761" y="46418"/>
                </a:lnTo>
                <a:lnTo>
                  <a:pt x="78066" y="42862"/>
                </a:lnTo>
                <a:lnTo>
                  <a:pt x="78066" y="42570"/>
                </a:lnTo>
                <a:lnTo>
                  <a:pt x="73456" y="46418"/>
                </a:lnTo>
                <a:lnTo>
                  <a:pt x="76644" y="41084"/>
                </a:lnTo>
                <a:lnTo>
                  <a:pt x="76720" y="40957"/>
                </a:lnTo>
                <a:lnTo>
                  <a:pt x="77470" y="40703"/>
                </a:lnTo>
                <a:lnTo>
                  <a:pt x="78574" y="40322"/>
                </a:lnTo>
                <a:lnTo>
                  <a:pt x="78574" y="40106"/>
                </a:lnTo>
                <a:lnTo>
                  <a:pt x="76949" y="40703"/>
                </a:lnTo>
                <a:lnTo>
                  <a:pt x="78041" y="38798"/>
                </a:lnTo>
                <a:lnTo>
                  <a:pt x="78740" y="38798"/>
                </a:lnTo>
                <a:lnTo>
                  <a:pt x="78841" y="39116"/>
                </a:lnTo>
                <a:lnTo>
                  <a:pt x="78841" y="36055"/>
                </a:lnTo>
                <a:lnTo>
                  <a:pt x="78689" y="36042"/>
                </a:lnTo>
                <a:lnTo>
                  <a:pt x="78689" y="38671"/>
                </a:lnTo>
                <a:lnTo>
                  <a:pt x="78168" y="38671"/>
                </a:lnTo>
                <a:lnTo>
                  <a:pt x="78498" y="38125"/>
                </a:lnTo>
                <a:lnTo>
                  <a:pt x="78689" y="38671"/>
                </a:lnTo>
                <a:lnTo>
                  <a:pt x="78689" y="36042"/>
                </a:lnTo>
                <a:lnTo>
                  <a:pt x="78651" y="36258"/>
                </a:lnTo>
                <a:lnTo>
                  <a:pt x="78574" y="36588"/>
                </a:lnTo>
                <a:lnTo>
                  <a:pt x="78397" y="36969"/>
                </a:lnTo>
                <a:lnTo>
                  <a:pt x="78397" y="37846"/>
                </a:lnTo>
                <a:lnTo>
                  <a:pt x="77965" y="38671"/>
                </a:lnTo>
                <a:lnTo>
                  <a:pt x="77774" y="38671"/>
                </a:lnTo>
                <a:lnTo>
                  <a:pt x="77774" y="38798"/>
                </a:lnTo>
                <a:lnTo>
                  <a:pt x="76631" y="40703"/>
                </a:lnTo>
                <a:lnTo>
                  <a:pt x="76428" y="40792"/>
                </a:lnTo>
                <a:lnTo>
                  <a:pt x="76428" y="41084"/>
                </a:lnTo>
                <a:lnTo>
                  <a:pt x="72999" y="46799"/>
                </a:lnTo>
                <a:lnTo>
                  <a:pt x="72656" y="47091"/>
                </a:lnTo>
                <a:lnTo>
                  <a:pt x="72656" y="47307"/>
                </a:lnTo>
                <a:lnTo>
                  <a:pt x="64389" y="60985"/>
                </a:lnTo>
                <a:lnTo>
                  <a:pt x="63449" y="60261"/>
                </a:lnTo>
                <a:lnTo>
                  <a:pt x="61582" y="58864"/>
                </a:lnTo>
                <a:lnTo>
                  <a:pt x="60553" y="58102"/>
                </a:lnTo>
                <a:lnTo>
                  <a:pt x="60045" y="57734"/>
                </a:lnTo>
                <a:lnTo>
                  <a:pt x="72656" y="47307"/>
                </a:lnTo>
                <a:lnTo>
                  <a:pt x="72656" y="47091"/>
                </a:lnTo>
                <a:lnTo>
                  <a:pt x="59855" y="57594"/>
                </a:lnTo>
                <a:lnTo>
                  <a:pt x="59537" y="57340"/>
                </a:lnTo>
                <a:lnTo>
                  <a:pt x="58572" y="55689"/>
                </a:lnTo>
                <a:lnTo>
                  <a:pt x="57607" y="54038"/>
                </a:lnTo>
                <a:lnTo>
                  <a:pt x="70281" y="43497"/>
                </a:lnTo>
                <a:lnTo>
                  <a:pt x="70434" y="43370"/>
                </a:lnTo>
                <a:lnTo>
                  <a:pt x="71437" y="42989"/>
                </a:lnTo>
                <a:lnTo>
                  <a:pt x="76428" y="41084"/>
                </a:lnTo>
                <a:lnTo>
                  <a:pt x="76428" y="40792"/>
                </a:lnTo>
                <a:lnTo>
                  <a:pt x="70916" y="42989"/>
                </a:lnTo>
                <a:lnTo>
                  <a:pt x="75806" y="38925"/>
                </a:lnTo>
                <a:lnTo>
                  <a:pt x="77774" y="38798"/>
                </a:lnTo>
                <a:lnTo>
                  <a:pt x="77774" y="38671"/>
                </a:lnTo>
                <a:lnTo>
                  <a:pt x="76047" y="38671"/>
                </a:lnTo>
                <a:lnTo>
                  <a:pt x="77736" y="37274"/>
                </a:lnTo>
                <a:lnTo>
                  <a:pt x="78244" y="37439"/>
                </a:lnTo>
                <a:lnTo>
                  <a:pt x="78397" y="37846"/>
                </a:lnTo>
                <a:lnTo>
                  <a:pt x="78397" y="36969"/>
                </a:lnTo>
                <a:lnTo>
                  <a:pt x="78257" y="37261"/>
                </a:lnTo>
                <a:lnTo>
                  <a:pt x="77939" y="37147"/>
                </a:lnTo>
                <a:lnTo>
                  <a:pt x="78092" y="37020"/>
                </a:lnTo>
                <a:lnTo>
                  <a:pt x="78574" y="36588"/>
                </a:lnTo>
                <a:lnTo>
                  <a:pt x="78574" y="36322"/>
                </a:lnTo>
                <a:lnTo>
                  <a:pt x="77647" y="37020"/>
                </a:lnTo>
                <a:lnTo>
                  <a:pt x="77482" y="36982"/>
                </a:lnTo>
                <a:lnTo>
                  <a:pt x="77482" y="37147"/>
                </a:lnTo>
                <a:lnTo>
                  <a:pt x="75704" y="38671"/>
                </a:lnTo>
                <a:lnTo>
                  <a:pt x="75488" y="38684"/>
                </a:lnTo>
                <a:lnTo>
                  <a:pt x="75488" y="38925"/>
                </a:lnTo>
                <a:lnTo>
                  <a:pt x="70332" y="43116"/>
                </a:lnTo>
                <a:lnTo>
                  <a:pt x="69824" y="43319"/>
                </a:lnTo>
                <a:lnTo>
                  <a:pt x="69824" y="43497"/>
                </a:lnTo>
                <a:lnTo>
                  <a:pt x="57480" y="53835"/>
                </a:lnTo>
                <a:lnTo>
                  <a:pt x="57099" y="53149"/>
                </a:lnTo>
                <a:lnTo>
                  <a:pt x="56654" y="52387"/>
                </a:lnTo>
                <a:lnTo>
                  <a:pt x="55092" y="49720"/>
                </a:lnTo>
                <a:lnTo>
                  <a:pt x="54787" y="49225"/>
                </a:lnTo>
                <a:lnTo>
                  <a:pt x="69824" y="43497"/>
                </a:lnTo>
                <a:lnTo>
                  <a:pt x="69824" y="43319"/>
                </a:lnTo>
                <a:lnTo>
                  <a:pt x="54660" y="48996"/>
                </a:lnTo>
                <a:lnTo>
                  <a:pt x="53606" y="47180"/>
                </a:lnTo>
                <a:lnTo>
                  <a:pt x="53441" y="46037"/>
                </a:lnTo>
                <a:lnTo>
                  <a:pt x="53263" y="44894"/>
                </a:lnTo>
                <a:lnTo>
                  <a:pt x="69075" y="39052"/>
                </a:lnTo>
                <a:lnTo>
                  <a:pt x="75488" y="38925"/>
                </a:lnTo>
                <a:lnTo>
                  <a:pt x="75488" y="38684"/>
                </a:lnTo>
                <a:lnTo>
                  <a:pt x="69697" y="38798"/>
                </a:lnTo>
                <a:lnTo>
                  <a:pt x="75577" y="36639"/>
                </a:lnTo>
                <a:lnTo>
                  <a:pt x="77482" y="37147"/>
                </a:lnTo>
                <a:lnTo>
                  <a:pt x="77482" y="36982"/>
                </a:lnTo>
                <a:lnTo>
                  <a:pt x="76339" y="36639"/>
                </a:lnTo>
                <a:lnTo>
                  <a:pt x="75895" y="36512"/>
                </a:lnTo>
                <a:lnTo>
                  <a:pt x="76238" y="36385"/>
                </a:lnTo>
                <a:lnTo>
                  <a:pt x="77927" y="35750"/>
                </a:lnTo>
                <a:lnTo>
                  <a:pt x="78651" y="36258"/>
                </a:lnTo>
                <a:lnTo>
                  <a:pt x="78651" y="36017"/>
                </a:lnTo>
                <a:lnTo>
                  <a:pt x="78333" y="35750"/>
                </a:lnTo>
                <a:lnTo>
                  <a:pt x="78168" y="35623"/>
                </a:lnTo>
                <a:lnTo>
                  <a:pt x="78536" y="35496"/>
                </a:lnTo>
                <a:lnTo>
                  <a:pt x="79222" y="35255"/>
                </a:lnTo>
                <a:lnTo>
                  <a:pt x="79222" y="34810"/>
                </a:lnTo>
                <a:lnTo>
                  <a:pt x="79133" y="34671"/>
                </a:lnTo>
                <a:lnTo>
                  <a:pt x="79133" y="35115"/>
                </a:lnTo>
                <a:lnTo>
                  <a:pt x="77939" y="35496"/>
                </a:lnTo>
                <a:lnTo>
                  <a:pt x="77736" y="35344"/>
                </a:lnTo>
                <a:lnTo>
                  <a:pt x="77736" y="35623"/>
                </a:lnTo>
                <a:lnTo>
                  <a:pt x="75590" y="36385"/>
                </a:lnTo>
                <a:lnTo>
                  <a:pt x="75247" y="36283"/>
                </a:lnTo>
                <a:lnTo>
                  <a:pt x="75247" y="36512"/>
                </a:lnTo>
                <a:lnTo>
                  <a:pt x="69024" y="38798"/>
                </a:lnTo>
                <a:lnTo>
                  <a:pt x="68440" y="38823"/>
                </a:lnTo>
                <a:lnTo>
                  <a:pt x="68440" y="39052"/>
                </a:lnTo>
                <a:lnTo>
                  <a:pt x="53251" y="44742"/>
                </a:lnTo>
                <a:lnTo>
                  <a:pt x="53162" y="44132"/>
                </a:lnTo>
                <a:lnTo>
                  <a:pt x="52882" y="42227"/>
                </a:lnTo>
                <a:lnTo>
                  <a:pt x="52463" y="39420"/>
                </a:lnTo>
                <a:lnTo>
                  <a:pt x="68440" y="39052"/>
                </a:lnTo>
                <a:lnTo>
                  <a:pt x="68440" y="38823"/>
                </a:lnTo>
                <a:lnTo>
                  <a:pt x="52438" y="39293"/>
                </a:lnTo>
                <a:lnTo>
                  <a:pt x="52171" y="37401"/>
                </a:lnTo>
                <a:lnTo>
                  <a:pt x="51968" y="36004"/>
                </a:lnTo>
                <a:lnTo>
                  <a:pt x="52070" y="34988"/>
                </a:lnTo>
                <a:lnTo>
                  <a:pt x="69164" y="34480"/>
                </a:lnTo>
                <a:lnTo>
                  <a:pt x="75247" y="36512"/>
                </a:lnTo>
                <a:lnTo>
                  <a:pt x="75247" y="36283"/>
                </a:lnTo>
                <a:lnTo>
                  <a:pt x="69786" y="34480"/>
                </a:lnTo>
                <a:lnTo>
                  <a:pt x="76149" y="34353"/>
                </a:lnTo>
                <a:lnTo>
                  <a:pt x="77736" y="35623"/>
                </a:lnTo>
                <a:lnTo>
                  <a:pt x="77736" y="35344"/>
                </a:lnTo>
                <a:lnTo>
                  <a:pt x="76454" y="34353"/>
                </a:lnTo>
                <a:lnTo>
                  <a:pt x="78663" y="34353"/>
                </a:lnTo>
                <a:lnTo>
                  <a:pt x="79133" y="35115"/>
                </a:lnTo>
                <a:lnTo>
                  <a:pt x="79133" y="34671"/>
                </a:lnTo>
                <a:lnTo>
                  <a:pt x="78917" y="34353"/>
                </a:lnTo>
                <a:lnTo>
                  <a:pt x="79654" y="34353"/>
                </a:lnTo>
                <a:lnTo>
                  <a:pt x="79654" y="34099"/>
                </a:lnTo>
                <a:lnTo>
                  <a:pt x="78752" y="34099"/>
                </a:lnTo>
                <a:lnTo>
                  <a:pt x="78498" y="33756"/>
                </a:lnTo>
                <a:lnTo>
                  <a:pt x="78498" y="34099"/>
                </a:lnTo>
                <a:lnTo>
                  <a:pt x="76200" y="34226"/>
                </a:lnTo>
                <a:lnTo>
                  <a:pt x="75882" y="33997"/>
                </a:lnTo>
                <a:lnTo>
                  <a:pt x="75882" y="34226"/>
                </a:lnTo>
                <a:lnTo>
                  <a:pt x="69176" y="34353"/>
                </a:lnTo>
                <a:lnTo>
                  <a:pt x="68580" y="34163"/>
                </a:lnTo>
                <a:lnTo>
                  <a:pt x="68580" y="34353"/>
                </a:lnTo>
                <a:lnTo>
                  <a:pt x="52133" y="34734"/>
                </a:lnTo>
                <a:lnTo>
                  <a:pt x="52171" y="34607"/>
                </a:lnTo>
                <a:lnTo>
                  <a:pt x="51269" y="34607"/>
                </a:lnTo>
                <a:lnTo>
                  <a:pt x="51295" y="34480"/>
                </a:lnTo>
                <a:lnTo>
                  <a:pt x="52197" y="34480"/>
                </a:lnTo>
                <a:lnTo>
                  <a:pt x="53454" y="29540"/>
                </a:lnTo>
                <a:lnTo>
                  <a:pt x="68580" y="34353"/>
                </a:lnTo>
                <a:lnTo>
                  <a:pt x="68580" y="34163"/>
                </a:lnTo>
                <a:lnTo>
                  <a:pt x="53505" y="29298"/>
                </a:lnTo>
                <a:lnTo>
                  <a:pt x="53619" y="28892"/>
                </a:lnTo>
                <a:lnTo>
                  <a:pt x="54317" y="26098"/>
                </a:lnTo>
                <a:lnTo>
                  <a:pt x="53263" y="26098"/>
                </a:lnTo>
                <a:lnTo>
                  <a:pt x="53289" y="25971"/>
                </a:lnTo>
                <a:lnTo>
                  <a:pt x="54356" y="25971"/>
                </a:lnTo>
                <a:lnTo>
                  <a:pt x="54559" y="25146"/>
                </a:lnTo>
                <a:lnTo>
                  <a:pt x="70764" y="30289"/>
                </a:lnTo>
                <a:lnTo>
                  <a:pt x="75882" y="34226"/>
                </a:lnTo>
                <a:lnTo>
                  <a:pt x="75882" y="33997"/>
                </a:lnTo>
                <a:lnTo>
                  <a:pt x="71348" y="30543"/>
                </a:lnTo>
                <a:lnTo>
                  <a:pt x="77368" y="32448"/>
                </a:lnTo>
                <a:lnTo>
                  <a:pt x="78498" y="34099"/>
                </a:lnTo>
                <a:lnTo>
                  <a:pt x="78498" y="33756"/>
                </a:lnTo>
                <a:lnTo>
                  <a:pt x="77647" y="32575"/>
                </a:lnTo>
                <a:lnTo>
                  <a:pt x="79768" y="33210"/>
                </a:lnTo>
                <a:lnTo>
                  <a:pt x="79921" y="33807"/>
                </a:lnTo>
                <a:lnTo>
                  <a:pt x="79921" y="33096"/>
                </a:lnTo>
                <a:lnTo>
                  <a:pt x="79857" y="32956"/>
                </a:lnTo>
                <a:lnTo>
                  <a:pt x="79692" y="32308"/>
                </a:lnTo>
                <a:lnTo>
                  <a:pt x="79692" y="32956"/>
                </a:lnTo>
                <a:lnTo>
                  <a:pt x="78397" y="32575"/>
                </a:lnTo>
                <a:lnTo>
                  <a:pt x="77520" y="32321"/>
                </a:lnTo>
                <a:lnTo>
                  <a:pt x="77444" y="32194"/>
                </a:lnTo>
                <a:lnTo>
                  <a:pt x="77190" y="31826"/>
                </a:lnTo>
                <a:lnTo>
                  <a:pt x="77190" y="32194"/>
                </a:lnTo>
                <a:lnTo>
                  <a:pt x="72021" y="30543"/>
                </a:lnTo>
                <a:lnTo>
                  <a:pt x="70827" y="30162"/>
                </a:lnTo>
                <a:lnTo>
                  <a:pt x="70497" y="29908"/>
                </a:lnTo>
                <a:lnTo>
                  <a:pt x="70231" y="29718"/>
                </a:lnTo>
                <a:lnTo>
                  <a:pt x="70231" y="29908"/>
                </a:lnTo>
                <a:lnTo>
                  <a:pt x="54622" y="24892"/>
                </a:lnTo>
                <a:lnTo>
                  <a:pt x="54902" y="23812"/>
                </a:lnTo>
                <a:lnTo>
                  <a:pt x="57200" y="20764"/>
                </a:lnTo>
                <a:lnTo>
                  <a:pt x="56057" y="20764"/>
                </a:lnTo>
                <a:lnTo>
                  <a:pt x="56146" y="20637"/>
                </a:lnTo>
                <a:lnTo>
                  <a:pt x="57289" y="20637"/>
                </a:lnTo>
                <a:lnTo>
                  <a:pt x="57492" y="20370"/>
                </a:lnTo>
                <a:lnTo>
                  <a:pt x="70231" y="29908"/>
                </a:lnTo>
                <a:lnTo>
                  <a:pt x="70231" y="29718"/>
                </a:lnTo>
                <a:lnTo>
                  <a:pt x="57607" y="20218"/>
                </a:lnTo>
                <a:lnTo>
                  <a:pt x="59118" y="18224"/>
                </a:lnTo>
                <a:lnTo>
                  <a:pt x="57924" y="18224"/>
                </a:lnTo>
                <a:lnTo>
                  <a:pt x="58013" y="18097"/>
                </a:lnTo>
                <a:lnTo>
                  <a:pt x="59207" y="18097"/>
                </a:lnTo>
                <a:lnTo>
                  <a:pt x="59690" y="17462"/>
                </a:lnTo>
                <a:lnTo>
                  <a:pt x="58483" y="17462"/>
                </a:lnTo>
                <a:lnTo>
                  <a:pt x="58572" y="17335"/>
                </a:lnTo>
                <a:lnTo>
                  <a:pt x="59778" y="17335"/>
                </a:lnTo>
                <a:lnTo>
                  <a:pt x="60185" y="16802"/>
                </a:lnTo>
                <a:lnTo>
                  <a:pt x="73634" y="26860"/>
                </a:lnTo>
                <a:lnTo>
                  <a:pt x="77190" y="32194"/>
                </a:lnTo>
                <a:lnTo>
                  <a:pt x="77190" y="31826"/>
                </a:lnTo>
                <a:lnTo>
                  <a:pt x="74117" y="27241"/>
                </a:lnTo>
                <a:lnTo>
                  <a:pt x="79171" y="31051"/>
                </a:lnTo>
                <a:lnTo>
                  <a:pt x="79692" y="32956"/>
                </a:lnTo>
                <a:lnTo>
                  <a:pt x="79692" y="32308"/>
                </a:lnTo>
                <a:lnTo>
                  <a:pt x="79438" y="31305"/>
                </a:lnTo>
                <a:lnTo>
                  <a:pt x="80987" y="32448"/>
                </a:lnTo>
                <a:lnTo>
                  <a:pt x="81064" y="33286"/>
                </a:lnTo>
                <a:lnTo>
                  <a:pt x="81064" y="32245"/>
                </a:lnTo>
                <a:lnTo>
                  <a:pt x="79844" y="31305"/>
                </a:lnTo>
                <a:lnTo>
                  <a:pt x="79336" y="30924"/>
                </a:lnTo>
                <a:lnTo>
                  <a:pt x="79311" y="30797"/>
                </a:lnTo>
                <a:lnTo>
                  <a:pt x="79082" y="29921"/>
                </a:lnTo>
                <a:lnTo>
                  <a:pt x="79082" y="30797"/>
                </a:lnTo>
                <a:lnTo>
                  <a:pt x="74422" y="27241"/>
                </a:lnTo>
                <a:lnTo>
                  <a:pt x="73748" y="26733"/>
                </a:lnTo>
                <a:lnTo>
                  <a:pt x="73494" y="26352"/>
                </a:lnTo>
                <a:lnTo>
                  <a:pt x="73266" y="26022"/>
                </a:lnTo>
                <a:lnTo>
                  <a:pt x="73266" y="26352"/>
                </a:lnTo>
                <a:lnTo>
                  <a:pt x="60198" y="16573"/>
                </a:lnTo>
                <a:lnTo>
                  <a:pt x="60363" y="16573"/>
                </a:lnTo>
                <a:lnTo>
                  <a:pt x="60833" y="15938"/>
                </a:lnTo>
                <a:lnTo>
                  <a:pt x="60058" y="15938"/>
                </a:lnTo>
                <a:lnTo>
                  <a:pt x="60058" y="16700"/>
                </a:lnTo>
                <a:lnTo>
                  <a:pt x="59042" y="16700"/>
                </a:lnTo>
                <a:lnTo>
                  <a:pt x="59131" y="16573"/>
                </a:lnTo>
                <a:lnTo>
                  <a:pt x="59880" y="16573"/>
                </a:lnTo>
                <a:lnTo>
                  <a:pt x="60058" y="16700"/>
                </a:lnTo>
                <a:lnTo>
                  <a:pt x="60058" y="15938"/>
                </a:lnTo>
                <a:lnTo>
                  <a:pt x="59601" y="15938"/>
                </a:lnTo>
                <a:lnTo>
                  <a:pt x="59690" y="15811"/>
                </a:lnTo>
                <a:lnTo>
                  <a:pt x="60934" y="15811"/>
                </a:lnTo>
                <a:lnTo>
                  <a:pt x="61988" y="14414"/>
                </a:lnTo>
                <a:lnTo>
                  <a:pt x="60718" y="14414"/>
                </a:lnTo>
                <a:lnTo>
                  <a:pt x="60807" y="14287"/>
                </a:lnTo>
                <a:lnTo>
                  <a:pt x="62077" y="14287"/>
                </a:lnTo>
                <a:lnTo>
                  <a:pt x="62179" y="14160"/>
                </a:lnTo>
                <a:lnTo>
                  <a:pt x="63042" y="13652"/>
                </a:lnTo>
                <a:lnTo>
                  <a:pt x="61442" y="13652"/>
                </a:lnTo>
                <a:lnTo>
                  <a:pt x="61658" y="13525"/>
                </a:lnTo>
                <a:lnTo>
                  <a:pt x="63258" y="13525"/>
                </a:lnTo>
                <a:lnTo>
                  <a:pt x="64109" y="13017"/>
                </a:lnTo>
                <a:lnTo>
                  <a:pt x="62471" y="13017"/>
                </a:lnTo>
                <a:lnTo>
                  <a:pt x="62687" y="12890"/>
                </a:lnTo>
                <a:lnTo>
                  <a:pt x="64185" y="12890"/>
                </a:lnTo>
                <a:lnTo>
                  <a:pt x="73266" y="26352"/>
                </a:lnTo>
                <a:lnTo>
                  <a:pt x="73266" y="26022"/>
                </a:lnTo>
                <a:lnTo>
                  <a:pt x="64414" y="12839"/>
                </a:lnTo>
                <a:lnTo>
                  <a:pt x="65189" y="12382"/>
                </a:lnTo>
                <a:lnTo>
                  <a:pt x="66471" y="11620"/>
                </a:lnTo>
                <a:lnTo>
                  <a:pt x="67551" y="10985"/>
                </a:lnTo>
                <a:lnTo>
                  <a:pt x="65773" y="10985"/>
                </a:lnTo>
                <a:lnTo>
                  <a:pt x="65989" y="10858"/>
                </a:lnTo>
                <a:lnTo>
                  <a:pt x="67754" y="10858"/>
                </a:lnTo>
                <a:lnTo>
                  <a:pt x="68110" y="10655"/>
                </a:lnTo>
                <a:lnTo>
                  <a:pt x="77470" y="24574"/>
                </a:lnTo>
                <a:lnTo>
                  <a:pt x="79082" y="30797"/>
                </a:lnTo>
                <a:lnTo>
                  <a:pt x="79082" y="29921"/>
                </a:lnTo>
                <a:lnTo>
                  <a:pt x="77825" y="25082"/>
                </a:lnTo>
                <a:lnTo>
                  <a:pt x="81254" y="30162"/>
                </a:lnTo>
                <a:lnTo>
                  <a:pt x="81305" y="30670"/>
                </a:lnTo>
                <a:lnTo>
                  <a:pt x="81305" y="29883"/>
                </a:lnTo>
                <a:lnTo>
                  <a:pt x="78079" y="25082"/>
                </a:lnTo>
                <a:lnTo>
                  <a:pt x="77647" y="24447"/>
                </a:lnTo>
                <a:lnTo>
                  <a:pt x="77520" y="23939"/>
                </a:lnTo>
                <a:lnTo>
                  <a:pt x="77343" y="23266"/>
                </a:lnTo>
                <a:lnTo>
                  <a:pt x="77343" y="23939"/>
                </a:lnTo>
                <a:lnTo>
                  <a:pt x="68287" y="10541"/>
                </a:lnTo>
                <a:lnTo>
                  <a:pt x="68618" y="10350"/>
                </a:lnTo>
                <a:lnTo>
                  <a:pt x="69481" y="9842"/>
                </a:lnTo>
                <a:lnTo>
                  <a:pt x="70548" y="9207"/>
                </a:lnTo>
                <a:lnTo>
                  <a:pt x="71412" y="8699"/>
                </a:lnTo>
                <a:lnTo>
                  <a:pt x="72263" y="8191"/>
                </a:lnTo>
                <a:lnTo>
                  <a:pt x="73139" y="8077"/>
                </a:lnTo>
                <a:lnTo>
                  <a:pt x="77343" y="23939"/>
                </a:lnTo>
                <a:lnTo>
                  <a:pt x="77343" y="23266"/>
                </a:lnTo>
                <a:lnTo>
                  <a:pt x="73329" y="8039"/>
                </a:lnTo>
                <a:lnTo>
                  <a:pt x="75831" y="7683"/>
                </a:lnTo>
                <a:lnTo>
                  <a:pt x="77647" y="7429"/>
                </a:lnTo>
                <a:lnTo>
                  <a:pt x="81711" y="23050"/>
                </a:lnTo>
                <a:lnTo>
                  <a:pt x="81788" y="24193"/>
                </a:lnTo>
                <a:lnTo>
                  <a:pt x="81788" y="22567"/>
                </a:lnTo>
                <a:lnTo>
                  <a:pt x="77812" y="7404"/>
                </a:lnTo>
                <a:lnTo>
                  <a:pt x="79400" y="7175"/>
                </a:lnTo>
                <a:lnTo>
                  <a:pt x="82956" y="6667"/>
                </a:lnTo>
                <a:lnTo>
                  <a:pt x="83146" y="6642"/>
                </a:lnTo>
                <a:lnTo>
                  <a:pt x="83146" y="0"/>
                </a:lnTo>
                <a:lnTo>
                  <a:pt x="81978" y="0"/>
                </a:lnTo>
                <a:lnTo>
                  <a:pt x="81927" y="889"/>
                </a:lnTo>
                <a:lnTo>
                  <a:pt x="81813" y="762"/>
                </a:lnTo>
                <a:lnTo>
                  <a:pt x="81749" y="889"/>
                </a:lnTo>
                <a:lnTo>
                  <a:pt x="81737" y="0"/>
                </a:lnTo>
                <a:lnTo>
                  <a:pt x="80060" y="127"/>
                </a:lnTo>
                <a:lnTo>
                  <a:pt x="80149" y="889"/>
                </a:lnTo>
                <a:lnTo>
                  <a:pt x="79921" y="889"/>
                </a:lnTo>
                <a:lnTo>
                  <a:pt x="79908" y="127"/>
                </a:lnTo>
                <a:lnTo>
                  <a:pt x="78244" y="254"/>
                </a:lnTo>
                <a:lnTo>
                  <a:pt x="78244" y="1143"/>
                </a:lnTo>
                <a:lnTo>
                  <a:pt x="78054" y="254"/>
                </a:lnTo>
                <a:lnTo>
                  <a:pt x="76428" y="508"/>
                </a:lnTo>
                <a:lnTo>
                  <a:pt x="76517" y="1270"/>
                </a:lnTo>
                <a:lnTo>
                  <a:pt x="76365" y="1397"/>
                </a:lnTo>
                <a:lnTo>
                  <a:pt x="76187" y="508"/>
                </a:lnTo>
                <a:lnTo>
                  <a:pt x="74612" y="889"/>
                </a:lnTo>
                <a:lnTo>
                  <a:pt x="74752" y="1651"/>
                </a:lnTo>
                <a:lnTo>
                  <a:pt x="74574" y="1651"/>
                </a:lnTo>
                <a:lnTo>
                  <a:pt x="74396" y="889"/>
                </a:lnTo>
                <a:lnTo>
                  <a:pt x="72796" y="1270"/>
                </a:lnTo>
                <a:lnTo>
                  <a:pt x="72872" y="2159"/>
                </a:lnTo>
                <a:lnTo>
                  <a:pt x="72593" y="1270"/>
                </a:lnTo>
                <a:lnTo>
                  <a:pt x="71031" y="1778"/>
                </a:lnTo>
                <a:lnTo>
                  <a:pt x="71081" y="1905"/>
                </a:lnTo>
                <a:lnTo>
                  <a:pt x="71196" y="2667"/>
                </a:lnTo>
                <a:lnTo>
                  <a:pt x="71069" y="2667"/>
                </a:lnTo>
                <a:lnTo>
                  <a:pt x="70802" y="1905"/>
                </a:lnTo>
                <a:lnTo>
                  <a:pt x="69265" y="2413"/>
                </a:lnTo>
                <a:lnTo>
                  <a:pt x="69557" y="3175"/>
                </a:lnTo>
                <a:lnTo>
                  <a:pt x="69405" y="3175"/>
                </a:lnTo>
                <a:lnTo>
                  <a:pt x="69405" y="3302"/>
                </a:lnTo>
                <a:lnTo>
                  <a:pt x="69024" y="2413"/>
                </a:lnTo>
                <a:lnTo>
                  <a:pt x="67564" y="3048"/>
                </a:lnTo>
                <a:lnTo>
                  <a:pt x="67741" y="3429"/>
                </a:lnTo>
                <a:lnTo>
                  <a:pt x="67843" y="3937"/>
                </a:lnTo>
                <a:lnTo>
                  <a:pt x="67398" y="3175"/>
                </a:lnTo>
                <a:lnTo>
                  <a:pt x="66167" y="3810"/>
                </a:lnTo>
                <a:lnTo>
                  <a:pt x="66040" y="4191"/>
                </a:lnTo>
                <a:lnTo>
                  <a:pt x="66103" y="4826"/>
                </a:lnTo>
                <a:lnTo>
                  <a:pt x="65697" y="3937"/>
                </a:lnTo>
                <a:lnTo>
                  <a:pt x="64503" y="4572"/>
                </a:lnTo>
                <a:lnTo>
                  <a:pt x="64389" y="4953"/>
                </a:lnTo>
                <a:lnTo>
                  <a:pt x="64643" y="5461"/>
                </a:lnTo>
                <a:lnTo>
                  <a:pt x="64503" y="5588"/>
                </a:lnTo>
                <a:lnTo>
                  <a:pt x="64071" y="4826"/>
                </a:lnTo>
                <a:lnTo>
                  <a:pt x="62649" y="5715"/>
                </a:lnTo>
                <a:lnTo>
                  <a:pt x="63093" y="6477"/>
                </a:lnTo>
                <a:lnTo>
                  <a:pt x="62953" y="6477"/>
                </a:lnTo>
                <a:lnTo>
                  <a:pt x="62509" y="5842"/>
                </a:lnTo>
                <a:lnTo>
                  <a:pt x="61099" y="6731"/>
                </a:lnTo>
                <a:lnTo>
                  <a:pt x="61569" y="7366"/>
                </a:lnTo>
                <a:lnTo>
                  <a:pt x="61404" y="7493"/>
                </a:lnTo>
                <a:lnTo>
                  <a:pt x="60960" y="6858"/>
                </a:lnTo>
                <a:lnTo>
                  <a:pt x="59677" y="7747"/>
                </a:lnTo>
                <a:lnTo>
                  <a:pt x="60172" y="8509"/>
                </a:lnTo>
                <a:lnTo>
                  <a:pt x="59994" y="8509"/>
                </a:lnTo>
                <a:lnTo>
                  <a:pt x="59474" y="8001"/>
                </a:lnTo>
                <a:lnTo>
                  <a:pt x="58381" y="8890"/>
                </a:lnTo>
                <a:lnTo>
                  <a:pt x="58343" y="9144"/>
                </a:lnTo>
                <a:lnTo>
                  <a:pt x="58788" y="9652"/>
                </a:lnTo>
                <a:lnTo>
                  <a:pt x="58610" y="9779"/>
                </a:lnTo>
                <a:lnTo>
                  <a:pt x="58026" y="9144"/>
                </a:lnTo>
                <a:lnTo>
                  <a:pt x="56857" y="10160"/>
                </a:lnTo>
                <a:lnTo>
                  <a:pt x="57404" y="10795"/>
                </a:lnTo>
                <a:lnTo>
                  <a:pt x="57251" y="10922"/>
                </a:lnTo>
                <a:lnTo>
                  <a:pt x="56705" y="10414"/>
                </a:lnTo>
                <a:lnTo>
                  <a:pt x="55676" y="11430"/>
                </a:lnTo>
                <a:lnTo>
                  <a:pt x="55664" y="11684"/>
                </a:lnTo>
                <a:lnTo>
                  <a:pt x="56095" y="12192"/>
                </a:lnTo>
                <a:lnTo>
                  <a:pt x="55397" y="11684"/>
                </a:lnTo>
                <a:lnTo>
                  <a:pt x="54317" y="12954"/>
                </a:lnTo>
                <a:lnTo>
                  <a:pt x="54940" y="13462"/>
                </a:lnTo>
                <a:lnTo>
                  <a:pt x="54864" y="13589"/>
                </a:lnTo>
                <a:lnTo>
                  <a:pt x="54165" y="13081"/>
                </a:lnTo>
                <a:lnTo>
                  <a:pt x="53124" y="14351"/>
                </a:lnTo>
                <a:lnTo>
                  <a:pt x="53797" y="14859"/>
                </a:lnTo>
                <a:lnTo>
                  <a:pt x="53759" y="14986"/>
                </a:lnTo>
                <a:lnTo>
                  <a:pt x="53632" y="14986"/>
                </a:lnTo>
                <a:lnTo>
                  <a:pt x="53009" y="14605"/>
                </a:lnTo>
                <a:lnTo>
                  <a:pt x="52031" y="15875"/>
                </a:lnTo>
                <a:lnTo>
                  <a:pt x="52197" y="16002"/>
                </a:lnTo>
                <a:lnTo>
                  <a:pt x="55346" y="16002"/>
                </a:lnTo>
                <a:lnTo>
                  <a:pt x="55105" y="16383"/>
                </a:lnTo>
                <a:lnTo>
                  <a:pt x="52730" y="16383"/>
                </a:lnTo>
                <a:lnTo>
                  <a:pt x="52590" y="16383"/>
                </a:lnTo>
                <a:lnTo>
                  <a:pt x="51676" y="16383"/>
                </a:lnTo>
                <a:lnTo>
                  <a:pt x="51028" y="17399"/>
                </a:lnTo>
                <a:lnTo>
                  <a:pt x="51739" y="17780"/>
                </a:lnTo>
                <a:lnTo>
                  <a:pt x="51612" y="18034"/>
                </a:lnTo>
                <a:lnTo>
                  <a:pt x="50901" y="17526"/>
                </a:lnTo>
                <a:lnTo>
                  <a:pt x="50076" y="18923"/>
                </a:lnTo>
                <a:lnTo>
                  <a:pt x="50774" y="19431"/>
                </a:lnTo>
                <a:lnTo>
                  <a:pt x="50736" y="19558"/>
                </a:lnTo>
                <a:lnTo>
                  <a:pt x="49961" y="19177"/>
                </a:lnTo>
                <a:lnTo>
                  <a:pt x="49199" y="20574"/>
                </a:lnTo>
                <a:lnTo>
                  <a:pt x="49999" y="20955"/>
                </a:lnTo>
                <a:lnTo>
                  <a:pt x="49923" y="21082"/>
                </a:lnTo>
                <a:lnTo>
                  <a:pt x="49898" y="21209"/>
                </a:lnTo>
                <a:lnTo>
                  <a:pt x="49098" y="20828"/>
                </a:lnTo>
                <a:lnTo>
                  <a:pt x="48437" y="22352"/>
                </a:lnTo>
                <a:lnTo>
                  <a:pt x="49149" y="22606"/>
                </a:lnTo>
                <a:lnTo>
                  <a:pt x="49149" y="22733"/>
                </a:lnTo>
                <a:lnTo>
                  <a:pt x="48348" y="22479"/>
                </a:lnTo>
                <a:lnTo>
                  <a:pt x="47764" y="24003"/>
                </a:lnTo>
                <a:lnTo>
                  <a:pt x="48514" y="24257"/>
                </a:lnTo>
                <a:lnTo>
                  <a:pt x="48450" y="24511"/>
                </a:lnTo>
                <a:lnTo>
                  <a:pt x="47625" y="24257"/>
                </a:lnTo>
                <a:lnTo>
                  <a:pt x="47167" y="25654"/>
                </a:lnTo>
                <a:lnTo>
                  <a:pt x="47904" y="26035"/>
                </a:lnTo>
                <a:lnTo>
                  <a:pt x="47891" y="26162"/>
                </a:lnTo>
                <a:lnTo>
                  <a:pt x="47066" y="25908"/>
                </a:lnTo>
                <a:lnTo>
                  <a:pt x="46621" y="27559"/>
                </a:lnTo>
                <a:lnTo>
                  <a:pt x="47383" y="27686"/>
                </a:lnTo>
                <a:lnTo>
                  <a:pt x="49491" y="27686"/>
                </a:lnTo>
                <a:lnTo>
                  <a:pt x="49453" y="27876"/>
                </a:lnTo>
                <a:lnTo>
                  <a:pt x="47409" y="27940"/>
                </a:lnTo>
                <a:lnTo>
                  <a:pt x="46494" y="27940"/>
                </a:lnTo>
                <a:lnTo>
                  <a:pt x="46189" y="29337"/>
                </a:lnTo>
                <a:lnTo>
                  <a:pt x="47002" y="29591"/>
                </a:lnTo>
                <a:lnTo>
                  <a:pt x="46964" y="29718"/>
                </a:lnTo>
                <a:lnTo>
                  <a:pt x="46126" y="29591"/>
                </a:lnTo>
                <a:lnTo>
                  <a:pt x="45872" y="31115"/>
                </a:lnTo>
                <a:lnTo>
                  <a:pt x="46634" y="31242"/>
                </a:lnTo>
                <a:lnTo>
                  <a:pt x="46634" y="31496"/>
                </a:lnTo>
                <a:lnTo>
                  <a:pt x="45834" y="31369"/>
                </a:lnTo>
                <a:lnTo>
                  <a:pt x="45593" y="33020"/>
                </a:lnTo>
                <a:lnTo>
                  <a:pt x="46405" y="33020"/>
                </a:lnTo>
                <a:lnTo>
                  <a:pt x="46393" y="33274"/>
                </a:lnTo>
                <a:lnTo>
                  <a:pt x="45580" y="33147"/>
                </a:lnTo>
                <a:lnTo>
                  <a:pt x="45415" y="34798"/>
                </a:lnTo>
                <a:lnTo>
                  <a:pt x="46266" y="34925"/>
                </a:lnTo>
                <a:lnTo>
                  <a:pt x="46240" y="35052"/>
                </a:lnTo>
                <a:lnTo>
                  <a:pt x="45466" y="35052"/>
                </a:lnTo>
                <a:lnTo>
                  <a:pt x="45389" y="36703"/>
                </a:lnTo>
                <a:lnTo>
                  <a:pt x="46202" y="36703"/>
                </a:lnTo>
                <a:lnTo>
                  <a:pt x="46202" y="36830"/>
                </a:lnTo>
                <a:lnTo>
                  <a:pt x="45377" y="36830"/>
                </a:lnTo>
                <a:lnTo>
                  <a:pt x="45377" y="38481"/>
                </a:lnTo>
                <a:lnTo>
                  <a:pt x="46228" y="38481"/>
                </a:lnTo>
                <a:lnTo>
                  <a:pt x="46228" y="38608"/>
                </a:lnTo>
                <a:lnTo>
                  <a:pt x="45415" y="38608"/>
                </a:lnTo>
                <a:lnTo>
                  <a:pt x="45504" y="40259"/>
                </a:lnTo>
                <a:lnTo>
                  <a:pt x="46316" y="40259"/>
                </a:lnTo>
                <a:lnTo>
                  <a:pt x="46367" y="40386"/>
                </a:lnTo>
                <a:lnTo>
                  <a:pt x="46329" y="40513"/>
                </a:lnTo>
                <a:lnTo>
                  <a:pt x="45554" y="40640"/>
                </a:lnTo>
                <a:lnTo>
                  <a:pt x="45720" y="42164"/>
                </a:lnTo>
                <a:lnTo>
                  <a:pt x="46558" y="42037"/>
                </a:lnTo>
                <a:lnTo>
                  <a:pt x="46583" y="42291"/>
                </a:lnTo>
                <a:lnTo>
                  <a:pt x="45745" y="42418"/>
                </a:lnTo>
                <a:lnTo>
                  <a:pt x="46012" y="44069"/>
                </a:lnTo>
                <a:lnTo>
                  <a:pt x="46837" y="43815"/>
                </a:lnTo>
                <a:lnTo>
                  <a:pt x="46888" y="44069"/>
                </a:lnTo>
                <a:lnTo>
                  <a:pt x="46075" y="44196"/>
                </a:lnTo>
                <a:lnTo>
                  <a:pt x="46418" y="45847"/>
                </a:lnTo>
                <a:lnTo>
                  <a:pt x="47244" y="45593"/>
                </a:lnTo>
                <a:lnTo>
                  <a:pt x="47244" y="45720"/>
                </a:lnTo>
                <a:lnTo>
                  <a:pt x="46456" y="45974"/>
                </a:lnTo>
                <a:lnTo>
                  <a:pt x="46875" y="47625"/>
                </a:lnTo>
                <a:lnTo>
                  <a:pt x="47675" y="47371"/>
                </a:lnTo>
                <a:lnTo>
                  <a:pt x="47701" y="47498"/>
                </a:lnTo>
                <a:lnTo>
                  <a:pt x="46926" y="47752"/>
                </a:lnTo>
                <a:lnTo>
                  <a:pt x="47472" y="49403"/>
                </a:lnTo>
                <a:lnTo>
                  <a:pt x="48260" y="49149"/>
                </a:lnTo>
                <a:lnTo>
                  <a:pt x="48310" y="49276"/>
                </a:lnTo>
                <a:lnTo>
                  <a:pt x="47548" y="49530"/>
                </a:lnTo>
                <a:lnTo>
                  <a:pt x="48107" y="51054"/>
                </a:lnTo>
                <a:lnTo>
                  <a:pt x="48895" y="50800"/>
                </a:lnTo>
                <a:lnTo>
                  <a:pt x="48958" y="50927"/>
                </a:lnTo>
                <a:lnTo>
                  <a:pt x="48234" y="51308"/>
                </a:lnTo>
                <a:lnTo>
                  <a:pt x="48856" y="52832"/>
                </a:lnTo>
                <a:lnTo>
                  <a:pt x="49631" y="52451"/>
                </a:lnTo>
                <a:lnTo>
                  <a:pt x="49707" y="52578"/>
                </a:lnTo>
                <a:lnTo>
                  <a:pt x="48971" y="52959"/>
                </a:lnTo>
                <a:lnTo>
                  <a:pt x="49695" y="54483"/>
                </a:lnTo>
                <a:lnTo>
                  <a:pt x="50444" y="54102"/>
                </a:lnTo>
                <a:lnTo>
                  <a:pt x="50546" y="54229"/>
                </a:lnTo>
                <a:lnTo>
                  <a:pt x="49822" y="54610"/>
                </a:lnTo>
                <a:lnTo>
                  <a:pt x="50596" y="56007"/>
                </a:lnTo>
                <a:lnTo>
                  <a:pt x="51295" y="55626"/>
                </a:lnTo>
                <a:lnTo>
                  <a:pt x="51396" y="55753"/>
                </a:lnTo>
                <a:lnTo>
                  <a:pt x="50698" y="56261"/>
                </a:lnTo>
                <a:lnTo>
                  <a:pt x="51574" y="57658"/>
                </a:lnTo>
                <a:lnTo>
                  <a:pt x="52298" y="57150"/>
                </a:lnTo>
                <a:lnTo>
                  <a:pt x="52349" y="57277"/>
                </a:lnTo>
                <a:lnTo>
                  <a:pt x="51739" y="57785"/>
                </a:lnTo>
                <a:lnTo>
                  <a:pt x="52692" y="59055"/>
                </a:lnTo>
                <a:lnTo>
                  <a:pt x="53365" y="58674"/>
                </a:lnTo>
                <a:lnTo>
                  <a:pt x="53416" y="58801"/>
                </a:lnTo>
                <a:lnTo>
                  <a:pt x="52946" y="59182"/>
                </a:lnTo>
                <a:lnTo>
                  <a:pt x="52895" y="59436"/>
                </a:lnTo>
                <a:lnTo>
                  <a:pt x="53809" y="60579"/>
                </a:lnTo>
                <a:lnTo>
                  <a:pt x="54470" y="60071"/>
                </a:lnTo>
                <a:lnTo>
                  <a:pt x="54508" y="60198"/>
                </a:lnTo>
                <a:lnTo>
                  <a:pt x="53911" y="60706"/>
                </a:lnTo>
                <a:lnTo>
                  <a:pt x="55016" y="61976"/>
                </a:lnTo>
                <a:lnTo>
                  <a:pt x="55587" y="61468"/>
                </a:lnTo>
                <a:lnTo>
                  <a:pt x="55689" y="61595"/>
                </a:lnTo>
                <a:lnTo>
                  <a:pt x="55156" y="62103"/>
                </a:lnTo>
                <a:lnTo>
                  <a:pt x="56273" y="63246"/>
                </a:lnTo>
                <a:lnTo>
                  <a:pt x="56896" y="62738"/>
                </a:lnTo>
                <a:lnTo>
                  <a:pt x="56908" y="62865"/>
                </a:lnTo>
                <a:lnTo>
                  <a:pt x="56451" y="63373"/>
                </a:lnTo>
                <a:lnTo>
                  <a:pt x="57632" y="64643"/>
                </a:lnTo>
                <a:lnTo>
                  <a:pt x="58204" y="64008"/>
                </a:lnTo>
                <a:lnTo>
                  <a:pt x="58331" y="64135"/>
                </a:lnTo>
                <a:lnTo>
                  <a:pt x="57772" y="64643"/>
                </a:lnTo>
                <a:lnTo>
                  <a:pt x="59067" y="65786"/>
                </a:lnTo>
                <a:lnTo>
                  <a:pt x="59575" y="65151"/>
                </a:lnTo>
                <a:lnTo>
                  <a:pt x="59601" y="65278"/>
                </a:lnTo>
                <a:lnTo>
                  <a:pt x="59207" y="65913"/>
                </a:lnTo>
                <a:lnTo>
                  <a:pt x="60464" y="66929"/>
                </a:lnTo>
                <a:lnTo>
                  <a:pt x="61048" y="66294"/>
                </a:lnTo>
                <a:lnTo>
                  <a:pt x="61061" y="66548"/>
                </a:lnTo>
                <a:lnTo>
                  <a:pt x="60693" y="67056"/>
                </a:lnTo>
                <a:lnTo>
                  <a:pt x="62014" y="67945"/>
                </a:lnTo>
                <a:lnTo>
                  <a:pt x="62484" y="67310"/>
                </a:lnTo>
                <a:lnTo>
                  <a:pt x="62522" y="67564"/>
                </a:lnTo>
                <a:lnTo>
                  <a:pt x="62179" y="68072"/>
                </a:lnTo>
                <a:lnTo>
                  <a:pt x="63563" y="68961"/>
                </a:lnTo>
                <a:lnTo>
                  <a:pt x="64008" y="68326"/>
                </a:lnTo>
                <a:lnTo>
                  <a:pt x="64185" y="68326"/>
                </a:lnTo>
                <a:lnTo>
                  <a:pt x="63766" y="69088"/>
                </a:lnTo>
                <a:lnTo>
                  <a:pt x="65176" y="69850"/>
                </a:lnTo>
                <a:lnTo>
                  <a:pt x="65608" y="69088"/>
                </a:lnTo>
                <a:lnTo>
                  <a:pt x="65671" y="69215"/>
                </a:lnTo>
                <a:lnTo>
                  <a:pt x="65697" y="69342"/>
                </a:lnTo>
                <a:lnTo>
                  <a:pt x="65366" y="69977"/>
                </a:lnTo>
                <a:lnTo>
                  <a:pt x="66878" y="70612"/>
                </a:lnTo>
                <a:lnTo>
                  <a:pt x="67233" y="69977"/>
                </a:lnTo>
                <a:lnTo>
                  <a:pt x="67360" y="69977"/>
                </a:lnTo>
                <a:lnTo>
                  <a:pt x="67322" y="70231"/>
                </a:lnTo>
                <a:lnTo>
                  <a:pt x="67056" y="70739"/>
                </a:lnTo>
                <a:lnTo>
                  <a:pt x="68541" y="71374"/>
                </a:lnTo>
                <a:lnTo>
                  <a:pt x="68872" y="70612"/>
                </a:lnTo>
                <a:lnTo>
                  <a:pt x="68910" y="70993"/>
                </a:lnTo>
                <a:lnTo>
                  <a:pt x="68745" y="71501"/>
                </a:lnTo>
                <a:lnTo>
                  <a:pt x="70281" y="72009"/>
                </a:lnTo>
                <a:lnTo>
                  <a:pt x="70586" y="71247"/>
                </a:lnTo>
                <a:lnTo>
                  <a:pt x="70662" y="71374"/>
                </a:lnTo>
                <a:lnTo>
                  <a:pt x="70624" y="71628"/>
                </a:lnTo>
                <a:lnTo>
                  <a:pt x="70472" y="72009"/>
                </a:lnTo>
                <a:lnTo>
                  <a:pt x="72047" y="72644"/>
                </a:lnTo>
                <a:lnTo>
                  <a:pt x="72263" y="71882"/>
                </a:lnTo>
                <a:lnTo>
                  <a:pt x="72440" y="71882"/>
                </a:lnTo>
                <a:lnTo>
                  <a:pt x="72224" y="72644"/>
                </a:lnTo>
                <a:lnTo>
                  <a:pt x="73812" y="73152"/>
                </a:lnTo>
                <a:lnTo>
                  <a:pt x="74041" y="72263"/>
                </a:lnTo>
                <a:lnTo>
                  <a:pt x="74193" y="72263"/>
                </a:lnTo>
                <a:lnTo>
                  <a:pt x="74002" y="73152"/>
                </a:lnTo>
                <a:lnTo>
                  <a:pt x="75615" y="73406"/>
                </a:lnTo>
                <a:lnTo>
                  <a:pt x="75793" y="72644"/>
                </a:lnTo>
                <a:lnTo>
                  <a:pt x="75971" y="72644"/>
                </a:lnTo>
                <a:lnTo>
                  <a:pt x="75831" y="73533"/>
                </a:lnTo>
                <a:lnTo>
                  <a:pt x="77457" y="73787"/>
                </a:lnTo>
                <a:lnTo>
                  <a:pt x="77558" y="72898"/>
                </a:lnTo>
                <a:lnTo>
                  <a:pt x="77711" y="72898"/>
                </a:lnTo>
                <a:lnTo>
                  <a:pt x="77673" y="73787"/>
                </a:lnTo>
                <a:lnTo>
                  <a:pt x="79311" y="74041"/>
                </a:lnTo>
                <a:lnTo>
                  <a:pt x="79387" y="73152"/>
                </a:lnTo>
                <a:lnTo>
                  <a:pt x="79565" y="73152"/>
                </a:lnTo>
                <a:lnTo>
                  <a:pt x="79502" y="74041"/>
                </a:lnTo>
                <a:lnTo>
                  <a:pt x="81127" y="74041"/>
                </a:lnTo>
                <a:lnTo>
                  <a:pt x="81165" y="73279"/>
                </a:lnTo>
                <a:lnTo>
                  <a:pt x="81343" y="73279"/>
                </a:lnTo>
                <a:lnTo>
                  <a:pt x="81356" y="74041"/>
                </a:lnTo>
                <a:lnTo>
                  <a:pt x="83007" y="74041"/>
                </a:lnTo>
                <a:lnTo>
                  <a:pt x="83032" y="73279"/>
                </a:lnTo>
                <a:lnTo>
                  <a:pt x="83172" y="73279"/>
                </a:lnTo>
                <a:lnTo>
                  <a:pt x="83185" y="74041"/>
                </a:lnTo>
                <a:lnTo>
                  <a:pt x="84836" y="74041"/>
                </a:lnTo>
                <a:lnTo>
                  <a:pt x="84810" y="73279"/>
                </a:lnTo>
                <a:lnTo>
                  <a:pt x="84810" y="73152"/>
                </a:lnTo>
                <a:lnTo>
                  <a:pt x="84963" y="73152"/>
                </a:lnTo>
                <a:lnTo>
                  <a:pt x="84988" y="74041"/>
                </a:lnTo>
                <a:lnTo>
                  <a:pt x="86677" y="73787"/>
                </a:lnTo>
                <a:lnTo>
                  <a:pt x="86614" y="73152"/>
                </a:lnTo>
                <a:lnTo>
                  <a:pt x="86601" y="73025"/>
                </a:lnTo>
                <a:lnTo>
                  <a:pt x="86766" y="73025"/>
                </a:lnTo>
                <a:lnTo>
                  <a:pt x="86906" y="73787"/>
                </a:lnTo>
                <a:lnTo>
                  <a:pt x="88506" y="73533"/>
                </a:lnTo>
                <a:lnTo>
                  <a:pt x="88417" y="73025"/>
                </a:lnTo>
                <a:lnTo>
                  <a:pt x="88404" y="72898"/>
                </a:lnTo>
                <a:lnTo>
                  <a:pt x="88379" y="72771"/>
                </a:lnTo>
                <a:lnTo>
                  <a:pt x="88569" y="72771"/>
                </a:lnTo>
                <a:lnTo>
                  <a:pt x="88696" y="73533"/>
                </a:lnTo>
                <a:lnTo>
                  <a:pt x="90297" y="73279"/>
                </a:lnTo>
                <a:lnTo>
                  <a:pt x="90246" y="72771"/>
                </a:lnTo>
                <a:lnTo>
                  <a:pt x="90220" y="72644"/>
                </a:lnTo>
                <a:lnTo>
                  <a:pt x="90195" y="72390"/>
                </a:lnTo>
                <a:lnTo>
                  <a:pt x="90335" y="72390"/>
                </a:lnTo>
                <a:lnTo>
                  <a:pt x="90576" y="73152"/>
                </a:lnTo>
                <a:lnTo>
                  <a:pt x="92100" y="72771"/>
                </a:lnTo>
                <a:lnTo>
                  <a:pt x="92011" y="72390"/>
                </a:lnTo>
                <a:lnTo>
                  <a:pt x="91986" y="72263"/>
                </a:lnTo>
                <a:lnTo>
                  <a:pt x="91922" y="72009"/>
                </a:lnTo>
                <a:lnTo>
                  <a:pt x="92075" y="72009"/>
                </a:lnTo>
                <a:lnTo>
                  <a:pt x="92316" y="72771"/>
                </a:lnTo>
                <a:lnTo>
                  <a:pt x="93891" y="72263"/>
                </a:lnTo>
                <a:lnTo>
                  <a:pt x="93814" y="72009"/>
                </a:lnTo>
                <a:lnTo>
                  <a:pt x="93776" y="71882"/>
                </a:lnTo>
                <a:lnTo>
                  <a:pt x="93649" y="71501"/>
                </a:lnTo>
                <a:lnTo>
                  <a:pt x="93814" y="71501"/>
                </a:lnTo>
                <a:lnTo>
                  <a:pt x="94119" y="72263"/>
                </a:lnTo>
                <a:lnTo>
                  <a:pt x="95631" y="71628"/>
                </a:lnTo>
                <a:lnTo>
                  <a:pt x="95580" y="71501"/>
                </a:lnTo>
                <a:lnTo>
                  <a:pt x="95491" y="71247"/>
                </a:lnTo>
                <a:lnTo>
                  <a:pt x="95351" y="70866"/>
                </a:lnTo>
                <a:lnTo>
                  <a:pt x="95516" y="70866"/>
                </a:lnTo>
                <a:lnTo>
                  <a:pt x="95821" y="71501"/>
                </a:lnTo>
                <a:lnTo>
                  <a:pt x="97383" y="70993"/>
                </a:lnTo>
                <a:lnTo>
                  <a:pt x="97320" y="70866"/>
                </a:lnTo>
                <a:lnTo>
                  <a:pt x="97205" y="70612"/>
                </a:lnTo>
                <a:lnTo>
                  <a:pt x="97116" y="70104"/>
                </a:lnTo>
                <a:lnTo>
                  <a:pt x="97561" y="70866"/>
                </a:lnTo>
                <a:lnTo>
                  <a:pt x="99021" y="70104"/>
                </a:lnTo>
                <a:lnTo>
                  <a:pt x="98945" y="69977"/>
                </a:lnTo>
                <a:lnTo>
                  <a:pt x="98640" y="69469"/>
                </a:lnTo>
                <a:lnTo>
                  <a:pt x="98806" y="69342"/>
                </a:lnTo>
                <a:lnTo>
                  <a:pt x="99225" y="70104"/>
                </a:lnTo>
                <a:lnTo>
                  <a:pt x="100660" y="69342"/>
                </a:lnTo>
                <a:lnTo>
                  <a:pt x="100520" y="69088"/>
                </a:lnTo>
                <a:lnTo>
                  <a:pt x="100241" y="68580"/>
                </a:lnTo>
                <a:lnTo>
                  <a:pt x="100444" y="68453"/>
                </a:lnTo>
                <a:lnTo>
                  <a:pt x="100838" y="69215"/>
                </a:lnTo>
                <a:lnTo>
                  <a:pt x="102031" y="68453"/>
                </a:lnTo>
                <a:lnTo>
                  <a:pt x="101993" y="67945"/>
                </a:lnTo>
                <a:lnTo>
                  <a:pt x="101866" y="67564"/>
                </a:lnTo>
                <a:lnTo>
                  <a:pt x="102463" y="68199"/>
                </a:lnTo>
                <a:lnTo>
                  <a:pt x="103403" y="67564"/>
                </a:lnTo>
                <a:lnTo>
                  <a:pt x="103784" y="67310"/>
                </a:lnTo>
                <a:lnTo>
                  <a:pt x="103339" y="66675"/>
                </a:lnTo>
                <a:lnTo>
                  <a:pt x="103466" y="66548"/>
                </a:lnTo>
                <a:lnTo>
                  <a:pt x="103936" y="67183"/>
                </a:lnTo>
                <a:lnTo>
                  <a:pt x="104889" y="66548"/>
                </a:lnTo>
                <a:lnTo>
                  <a:pt x="105270" y="66294"/>
                </a:lnTo>
                <a:lnTo>
                  <a:pt x="104762" y="65532"/>
                </a:lnTo>
                <a:lnTo>
                  <a:pt x="104889" y="65532"/>
                </a:lnTo>
                <a:lnTo>
                  <a:pt x="105422" y="66167"/>
                </a:lnTo>
                <a:lnTo>
                  <a:pt x="106133" y="65532"/>
                </a:lnTo>
                <a:lnTo>
                  <a:pt x="106705" y="65024"/>
                </a:lnTo>
                <a:lnTo>
                  <a:pt x="106159" y="64389"/>
                </a:lnTo>
                <a:lnTo>
                  <a:pt x="106273" y="64262"/>
                </a:lnTo>
                <a:lnTo>
                  <a:pt x="106832" y="64897"/>
                </a:lnTo>
                <a:lnTo>
                  <a:pt x="107505" y="64262"/>
                </a:lnTo>
                <a:lnTo>
                  <a:pt x="108038" y="63754"/>
                </a:lnTo>
                <a:lnTo>
                  <a:pt x="107619" y="63246"/>
                </a:lnTo>
                <a:lnTo>
                  <a:pt x="107632" y="62992"/>
                </a:lnTo>
                <a:lnTo>
                  <a:pt x="108204" y="63627"/>
                </a:lnTo>
                <a:lnTo>
                  <a:pt x="108839" y="62992"/>
                </a:lnTo>
                <a:lnTo>
                  <a:pt x="109347" y="62484"/>
                </a:lnTo>
                <a:lnTo>
                  <a:pt x="108762" y="61976"/>
                </a:lnTo>
                <a:lnTo>
                  <a:pt x="108826" y="61849"/>
                </a:lnTo>
                <a:lnTo>
                  <a:pt x="109499" y="62357"/>
                </a:lnTo>
                <a:lnTo>
                  <a:pt x="109943" y="61849"/>
                </a:lnTo>
                <a:lnTo>
                  <a:pt x="110591" y="61087"/>
                </a:lnTo>
                <a:lnTo>
                  <a:pt x="109969" y="60579"/>
                </a:lnTo>
                <a:lnTo>
                  <a:pt x="110045" y="60452"/>
                </a:lnTo>
                <a:lnTo>
                  <a:pt x="110731" y="60960"/>
                </a:lnTo>
                <a:lnTo>
                  <a:pt x="111125" y="60452"/>
                </a:lnTo>
                <a:lnTo>
                  <a:pt x="111721" y="59690"/>
                </a:lnTo>
                <a:lnTo>
                  <a:pt x="111125" y="59182"/>
                </a:lnTo>
                <a:lnTo>
                  <a:pt x="111226" y="59055"/>
                </a:lnTo>
                <a:lnTo>
                  <a:pt x="111874" y="59436"/>
                </a:lnTo>
                <a:lnTo>
                  <a:pt x="112166" y="59055"/>
                </a:lnTo>
                <a:lnTo>
                  <a:pt x="112839" y="58166"/>
                </a:lnTo>
                <a:lnTo>
                  <a:pt x="112204" y="57785"/>
                </a:lnTo>
                <a:lnTo>
                  <a:pt x="112280" y="57531"/>
                </a:lnTo>
                <a:lnTo>
                  <a:pt x="112979" y="58039"/>
                </a:lnTo>
                <a:lnTo>
                  <a:pt x="113296" y="57531"/>
                </a:lnTo>
                <a:lnTo>
                  <a:pt x="113855" y="56642"/>
                </a:lnTo>
                <a:lnTo>
                  <a:pt x="113182" y="56134"/>
                </a:lnTo>
                <a:lnTo>
                  <a:pt x="113284" y="56007"/>
                </a:lnTo>
                <a:lnTo>
                  <a:pt x="113957" y="56515"/>
                </a:lnTo>
                <a:lnTo>
                  <a:pt x="114236" y="56007"/>
                </a:lnTo>
                <a:lnTo>
                  <a:pt x="114795" y="54991"/>
                </a:lnTo>
                <a:lnTo>
                  <a:pt x="114071" y="54610"/>
                </a:lnTo>
                <a:lnTo>
                  <a:pt x="114134" y="54483"/>
                </a:lnTo>
                <a:lnTo>
                  <a:pt x="114909" y="54864"/>
                </a:lnTo>
                <a:lnTo>
                  <a:pt x="115087" y="54483"/>
                </a:lnTo>
                <a:lnTo>
                  <a:pt x="115633" y="53340"/>
                </a:lnTo>
                <a:lnTo>
                  <a:pt x="114909" y="53086"/>
                </a:lnTo>
                <a:lnTo>
                  <a:pt x="114947" y="52959"/>
                </a:lnTo>
                <a:lnTo>
                  <a:pt x="115747" y="53213"/>
                </a:lnTo>
                <a:lnTo>
                  <a:pt x="115874" y="52959"/>
                </a:lnTo>
                <a:lnTo>
                  <a:pt x="116433" y="51816"/>
                </a:lnTo>
                <a:lnTo>
                  <a:pt x="115658" y="51435"/>
                </a:lnTo>
                <a:lnTo>
                  <a:pt x="115722" y="51308"/>
                </a:lnTo>
                <a:lnTo>
                  <a:pt x="116509" y="51689"/>
                </a:lnTo>
                <a:lnTo>
                  <a:pt x="116662" y="51308"/>
                </a:lnTo>
                <a:lnTo>
                  <a:pt x="117094" y="50165"/>
                </a:lnTo>
                <a:lnTo>
                  <a:pt x="116319" y="49784"/>
                </a:lnTo>
                <a:lnTo>
                  <a:pt x="116344" y="49657"/>
                </a:lnTo>
                <a:lnTo>
                  <a:pt x="117132" y="50038"/>
                </a:lnTo>
                <a:lnTo>
                  <a:pt x="117259" y="49657"/>
                </a:lnTo>
                <a:lnTo>
                  <a:pt x="117690" y="48387"/>
                </a:lnTo>
                <a:lnTo>
                  <a:pt x="116903" y="48133"/>
                </a:lnTo>
                <a:lnTo>
                  <a:pt x="116967" y="48006"/>
                </a:lnTo>
                <a:lnTo>
                  <a:pt x="117767" y="48260"/>
                </a:lnTo>
                <a:lnTo>
                  <a:pt x="117843" y="48006"/>
                </a:lnTo>
                <a:lnTo>
                  <a:pt x="118224" y="46736"/>
                </a:lnTo>
                <a:lnTo>
                  <a:pt x="117436" y="46482"/>
                </a:lnTo>
                <a:lnTo>
                  <a:pt x="117424" y="46355"/>
                </a:lnTo>
                <a:lnTo>
                  <a:pt x="117449" y="46228"/>
                </a:lnTo>
                <a:lnTo>
                  <a:pt x="118262" y="46482"/>
                </a:lnTo>
                <a:lnTo>
                  <a:pt x="118325" y="46228"/>
                </a:lnTo>
                <a:lnTo>
                  <a:pt x="118630" y="44831"/>
                </a:lnTo>
                <a:lnTo>
                  <a:pt x="117843" y="44704"/>
                </a:lnTo>
                <a:lnTo>
                  <a:pt x="117894" y="44450"/>
                </a:lnTo>
                <a:lnTo>
                  <a:pt x="118694" y="44577"/>
                </a:lnTo>
                <a:lnTo>
                  <a:pt x="118719" y="44450"/>
                </a:lnTo>
                <a:lnTo>
                  <a:pt x="119011" y="43053"/>
                </a:lnTo>
                <a:lnTo>
                  <a:pt x="118160" y="42926"/>
                </a:lnTo>
                <a:lnTo>
                  <a:pt x="118186" y="42672"/>
                </a:lnTo>
                <a:lnTo>
                  <a:pt x="119011" y="42799"/>
                </a:lnTo>
                <a:lnTo>
                  <a:pt x="119024" y="42672"/>
                </a:lnTo>
                <a:lnTo>
                  <a:pt x="119227" y="41148"/>
                </a:lnTo>
                <a:lnTo>
                  <a:pt x="118452" y="41021"/>
                </a:lnTo>
                <a:lnTo>
                  <a:pt x="118452" y="40894"/>
                </a:lnTo>
                <a:lnTo>
                  <a:pt x="119253" y="41021"/>
                </a:lnTo>
                <a:lnTo>
                  <a:pt x="119265" y="40894"/>
                </a:lnTo>
                <a:lnTo>
                  <a:pt x="119380" y="39370"/>
                </a:lnTo>
                <a:lnTo>
                  <a:pt x="118567" y="39243"/>
                </a:lnTo>
                <a:lnTo>
                  <a:pt x="118592" y="39116"/>
                </a:lnTo>
                <a:lnTo>
                  <a:pt x="119392" y="39116"/>
                </a:lnTo>
                <a:lnTo>
                  <a:pt x="119494" y="37465"/>
                </a:lnTo>
                <a:lnTo>
                  <a:pt x="118643" y="37465"/>
                </a:lnTo>
                <a:lnTo>
                  <a:pt x="118643" y="37338"/>
                </a:lnTo>
                <a:lnTo>
                  <a:pt x="119494" y="37338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3721303" y="4978476"/>
            <a:ext cx="50800" cy="29845"/>
          </a:xfrm>
          <a:custGeom>
            <a:avLst/>
            <a:gdLst/>
            <a:ahLst/>
            <a:cxnLst/>
            <a:rect l="l" t="t" r="r" b="b"/>
            <a:pathLst>
              <a:path w="50800" h="29845">
                <a:moveTo>
                  <a:pt x="5334" y="2794"/>
                </a:moveTo>
                <a:lnTo>
                  <a:pt x="5308" y="546"/>
                </a:lnTo>
                <a:lnTo>
                  <a:pt x="5143" y="457"/>
                </a:lnTo>
                <a:lnTo>
                  <a:pt x="4229" y="101"/>
                </a:lnTo>
                <a:lnTo>
                  <a:pt x="4064" y="0"/>
                </a:lnTo>
                <a:lnTo>
                  <a:pt x="2451" y="1562"/>
                </a:lnTo>
                <a:lnTo>
                  <a:pt x="1206" y="4381"/>
                </a:lnTo>
                <a:lnTo>
                  <a:pt x="12" y="7162"/>
                </a:lnTo>
                <a:lnTo>
                  <a:pt x="0" y="9436"/>
                </a:lnTo>
                <a:lnTo>
                  <a:pt x="177" y="9474"/>
                </a:lnTo>
                <a:lnTo>
                  <a:pt x="1016" y="9880"/>
                </a:lnTo>
                <a:lnTo>
                  <a:pt x="1206" y="9944"/>
                </a:lnTo>
                <a:lnTo>
                  <a:pt x="2832" y="8445"/>
                </a:lnTo>
                <a:lnTo>
                  <a:pt x="4064" y="5562"/>
                </a:lnTo>
                <a:lnTo>
                  <a:pt x="5334" y="2794"/>
                </a:lnTo>
                <a:close/>
              </a:path>
              <a:path w="50800" h="29845">
                <a:moveTo>
                  <a:pt x="50723" y="20256"/>
                </a:moveTo>
                <a:lnTo>
                  <a:pt x="49466" y="19723"/>
                </a:lnTo>
                <a:lnTo>
                  <a:pt x="47853" y="21247"/>
                </a:lnTo>
                <a:lnTo>
                  <a:pt x="46647" y="24079"/>
                </a:lnTo>
                <a:lnTo>
                  <a:pt x="45389" y="26924"/>
                </a:lnTo>
                <a:lnTo>
                  <a:pt x="45377" y="29159"/>
                </a:lnTo>
                <a:lnTo>
                  <a:pt x="45567" y="29184"/>
                </a:lnTo>
                <a:lnTo>
                  <a:pt x="46443" y="29591"/>
                </a:lnTo>
                <a:lnTo>
                  <a:pt x="46672" y="29667"/>
                </a:lnTo>
                <a:lnTo>
                  <a:pt x="48209" y="28143"/>
                </a:lnTo>
                <a:lnTo>
                  <a:pt x="49453" y="25285"/>
                </a:lnTo>
                <a:lnTo>
                  <a:pt x="50698" y="22491"/>
                </a:lnTo>
                <a:lnTo>
                  <a:pt x="50723" y="20256"/>
                </a:lnTo>
                <a:close/>
              </a:path>
            </a:pathLst>
          </a:custGeom>
          <a:solidFill>
            <a:srgbClr val="D6272A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913625" y="4973561"/>
            <a:ext cx="2827020" cy="2481580"/>
          </a:xfrm>
          <a:custGeom>
            <a:avLst/>
            <a:gdLst/>
            <a:ahLst/>
            <a:cxnLst/>
            <a:rect l="l" t="t" r="r" b="b"/>
            <a:pathLst>
              <a:path w="2827020" h="2481579">
                <a:moveTo>
                  <a:pt x="13487" y="2102396"/>
                </a:moveTo>
                <a:lnTo>
                  <a:pt x="13436" y="2102116"/>
                </a:lnTo>
                <a:lnTo>
                  <a:pt x="13335" y="2101773"/>
                </a:lnTo>
                <a:lnTo>
                  <a:pt x="13017" y="2101596"/>
                </a:lnTo>
                <a:lnTo>
                  <a:pt x="12674" y="2101659"/>
                </a:lnTo>
                <a:lnTo>
                  <a:pt x="12331" y="2101697"/>
                </a:lnTo>
                <a:lnTo>
                  <a:pt x="12077" y="2102040"/>
                </a:lnTo>
                <a:lnTo>
                  <a:pt x="12217" y="2102650"/>
                </a:lnTo>
                <a:lnTo>
                  <a:pt x="12573" y="2102878"/>
                </a:lnTo>
                <a:lnTo>
                  <a:pt x="12954" y="2102789"/>
                </a:lnTo>
                <a:lnTo>
                  <a:pt x="13258" y="2102713"/>
                </a:lnTo>
                <a:lnTo>
                  <a:pt x="13487" y="2102396"/>
                </a:lnTo>
                <a:close/>
              </a:path>
              <a:path w="2827020" h="2481579">
                <a:moveTo>
                  <a:pt x="15036" y="2102040"/>
                </a:moveTo>
                <a:lnTo>
                  <a:pt x="14998" y="2101735"/>
                </a:lnTo>
                <a:lnTo>
                  <a:pt x="14922" y="2101469"/>
                </a:lnTo>
                <a:lnTo>
                  <a:pt x="14566" y="2101240"/>
                </a:lnTo>
                <a:lnTo>
                  <a:pt x="14211" y="2101303"/>
                </a:lnTo>
                <a:lnTo>
                  <a:pt x="13881" y="2101367"/>
                </a:lnTo>
                <a:lnTo>
                  <a:pt x="13665" y="2101710"/>
                </a:lnTo>
                <a:lnTo>
                  <a:pt x="13728" y="2102002"/>
                </a:lnTo>
                <a:lnTo>
                  <a:pt x="13779" y="2102332"/>
                </a:lnTo>
                <a:lnTo>
                  <a:pt x="14135" y="2102561"/>
                </a:lnTo>
                <a:lnTo>
                  <a:pt x="14478" y="2102421"/>
                </a:lnTo>
                <a:lnTo>
                  <a:pt x="14820" y="2102396"/>
                </a:lnTo>
                <a:lnTo>
                  <a:pt x="15036" y="2102040"/>
                </a:lnTo>
                <a:close/>
              </a:path>
              <a:path w="2827020" h="2481579">
                <a:moveTo>
                  <a:pt x="16586" y="2101710"/>
                </a:moveTo>
                <a:lnTo>
                  <a:pt x="16510" y="2101392"/>
                </a:lnTo>
                <a:lnTo>
                  <a:pt x="16446" y="2101049"/>
                </a:lnTo>
                <a:lnTo>
                  <a:pt x="16154" y="2100884"/>
                </a:lnTo>
                <a:lnTo>
                  <a:pt x="15760" y="2100973"/>
                </a:lnTo>
                <a:lnTo>
                  <a:pt x="15455" y="2101049"/>
                </a:lnTo>
                <a:lnTo>
                  <a:pt x="15227" y="2101367"/>
                </a:lnTo>
                <a:lnTo>
                  <a:pt x="15252" y="2101672"/>
                </a:lnTo>
                <a:lnTo>
                  <a:pt x="15367" y="2101977"/>
                </a:lnTo>
                <a:lnTo>
                  <a:pt x="15684" y="2102167"/>
                </a:lnTo>
                <a:lnTo>
                  <a:pt x="16027" y="2102078"/>
                </a:lnTo>
                <a:lnTo>
                  <a:pt x="16395" y="2102040"/>
                </a:lnTo>
                <a:lnTo>
                  <a:pt x="16586" y="2101710"/>
                </a:lnTo>
                <a:close/>
              </a:path>
              <a:path w="2827020" h="2481579">
                <a:moveTo>
                  <a:pt x="18186" y="2101392"/>
                </a:moveTo>
                <a:lnTo>
                  <a:pt x="18097" y="2101024"/>
                </a:lnTo>
                <a:lnTo>
                  <a:pt x="18021" y="2100745"/>
                </a:lnTo>
                <a:lnTo>
                  <a:pt x="17703" y="2100567"/>
                </a:lnTo>
                <a:lnTo>
                  <a:pt x="17335" y="2100656"/>
                </a:lnTo>
                <a:lnTo>
                  <a:pt x="16979" y="2100681"/>
                </a:lnTo>
                <a:lnTo>
                  <a:pt x="16751" y="2101011"/>
                </a:lnTo>
                <a:lnTo>
                  <a:pt x="16827" y="2101342"/>
                </a:lnTo>
                <a:lnTo>
                  <a:pt x="16903" y="2101634"/>
                </a:lnTo>
                <a:lnTo>
                  <a:pt x="17259" y="2101837"/>
                </a:lnTo>
                <a:lnTo>
                  <a:pt x="17627" y="2101761"/>
                </a:lnTo>
                <a:lnTo>
                  <a:pt x="17957" y="2101697"/>
                </a:lnTo>
                <a:lnTo>
                  <a:pt x="18186" y="2101392"/>
                </a:lnTo>
                <a:close/>
              </a:path>
              <a:path w="2827020" h="2481579">
                <a:moveTo>
                  <a:pt x="19723" y="2100999"/>
                </a:moveTo>
                <a:lnTo>
                  <a:pt x="19659" y="2100668"/>
                </a:lnTo>
                <a:lnTo>
                  <a:pt x="19608" y="2100402"/>
                </a:lnTo>
                <a:lnTo>
                  <a:pt x="19227" y="2100186"/>
                </a:lnTo>
                <a:lnTo>
                  <a:pt x="18872" y="2100275"/>
                </a:lnTo>
                <a:lnTo>
                  <a:pt x="18516" y="2100376"/>
                </a:lnTo>
                <a:lnTo>
                  <a:pt x="18300" y="2100694"/>
                </a:lnTo>
                <a:lnTo>
                  <a:pt x="18364" y="2100973"/>
                </a:lnTo>
                <a:lnTo>
                  <a:pt x="18453" y="2101316"/>
                </a:lnTo>
                <a:lnTo>
                  <a:pt x="18796" y="2101494"/>
                </a:lnTo>
                <a:lnTo>
                  <a:pt x="19138" y="2101443"/>
                </a:lnTo>
                <a:lnTo>
                  <a:pt x="19507" y="2101329"/>
                </a:lnTo>
                <a:lnTo>
                  <a:pt x="19723" y="2100999"/>
                </a:lnTo>
                <a:close/>
              </a:path>
              <a:path w="2827020" h="2481579">
                <a:moveTo>
                  <a:pt x="20193" y="2120938"/>
                </a:moveTo>
                <a:lnTo>
                  <a:pt x="20091" y="2120633"/>
                </a:lnTo>
                <a:lnTo>
                  <a:pt x="19926" y="2120341"/>
                </a:lnTo>
                <a:lnTo>
                  <a:pt x="19608" y="2120176"/>
                </a:lnTo>
                <a:lnTo>
                  <a:pt x="19265" y="2120303"/>
                </a:lnTo>
                <a:lnTo>
                  <a:pt x="18961" y="2120442"/>
                </a:lnTo>
                <a:lnTo>
                  <a:pt x="18770" y="2120773"/>
                </a:lnTo>
                <a:lnTo>
                  <a:pt x="18884" y="2121077"/>
                </a:lnTo>
                <a:lnTo>
                  <a:pt x="19011" y="2121370"/>
                </a:lnTo>
                <a:lnTo>
                  <a:pt x="19354" y="2121509"/>
                </a:lnTo>
                <a:lnTo>
                  <a:pt x="19685" y="2121382"/>
                </a:lnTo>
                <a:lnTo>
                  <a:pt x="20002" y="2121319"/>
                </a:lnTo>
                <a:lnTo>
                  <a:pt x="20193" y="2120938"/>
                </a:lnTo>
                <a:close/>
              </a:path>
              <a:path w="2827020" h="2481579">
                <a:moveTo>
                  <a:pt x="21247" y="2100694"/>
                </a:moveTo>
                <a:lnTo>
                  <a:pt x="21183" y="2100389"/>
                </a:lnTo>
                <a:lnTo>
                  <a:pt x="21120" y="2100046"/>
                </a:lnTo>
                <a:lnTo>
                  <a:pt x="20777" y="2099881"/>
                </a:lnTo>
                <a:lnTo>
                  <a:pt x="20421" y="2099945"/>
                </a:lnTo>
                <a:lnTo>
                  <a:pt x="20116" y="2100008"/>
                </a:lnTo>
                <a:lnTo>
                  <a:pt x="19875" y="2100351"/>
                </a:lnTo>
                <a:lnTo>
                  <a:pt x="19913" y="2100656"/>
                </a:lnTo>
                <a:lnTo>
                  <a:pt x="20002" y="2100935"/>
                </a:lnTo>
                <a:lnTo>
                  <a:pt x="20345" y="2101164"/>
                </a:lnTo>
                <a:lnTo>
                  <a:pt x="20713" y="2101100"/>
                </a:lnTo>
                <a:lnTo>
                  <a:pt x="20980" y="2100999"/>
                </a:lnTo>
                <a:lnTo>
                  <a:pt x="21247" y="2100694"/>
                </a:lnTo>
                <a:close/>
              </a:path>
              <a:path w="2827020" h="2481579">
                <a:moveTo>
                  <a:pt x="21691" y="2120404"/>
                </a:moveTo>
                <a:lnTo>
                  <a:pt x="21590" y="2120087"/>
                </a:lnTo>
                <a:lnTo>
                  <a:pt x="21450" y="2119820"/>
                </a:lnTo>
                <a:lnTo>
                  <a:pt x="21120" y="2119668"/>
                </a:lnTo>
                <a:lnTo>
                  <a:pt x="20777" y="2119820"/>
                </a:lnTo>
                <a:lnTo>
                  <a:pt x="20396" y="2119896"/>
                </a:lnTo>
                <a:lnTo>
                  <a:pt x="20269" y="2120201"/>
                </a:lnTo>
                <a:lnTo>
                  <a:pt x="20472" y="2120849"/>
                </a:lnTo>
                <a:lnTo>
                  <a:pt x="20853" y="2120989"/>
                </a:lnTo>
                <a:lnTo>
                  <a:pt x="21209" y="2120862"/>
                </a:lnTo>
                <a:lnTo>
                  <a:pt x="21513" y="2120709"/>
                </a:lnTo>
                <a:lnTo>
                  <a:pt x="21691" y="2120404"/>
                </a:lnTo>
                <a:close/>
              </a:path>
              <a:path w="2827020" h="2481579">
                <a:moveTo>
                  <a:pt x="22809" y="2100364"/>
                </a:moveTo>
                <a:lnTo>
                  <a:pt x="22783" y="2100033"/>
                </a:lnTo>
                <a:lnTo>
                  <a:pt x="22694" y="2099741"/>
                </a:lnTo>
                <a:lnTo>
                  <a:pt x="22352" y="2099513"/>
                </a:lnTo>
                <a:lnTo>
                  <a:pt x="21983" y="2099602"/>
                </a:lnTo>
                <a:lnTo>
                  <a:pt x="21666" y="2099665"/>
                </a:lnTo>
                <a:lnTo>
                  <a:pt x="21386" y="2099970"/>
                </a:lnTo>
                <a:lnTo>
                  <a:pt x="21488" y="2100300"/>
                </a:lnTo>
                <a:lnTo>
                  <a:pt x="21577" y="2100605"/>
                </a:lnTo>
                <a:lnTo>
                  <a:pt x="21882" y="2100808"/>
                </a:lnTo>
                <a:lnTo>
                  <a:pt x="22263" y="2100745"/>
                </a:lnTo>
                <a:lnTo>
                  <a:pt x="22593" y="2100656"/>
                </a:lnTo>
                <a:lnTo>
                  <a:pt x="22809" y="2100364"/>
                </a:lnTo>
                <a:close/>
              </a:path>
              <a:path w="2827020" h="2481579">
                <a:moveTo>
                  <a:pt x="23215" y="2119858"/>
                </a:moveTo>
                <a:lnTo>
                  <a:pt x="23114" y="2119579"/>
                </a:lnTo>
                <a:lnTo>
                  <a:pt x="22987" y="2119274"/>
                </a:lnTo>
                <a:lnTo>
                  <a:pt x="22593" y="2119147"/>
                </a:lnTo>
                <a:lnTo>
                  <a:pt x="22275" y="2119274"/>
                </a:lnTo>
                <a:lnTo>
                  <a:pt x="21932" y="2119388"/>
                </a:lnTo>
                <a:lnTo>
                  <a:pt x="21780" y="2119719"/>
                </a:lnTo>
                <a:lnTo>
                  <a:pt x="21856" y="2120011"/>
                </a:lnTo>
                <a:lnTo>
                  <a:pt x="22034" y="2120303"/>
                </a:lnTo>
                <a:lnTo>
                  <a:pt x="22352" y="2120404"/>
                </a:lnTo>
                <a:lnTo>
                  <a:pt x="22682" y="2120315"/>
                </a:lnTo>
                <a:lnTo>
                  <a:pt x="23025" y="2120201"/>
                </a:lnTo>
                <a:lnTo>
                  <a:pt x="23215" y="2119858"/>
                </a:lnTo>
                <a:close/>
              </a:path>
              <a:path w="2827020" h="2481579">
                <a:moveTo>
                  <a:pt x="23253" y="2112099"/>
                </a:moveTo>
                <a:lnTo>
                  <a:pt x="23228" y="2111972"/>
                </a:lnTo>
                <a:lnTo>
                  <a:pt x="23228" y="2111845"/>
                </a:lnTo>
                <a:lnTo>
                  <a:pt x="22872" y="2111972"/>
                </a:lnTo>
                <a:lnTo>
                  <a:pt x="22631" y="2111718"/>
                </a:lnTo>
                <a:lnTo>
                  <a:pt x="22517" y="2111083"/>
                </a:lnTo>
                <a:lnTo>
                  <a:pt x="22796" y="2110829"/>
                </a:lnTo>
                <a:lnTo>
                  <a:pt x="23114" y="2110702"/>
                </a:lnTo>
                <a:lnTo>
                  <a:pt x="23050" y="2110575"/>
                </a:lnTo>
                <a:lnTo>
                  <a:pt x="23050" y="2110448"/>
                </a:lnTo>
                <a:lnTo>
                  <a:pt x="22745" y="2110575"/>
                </a:lnTo>
                <a:lnTo>
                  <a:pt x="22415" y="2110321"/>
                </a:lnTo>
                <a:lnTo>
                  <a:pt x="22301" y="2110067"/>
                </a:lnTo>
                <a:lnTo>
                  <a:pt x="22225" y="2109686"/>
                </a:lnTo>
                <a:lnTo>
                  <a:pt x="22390" y="2109432"/>
                </a:lnTo>
                <a:lnTo>
                  <a:pt x="22758" y="2109305"/>
                </a:lnTo>
                <a:lnTo>
                  <a:pt x="22631" y="2109051"/>
                </a:lnTo>
                <a:lnTo>
                  <a:pt x="22339" y="2109305"/>
                </a:lnTo>
                <a:lnTo>
                  <a:pt x="22161" y="2109178"/>
                </a:lnTo>
                <a:lnTo>
                  <a:pt x="21983" y="2109051"/>
                </a:lnTo>
                <a:lnTo>
                  <a:pt x="21920" y="2108924"/>
                </a:lnTo>
                <a:lnTo>
                  <a:pt x="21805" y="2108670"/>
                </a:lnTo>
                <a:lnTo>
                  <a:pt x="21869" y="2108162"/>
                </a:lnTo>
                <a:lnTo>
                  <a:pt x="22174" y="2108035"/>
                </a:lnTo>
                <a:lnTo>
                  <a:pt x="22085" y="2107908"/>
                </a:lnTo>
                <a:lnTo>
                  <a:pt x="22034" y="2107781"/>
                </a:lnTo>
                <a:lnTo>
                  <a:pt x="21767" y="2108035"/>
                </a:lnTo>
                <a:lnTo>
                  <a:pt x="21361" y="2107908"/>
                </a:lnTo>
                <a:lnTo>
                  <a:pt x="21221" y="2107654"/>
                </a:lnTo>
                <a:lnTo>
                  <a:pt x="21221" y="2111718"/>
                </a:lnTo>
                <a:lnTo>
                  <a:pt x="20675" y="2112607"/>
                </a:lnTo>
                <a:lnTo>
                  <a:pt x="20256" y="2112657"/>
                </a:lnTo>
                <a:lnTo>
                  <a:pt x="20256" y="2116417"/>
                </a:lnTo>
                <a:lnTo>
                  <a:pt x="19202" y="2117941"/>
                </a:lnTo>
                <a:lnTo>
                  <a:pt x="18034" y="2118195"/>
                </a:lnTo>
                <a:lnTo>
                  <a:pt x="18034" y="2120671"/>
                </a:lnTo>
                <a:lnTo>
                  <a:pt x="17868" y="2120722"/>
                </a:lnTo>
                <a:lnTo>
                  <a:pt x="17564" y="2120811"/>
                </a:lnTo>
                <a:lnTo>
                  <a:pt x="17843" y="2120608"/>
                </a:lnTo>
                <a:lnTo>
                  <a:pt x="18034" y="2120671"/>
                </a:lnTo>
                <a:lnTo>
                  <a:pt x="18034" y="2118195"/>
                </a:lnTo>
                <a:lnTo>
                  <a:pt x="17513" y="2117890"/>
                </a:lnTo>
                <a:lnTo>
                  <a:pt x="17513" y="2120849"/>
                </a:lnTo>
                <a:lnTo>
                  <a:pt x="17284" y="2121154"/>
                </a:lnTo>
                <a:lnTo>
                  <a:pt x="17335" y="2121458"/>
                </a:lnTo>
                <a:lnTo>
                  <a:pt x="17195" y="2121243"/>
                </a:lnTo>
                <a:lnTo>
                  <a:pt x="17310" y="2120989"/>
                </a:lnTo>
                <a:lnTo>
                  <a:pt x="17513" y="2120849"/>
                </a:lnTo>
                <a:lnTo>
                  <a:pt x="17513" y="2117890"/>
                </a:lnTo>
                <a:lnTo>
                  <a:pt x="16738" y="2117433"/>
                </a:lnTo>
                <a:lnTo>
                  <a:pt x="16332" y="2117179"/>
                </a:lnTo>
                <a:lnTo>
                  <a:pt x="16129" y="2116417"/>
                </a:lnTo>
                <a:lnTo>
                  <a:pt x="16243" y="2115909"/>
                </a:lnTo>
                <a:lnTo>
                  <a:pt x="16433" y="2115655"/>
                </a:lnTo>
                <a:lnTo>
                  <a:pt x="17246" y="2114639"/>
                </a:lnTo>
                <a:lnTo>
                  <a:pt x="18338" y="2114385"/>
                </a:lnTo>
                <a:lnTo>
                  <a:pt x="19278" y="2114766"/>
                </a:lnTo>
                <a:lnTo>
                  <a:pt x="20091" y="2115274"/>
                </a:lnTo>
                <a:lnTo>
                  <a:pt x="20154" y="2115528"/>
                </a:lnTo>
                <a:lnTo>
                  <a:pt x="20256" y="2116417"/>
                </a:lnTo>
                <a:lnTo>
                  <a:pt x="20256" y="2112657"/>
                </a:lnTo>
                <a:lnTo>
                  <a:pt x="19621" y="2112734"/>
                </a:lnTo>
                <a:lnTo>
                  <a:pt x="18630" y="2112988"/>
                </a:lnTo>
                <a:lnTo>
                  <a:pt x="17640" y="2112480"/>
                </a:lnTo>
                <a:lnTo>
                  <a:pt x="17399" y="2111337"/>
                </a:lnTo>
                <a:lnTo>
                  <a:pt x="17272" y="2110829"/>
                </a:lnTo>
                <a:lnTo>
                  <a:pt x="17310" y="2110448"/>
                </a:lnTo>
                <a:lnTo>
                  <a:pt x="17919" y="2109686"/>
                </a:lnTo>
                <a:lnTo>
                  <a:pt x="19888" y="2109178"/>
                </a:lnTo>
                <a:lnTo>
                  <a:pt x="20891" y="2109813"/>
                </a:lnTo>
                <a:lnTo>
                  <a:pt x="21094" y="2110702"/>
                </a:lnTo>
                <a:lnTo>
                  <a:pt x="21221" y="2111718"/>
                </a:lnTo>
                <a:lnTo>
                  <a:pt x="21221" y="2107654"/>
                </a:lnTo>
                <a:lnTo>
                  <a:pt x="21082" y="2107400"/>
                </a:lnTo>
                <a:lnTo>
                  <a:pt x="21094" y="2107019"/>
                </a:lnTo>
                <a:lnTo>
                  <a:pt x="21272" y="2106892"/>
                </a:lnTo>
                <a:lnTo>
                  <a:pt x="21450" y="2106765"/>
                </a:lnTo>
                <a:lnTo>
                  <a:pt x="21247" y="2106638"/>
                </a:lnTo>
                <a:lnTo>
                  <a:pt x="20993" y="2106892"/>
                </a:lnTo>
                <a:lnTo>
                  <a:pt x="20561" y="2106765"/>
                </a:lnTo>
                <a:lnTo>
                  <a:pt x="20383" y="2106511"/>
                </a:lnTo>
                <a:lnTo>
                  <a:pt x="20180" y="2106384"/>
                </a:lnTo>
                <a:lnTo>
                  <a:pt x="20193" y="2106003"/>
                </a:lnTo>
                <a:lnTo>
                  <a:pt x="20447" y="2105749"/>
                </a:lnTo>
                <a:lnTo>
                  <a:pt x="20345" y="2105622"/>
                </a:lnTo>
                <a:lnTo>
                  <a:pt x="20040" y="2105749"/>
                </a:lnTo>
                <a:lnTo>
                  <a:pt x="19608" y="2105749"/>
                </a:lnTo>
                <a:lnTo>
                  <a:pt x="19392" y="2105622"/>
                </a:lnTo>
                <a:lnTo>
                  <a:pt x="19138" y="2105367"/>
                </a:lnTo>
                <a:lnTo>
                  <a:pt x="19113" y="2104986"/>
                </a:lnTo>
                <a:lnTo>
                  <a:pt x="19227" y="2104859"/>
                </a:lnTo>
                <a:lnTo>
                  <a:pt x="19265" y="2104732"/>
                </a:lnTo>
                <a:lnTo>
                  <a:pt x="19177" y="2104605"/>
                </a:lnTo>
                <a:lnTo>
                  <a:pt x="18961" y="2104859"/>
                </a:lnTo>
                <a:lnTo>
                  <a:pt x="18516" y="2104859"/>
                </a:lnTo>
                <a:lnTo>
                  <a:pt x="18084" y="2104669"/>
                </a:lnTo>
                <a:lnTo>
                  <a:pt x="18084" y="2107146"/>
                </a:lnTo>
                <a:lnTo>
                  <a:pt x="17068" y="2108543"/>
                </a:lnTo>
                <a:lnTo>
                  <a:pt x="16776" y="2108644"/>
                </a:lnTo>
                <a:lnTo>
                  <a:pt x="16776" y="2112226"/>
                </a:lnTo>
                <a:lnTo>
                  <a:pt x="16408" y="2112734"/>
                </a:lnTo>
                <a:lnTo>
                  <a:pt x="16217" y="2112784"/>
                </a:lnTo>
                <a:lnTo>
                  <a:pt x="16217" y="2114639"/>
                </a:lnTo>
                <a:lnTo>
                  <a:pt x="16002" y="2114918"/>
                </a:lnTo>
                <a:lnTo>
                  <a:pt x="16002" y="2121497"/>
                </a:lnTo>
                <a:lnTo>
                  <a:pt x="15875" y="2121687"/>
                </a:lnTo>
                <a:lnTo>
                  <a:pt x="15938" y="2121497"/>
                </a:lnTo>
                <a:lnTo>
                  <a:pt x="16002" y="2114918"/>
                </a:lnTo>
                <a:lnTo>
                  <a:pt x="15659" y="2115528"/>
                </a:lnTo>
                <a:lnTo>
                  <a:pt x="15430" y="2115578"/>
                </a:lnTo>
                <a:lnTo>
                  <a:pt x="15430" y="2119973"/>
                </a:lnTo>
                <a:lnTo>
                  <a:pt x="14884" y="2120862"/>
                </a:lnTo>
                <a:lnTo>
                  <a:pt x="13881" y="2120989"/>
                </a:lnTo>
                <a:lnTo>
                  <a:pt x="13525" y="2121077"/>
                </a:lnTo>
                <a:lnTo>
                  <a:pt x="13525" y="2122259"/>
                </a:lnTo>
                <a:lnTo>
                  <a:pt x="13208" y="2122347"/>
                </a:lnTo>
                <a:lnTo>
                  <a:pt x="13423" y="2122259"/>
                </a:lnTo>
                <a:lnTo>
                  <a:pt x="13525" y="2121077"/>
                </a:lnTo>
                <a:lnTo>
                  <a:pt x="12827" y="2121243"/>
                </a:lnTo>
                <a:lnTo>
                  <a:pt x="12585" y="2121116"/>
                </a:lnTo>
                <a:lnTo>
                  <a:pt x="12573" y="2122640"/>
                </a:lnTo>
                <a:lnTo>
                  <a:pt x="12573" y="2122792"/>
                </a:lnTo>
                <a:lnTo>
                  <a:pt x="12522" y="2122601"/>
                </a:lnTo>
                <a:lnTo>
                  <a:pt x="12573" y="2121116"/>
                </a:lnTo>
                <a:lnTo>
                  <a:pt x="12395" y="2121014"/>
                </a:lnTo>
                <a:lnTo>
                  <a:pt x="12395" y="2122474"/>
                </a:lnTo>
                <a:lnTo>
                  <a:pt x="12268" y="2122411"/>
                </a:lnTo>
                <a:lnTo>
                  <a:pt x="12395" y="2122474"/>
                </a:lnTo>
                <a:lnTo>
                  <a:pt x="12395" y="2121014"/>
                </a:lnTo>
                <a:lnTo>
                  <a:pt x="11874" y="2120735"/>
                </a:lnTo>
                <a:lnTo>
                  <a:pt x="11849" y="2120608"/>
                </a:lnTo>
                <a:lnTo>
                  <a:pt x="11518" y="2119211"/>
                </a:lnTo>
                <a:lnTo>
                  <a:pt x="11620" y="2118576"/>
                </a:lnTo>
                <a:lnTo>
                  <a:pt x="12090" y="2117941"/>
                </a:lnTo>
                <a:lnTo>
                  <a:pt x="14122" y="2117433"/>
                </a:lnTo>
                <a:lnTo>
                  <a:pt x="15074" y="2118068"/>
                </a:lnTo>
                <a:lnTo>
                  <a:pt x="15328" y="2118957"/>
                </a:lnTo>
                <a:lnTo>
                  <a:pt x="15430" y="2119973"/>
                </a:lnTo>
                <a:lnTo>
                  <a:pt x="15430" y="2115578"/>
                </a:lnTo>
                <a:lnTo>
                  <a:pt x="14973" y="2115655"/>
                </a:lnTo>
                <a:lnTo>
                  <a:pt x="13995" y="2115147"/>
                </a:lnTo>
                <a:lnTo>
                  <a:pt x="13970" y="2115020"/>
                </a:lnTo>
                <a:lnTo>
                  <a:pt x="13881" y="2114639"/>
                </a:lnTo>
                <a:lnTo>
                  <a:pt x="13944" y="2114385"/>
                </a:lnTo>
                <a:lnTo>
                  <a:pt x="14528" y="2113496"/>
                </a:lnTo>
                <a:lnTo>
                  <a:pt x="15176" y="2113369"/>
                </a:lnTo>
                <a:lnTo>
                  <a:pt x="16141" y="2114004"/>
                </a:lnTo>
                <a:lnTo>
                  <a:pt x="16217" y="2114639"/>
                </a:lnTo>
                <a:lnTo>
                  <a:pt x="16217" y="2112784"/>
                </a:lnTo>
                <a:lnTo>
                  <a:pt x="15240" y="2112988"/>
                </a:lnTo>
                <a:lnTo>
                  <a:pt x="14681" y="2112734"/>
                </a:lnTo>
                <a:lnTo>
                  <a:pt x="14655" y="2112607"/>
                </a:lnTo>
                <a:lnTo>
                  <a:pt x="14566" y="2112226"/>
                </a:lnTo>
                <a:lnTo>
                  <a:pt x="14630" y="2111464"/>
                </a:lnTo>
                <a:lnTo>
                  <a:pt x="14808" y="2111210"/>
                </a:lnTo>
                <a:lnTo>
                  <a:pt x="15976" y="2110956"/>
                </a:lnTo>
                <a:lnTo>
                  <a:pt x="16484" y="2111210"/>
                </a:lnTo>
                <a:lnTo>
                  <a:pt x="16776" y="2112226"/>
                </a:lnTo>
                <a:lnTo>
                  <a:pt x="16776" y="2108644"/>
                </a:lnTo>
                <a:lnTo>
                  <a:pt x="15900" y="2108924"/>
                </a:lnTo>
                <a:lnTo>
                  <a:pt x="15684" y="2108797"/>
                </a:lnTo>
                <a:lnTo>
                  <a:pt x="15125" y="2108479"/>
                </a:lnTo>
                <a:lnTo>
                  <a:pt x="15125" y="2110067"/>
                </a:lnTo>
                <a:lnTo>
                  <a:pt x="14541" y="2110829"/>
                </a:lnTo>
                <a:lnTo>
                  <a:pt x="13931" y="2110956"/>
                </a:lnTo>
                <a:lnTo>
                  <a:pt x="13792" y="2110892"/>
                </a:lnTo>
                <a:lnTo>
                  <a:pt x="13792" y="2116417"/>
                </a:lnTo>
                <a:lnTo>
                  <a:pt x="13512" y="2116798"/>
                </a:lnTo>
                <a:lnTo>
                  <a:pt x="12357" y="2117179"/>
                </a:lnTo>
                <a:lnTo>
                  <a:pt x="11811" y="2116798"/>
                </a:lnTo>
                <a:lnTo>
                  <a:pt x="11696" y="2116290"/>
                </a:lnTo>
                <a:lnTo>
                  <a:pt x="11760" y="2115528"/>
                </a:lnTo>
                <a:lnTo>
                  <a:pt x="11938" y="2115274"/>
                </a:lnTo>
                <a:lnTo>
                  <a:pt x="13055" y="2115020"/>
                </a:lnTo>
                <a:lnTo>
                  <a:pt x="13652" y="2115274"/>
                </a:lnTo>
                <a:lnTo>
                  <a:pt x="13690" y="2115401"/>
                </a:lnTo>
                <a:lnTo>
                  <a:pt x="13792" y="2116417"/>
                </a:lnTo>
                <a:lnTo>
                  <a:pt x="13792" y="2110892"/>
                </a:lnTo>
                <a:lnTo>
                  <a:pt x="13157" y="2110575"/>
                </a:lnTo>
                <a:lnTo>
                  <a:pt x="12903" y="2110448"/>
                </a:lnTo>
                <a:lnTo>
                  <a:pt x="12801" y="2109940"/>
                </a:lnTo>
                <a:lnTo>
                  <a:pt x="12852" y="2109686"/>
                </a:lnTo>
                <a:lnTo>
                  <a:pt x="13081" y="2109305"/>
                </a:lnTo>
                <a:lnTo>
                  <a:pt x="13411" y="2108924"/>
                </a:lnTo>
                <a:lnTo>
                  <a:pt x="14122" y="2108797"/>
                </a:lnTo>
                <a:lnTo>
                  <a:pt x="15100" y="2109305"/>
                </a:lnTo>
                <a:lnTo>
                  <a:pt x="15125" y="2110067"/>
                </a:lnTo>
                <a:lnTo>
                  <a:pt x="15125" y="2108479"/>
                </a:lnTo>
                <a:lnTo>
                  <a:pt x="14592" y="2108162"/>
                </a:lnTo>
                <a:lnTo>
                  <a:pt x="14160" y="2107908"/>
                </a:lnTo>
                <a:lnTo>
                  <a:pt x="14046" y="2107400"/>
                </a:lnTo>
                <a:lnTo>
                  <a:pt x="14122" y="2106638"/>
                </a:lnTo>
                <a:lnTo>
                  <a:pt x="15036" y="2105240"/>
                </a:lnTo>
                <a:lnTo>
                  <a:pt x="16217" y="2104986"/>
                </a:lnTo>
                <a:lnTo>
                  <a:pt x="17970" y="2106003"/>
                </a:lnTo>
                <a:lnTo>
                  <a:pt x="18084" y="2107146"/>
                </a:lnTo>
                <a:lnTo>
                  <a:pt x="18084" y="2104669"/>
                </a:lnTo>
                <a:lnTo>
                  <a:pt x="17945" y="2104605"/>
                </a:lnTo>
                <a:lnTo>
                  <a:pt x="17932" y="2104351"/>
                </a:lnTo>
                <a:lnTo>
                  <a:pt x="17932" y="2104224"/>
                </a:lnTo>
                <a:lnTo>
                  <a:pt x="17995" y="2104097"/>
                </a:lnTo>
                <a:lnTo>
                  <a:pt x="17995" y="2103843"/>
                </a:lnTo>
                <a:lnTo>
                  <a:pt x="17843" y="2103843"/>
                </a:lnTo>
                <a:lnTo>
                  <a:pt x="17640" y="2104097"/>
                </a:lnTo>
                <a:lnTo>
                  <a:pt x="17322" y="2104224"/>
                </a:lnTo>
                <a:lnTo>
                  <a:pt x="16675" y="2103970"/>
                </a:lnTo>
                <a:lnTo>
                  <a:pt x="16611" y="2103716"/>
                </a:lnTo>
                <a:lnTo>
                  <a:pt x="16649" y="2103208"/>
                </a:lnTo>
                <a:lnTo>
                  <a:pt x="16433" y="2103208"/>
                </a:lnTo>
                <a:lnTo>
                  <a:pt x="16332" y="2103462"/>
                </a:lnTo>
                <a:lnTo>
                  <a:pt x="15976" y="2103716"/>
                </a:lnTo>
                <a:lnTo>
                  <a:pt x="15278" y="2103462"/>
                </a:lnTo>
                <a:lnTo>
                  <a:pt x="15189" y="2103208"/>
                </a:lnTo>
                <a:lnTo>
                  <a:pt x="15265" y="2102827"/>
                </a:lnTo>
                <a:lnTo>
                  <a:pt x="14960" y="2102827"/>
                </a:lnTo>
                <a:lnTo>
                  <a:pt x="14909" y="2103081"/>
                </a:lnTo>
                <a:lnTo>
                  <a:pt x="14566" y="2103208"/>
                </a:lnTo>
                <a:lnTo>
                  <a:pt x="13893" y="2103208"/>
                </a:lnTo>
                <a:lnTo>
                  <a:pt x="13779" y="2103081"/>
                </a:lnTo>
                <a:lnTo>
                  <a:pt x="13728" y="2102573"/>
                </a:lnTo>
                <a:lnTo>
                  <a:pt x="13411" y="2102573"/>
                </a:lnTo>
                <a:lnTo>
                  <a:pt x="13411" y="2102827"/>
                </a:lnTo>
                <a:lnTo>
                  <a:pt x="13068" y="2103081"/>
                </a:lnTo>
                <a:lnTo>
                  <a:pt x="12750" y="2103208"/>
                </a:lnTo>
                <a:lnTo>
                  <a:pt x="12433" y="2103081"/>
                </a:lnTo>
                <a:lnTo>
                  <a:pt x="12357" y="2106892"/>
                </a:lnTo>
                <a:lnTo>
                  <a:pt x="12255" y="2107044"/>
                </a:lnTo>
                <a:lnTo>
                  <a:pt x="12255" y="2109940"/>
                </a:lnTo>
                <a:lnTo>
                  <a:pt x="11988" y="2110321"/>
                </a:lnTo>
                <a:lnTo>
                  <a:pt x="11061" y="2110536"/>
                </a:lnTo>
                <a:lnTo>
                  <a:pt x="11061" y="2115909"/>
                </a:lnTo>
                <a:lnTo>
                  <a:pt x="10515" y="2116671"/>
                </a:lnTo>
                <a:lnTo>
                  <a:pt x="10134" y="2116747"/>
                </a:lnTo>
                <a:lnTo>
                  <a:pt x="10134" y="2122398"/>
                </a:lnTo>
                <a:lnTo>
                  <a:pt x="10134" y="2116747"/>
                </a:lnTo>
                <a:lnTo>
                  <a:pt x="9918" y="2116798"/>
                </a:lnTo>
                <a:lnTo>
                  <a:pt x="9918" y="2118830"/>
                </a:lnTo>
                <a:lnTo>
                  <a:pt x="8864" y="2120354"/>
                </a:lnTo>
                <a:lnTo>
                  <a:pt x="8737" y="2120392"/>
                </a:lnTo>
                <a:lnTo>
                  <a:pt x="8737" y="2122144"/>
                </a:lnTo>
                <a:lnTo>
                  <a:pt x="8737" y="2120392"/>
                </a:lnTo>
                <a:lnTo>
                  <a:pt x="7721" y="2120608"/>
                </a:lnTo>
                <a:lnTo>
                  <a:pt x="7061" y="2120227"/>
                </a:lnTo>
                <a:lnTo>
                  <a:pt x="6629" y="2119985"/>
                </a:lnTo>
                <a:lnTo>
                  <a:pt x="6629" y="2121370"/>
                </a:lnTo>
                <a:lnTo>
                  <a:pt x="6629" y="2121573"/>
                </a:lnTo>
                <a:lnTo>
                  <a:pt x="6553" y="2121344"/>
                </a:lnTo>
                <a:lnTo>
                  <a:pt x="6629" y="2119985"/>
                </a:lnTo>
                <a:lnTo>
                  <a:pt x="5969" y="2119592"/>
                </a:lnTo>
                <a:lnTo>
                  <a:pt x="5918" y="2119338"/>
                </a:lnTo>
                <a:lnTo>
                  <a:pt x="5816" y="2118703"/>
                </a:lnTo>
                <a:lnTo>
                  <a:pt x="5880" y="2118449"/>
                </a:lnTo>
                <a:lnTo>
                  <a:pt x="6883" y="2116925"/>
                </a:lnTo>
                <a:lnTo>
                  <a:pt x="8051" y="2116671"/>
                </a:lnTo>
                <a:lnTo>
                  <a:pt x="9791" y="2117687"/>
                </a:lnTo>
                <a:lnTo>
                  <a:pt x="9918" y="2118830"/>
                </a:lnTo>
                <a:lnTo>
                  <a:pt x="9918" y="2116798"/>
                </a:lnTo>
                <a:lnTo>
                  <a:pt x="9613" y="2116671"/>
                </a:lnTo>
                <a:lnTo>
                  <a:pt x="9093" y="2116417"/>
                </a:lnTo>
                <a:lnTo>
                  <a:pt x="8826" y="2116290"/>
                </a:lnTo>
                <a:lnTo>
                  <a:pt x="8928" y="2115401"/>
                </a:lnTo>
                <a:lnTo>
                  <a:pt x="9385" y="2114766"/>
                </a:lnTo>
                <a:lnTo>
                  <a:pt x="10033" y="2114639"/>
                </a:lnTo>
                <a:lnTo>
                  <a:pt x="11010" y="2115147"/>
                </a:lnTo>
                <a:lnTo>
                  <a:pt x="11061" y="2115909"/>
                </a:lnTo>
                <a:lnTo>
                  <a:pt x="11061" y="2110536"/>
                </a:lnTo>
                <a:lnTo>
                  <a:pt x="10858" y="2110575"/>
                </a:lnTo>
                <a:lnTo>
                  <a:pt x="10287" y="2110321"/>
                </a:lnTo>
                <a:lnTo>
                  <a:pt x="10185" y="2109940"/>
                </a:lnTo>
                <a:lnTo>
                  <a:pt x="10071" y="2109305"/>
                </a:lnTo>
                <a:lnTo>
                  <a:pt x="10134" y="2109051"/>
                </a:lnTo>
                <a:lnTo>
                  <a:pt x="10414" y="2108670"/>
                </a:lnTo>
                <a:lnTo>
                  <a:pt x="11544" y="2108416"/>
                </a:lnTo>
                <a:lnTo>
                  <a:pt x="12115" y="2108797"/>
                </a:lnTo>
                <a:lnTo>
                  <a:pt x="12153" y="2108924"/>
                </a:lnTo>
                <a:lnTo>
                  <a:pt x="12255" y="2109940"/>
                </a:lnTo>
                <a:lnTo>
                  <a:pt x="12255" y="2107044"/>
                </a:lnTo>
                <a:lnTo>
                  <a:pt x="11849" y="2107654"/>
                </a:lnTo>
                <a:lnTo>
                  <a:pt x="9918" y="2108136"/>
                </a:lnTo>
                <a:lnTo>
                  <a:pt x="9918" y="2110448"/>
                </a:lnTo>
                <a:lnTo>
                  <a:pt x="9880" y="2111337"/>
                </a:lnTo>
                <a:lnTo>
                  <a:pt x="9766" y="2111591"/>
                </a:lnTo>
                <a:lnTo>
                  <a:pt x="9423" y="2111972"/>
                </a:lnTo>
                <a:lnTo>
                  <a:pt x="9423" y="2114004"/>
                </a:lnTo>
                <a:lnTo>
                  <a:pt x="9156" y="2114385"/>
                </a:lnTo>
                <a:lnTo>
                  <a:pt x="8547" y="2114512"/>
                </a:lnTo>
                <a:lnTo>
                  <a:pt x="7962" y="2114766"/>
                </a:lnTo>
                <a:lnTo>
                  <a:pt x="7429" y="2114385"/>
                </a:lnTo>
                <a:lnTo>
                  <a:pt x="7226" y="2113750"/>
                </a:lnTo>
                <a:lnTo>
                  <a:pt x="7340" y="2113115"/>
                </a:lnTo>
                <a:lnTo>
                  <a:pt x="7505" y="2112861"/>
                </a:lnTo>
                <a:lnTo>
                  <a:pt x="8661" y="2112607"/>
                </a:lnTo>
                <a:lnTo>
                  <a:pt x="9258" y="2112861"/>
                </a:lnTo>
                <a:lnTo>
                  <a:pt x="9309" y="2113115"/>
                </a:lnTo>
                <a:lnTo>
                  <a:pt x="9423" y="2114004"/>
                </a:lnTo>
                <a:lnTo>
                  <a:pt x="9423" y="2111972"/>
                </a:lnTo>
                <a:lnTo>
                  <a:pt x="8775" y="2112226"/>
                </a:lnTo>
                <a:lnTo>
                  <a:pt x="8280" y="2111972"/>
                </a:lnTo>
                <a:lnTo>
                  <a:pt x="7759" y="2111591"/>
                </a:lnTo>
                <a:lnTo>
                  <a:pt x="7696" y="2111210"/>
                </a:lnTo>
                <a:lnTo>
                  <a:pt x="7747" y="2110829"/>
                </a:lnTo>
                <a:lnTo>
                  <a:pt x="8267" y="2110194"/>
                </a:lnTo>
                <a:lnTo>
                  <a:pt x="8940" y="2109940"/>
                </a:lnTo>
                <a:lnTo>
                  <a:pt x="9423" y="2110321"/>
                </a:lnTo>
                <a:lnTo>
                  <a:pt x="9918" y="2110448"/>
                </a:lnTo>
                <a:lnTo>
                  <a:pt x="9918" y="2108136"/>
                </a:lnTo>
                <a:lnTo>
                  <a:pt x="8813" y="2107527"/>
                </a:lnTo>
                <a:lnTo>
                  <a:pt x="8775" y="2107400"/>
                </a:lnTo>
                <a:lnTo>
                  <a:pt x="8534" y="2106384"/>
                </a:lnTo>
                <a:lnTo>
                  <a:pt x="8407" y="2105876"/>
                </a:lnTo>
                <a:lnTo>
                  <a:pt x="11087" y="2104351"/>
                </a:lnTo>
                <a:lnTo>
                  <a:pt x="12052" y="2104859"/>
                </a:lnTo>
                <a:lnTo>
                  <a:pt x="12230" y="2105749"/>
                </a:lnTo>
                <a:lnTo>
                  <a:pt x="12357" y="2106892"/>
                </a:lnTo>
                <a:lnTo>
                  <a:pt x="12357" y="2103018"/>
                </a:lnTo>
                <a:lnTo>
                  <a:pt x="12153" y="2102827"/>
                </a:lnTo>
                <a:lnTo>
                  <a:pt x="12179" y="2102573"/>
                </a:lnTo>
                <a:lnTo>
                  <a:pt x="11887" y="2102573"/>
                </a:lnTo>
                <a:lnTo>
                  <a:pt x="11887" y="2102954"/>
                </a:lnTo>
                <a:lnTo>
                  <a:pt x="11620" y="2103081"/>
                </a:lnTo>
                <a:lnTo>
                  <a:pt x="10922" y="2103208"/>
                </a:lnTo>
                <a:lnTo>
                  <a:pt x="10731" y="2103069"/>
                </a:lnTo>
                <a:lnTo>
                  <a:pt x="11010" y="2103183"/>
                </a:lnTo>
                <a:lnTo>
                  <a:pt x="11353" y="2103107"/>
                </a:lnTo>
                <a:lnTo>
                  <a:pt x="11709" y="2103018"/>
                </a:lnTo>
                <a:lnTo>
                  <a:pt x="11874" y="2102777"/>
                </a:lnTo>
                <a:lnTo>
                  <a:pt x="11887" y="2102954"/>
                </a:lnTo>
                <a:lnTo>
                  <a:pt x="11887" y="2102573"/>
                </a:lnTo>
                <a:lnTo>
                  <a:pt x="11849" y="2102446"/>
                </a:lnTo>
                <a:lnTo>
                  <a:pt x="11785" y="2102129"/>
                </a:lnTo>
                <a:lnTo>
                  <a:pt x="11417" y="2101913"/>
                </a:lnTo>
                <a:lnTo>
                  <a:pt x="11099" y="2102015"/>
                </a:lnTo>
                <a:lnTo>
                  <a:pt x="10769" y="2102104"/>
                </a:lnTo>
                <a:lnTo>
                  <a:pt x="10642" y="2102281"/>
                </a:lnTo>
                <a:lnTo>
                  <a:pt x="10642" y="2102980"/>
                </a:lnTo>
                <a:lnTo>
                  <a:pt x="10617" y="2102840"/>
                </a:lnTo>
                <a:lnTo>
                  <a:pt x="10642" y="2102980"/>
                </a:lnTo>
                <a:lnTo>
                  <a:pt x="10642" y="2102281"/>
                </a:lnTo>
                <a:lnTo>
                  <a:pt x="10528" y="2102421"/>
                </a:lnTo>
                <a:lnTo>
                  <a:pt x="10579" y="2102700"/>
                </a:lnTo>
                <a:lnTo>
                  <a:pt x="10337" y="2102700"/>
                </a:lnTo>
                <a:lnTo>
                  <a:pt x="10287" y="2103107"/>
                </a:lnTo>
                <a:lnTo>
                  <a:pt x="10185" y="2103335"/>
                </a:lnTo>
                <a:lnTo>
                  <a:pt x="9842" y="2103335"/>
                </a:lnTo>
                <a:lnTo>
                  <a:pt x="10172" y="2103272"/>
                </a:lnTo>
                <a:lnTo>
                  <a:pt x="10287" y="2103107"/>
                </a:lnTo>
                <a:lnTo>
                  <a:pt x="10287" y="2102637"/>
                </a:lnTo>
                <a:lnTo>
                  <a:pt x="10210" y="2102383"/>
                </a:lnTo>
                <a:lnTo>
                  <a:pt x="9855" y="2102167"/>
                </a:lnTo>
                <a:lnTo>
                  <a:pt x="9575" y="2102243"/>
                </a:lnTo>
                <a:lnTo>
                  <a:pt x="9486" y="2103462"/>
                </a:lnTo>
                <a:lnTo>
                  <a:pt x="9118" y="2103335"/>
                </a:lnTo>
                <a:lnTo>
                  <a:pt x="9486" y="2103462"/>
                </a:lnTo>
                <a:lnTo>
                  <a:pt x="9486" y="2102269"/>
                </a:lnTo>
                <a:lnTo>
                  <a:pt x="9207" y="2102332"/>
                </a:lnTo>
                <a:lnTo>
                  <a:pt x="8991" y="2102637"/>
                </a:lnTo>
                <a:lnTo>
                  <a:pt x="9042" y="2102942"/>
                </a:lnTo>
                <a:lnTo>
                  <a:pt x="8737" y="2103056"/>
                </a:lnTo>
                <a:lnTo>
                  <a:pt x="8737" y="2103501"/>
                </a:lnTo>
                <a:lnTo>
                  <a:pt x="8661" y="2103716"/>
                </a:lnTo>
                <a:lnTo>
                  <a:pt x="8737" y="2103501"/>
                </a:lnTo>
                <a:lnTo>
                  <a:pt x="8737" y="2103056"/>
                </a:lnTo>
                <a:lnTo>
                  <a:pt x="8636" y="2102789"/>
                </a:lnTo>
                <a:lnTo>
                  <a:pt x="8534" y="2103767"/>
                </a:lnTo>
                <a:lnTo>
                  <a:pt x="7924" y="2103970"/>
                </a:lnTo>
                <a:lnTo>
                  <a:pt x="7848" y="2109432"/>
                </a:lnTo>
                <a:lnTo>
                  <a:pt x="6692" y="2111083"/>
                </a:lnTo>
                <a:lnTo>
                  <a:pt x="6616" y="2115147"/>
                </a:lnTo>
                <a:lnTo>
                  <a:pt x="6057" y="2115909"/>
                </a:lnTo>
                <a:lnTo>
                  <a:pt x="4013" y="2116417"/>
                </a:lnTo>
                <a:lnTo>
                  <a:pt x="3479" y="2116074"/>
                </a:lnTo>
                <a:lnTo>
                  <a:pt x="3479" y="2119338"/>
                </a:lnTo>
                <a:lnTo>
                  <a:pt x="3479" y="2116074"/>
                </a:lnTo>
                <a:lnTo>
                  <a:pt x="3276" y="2115947"/>
                </a:lnTo>
                <a:lnTo>
                  <a:pt x="3276" y="2119211"/>
                </a:lnTo>
                <a:lnTo>
                  <a:pt x="3276" y="2115947"/>
                </a:lnTo>
                <a:lnTo>
                  <a:pt x="3035" y="2115782"/>
                </a:lnTo>
                <a:lnTo>
                  <a:pt x="2692" y="2114385"/>
                </a:lnTo>
                <a:lnTo>
                  <a:pt x="2819" y="2113750"/>
                </a:lnTo>
                <a:lnTo>
                  <a:pt x="3314" y="2113115"/>
                </a:lnTo>
                <a:lnTo>
                  <a:pt x="5295" y="2112607"/>
                </a:lnTo>
                <a:lnTo>
                  <a:pt x="6286" y="2113115"/>
                </a:lnTo>
                <a:lnTo>
                  <a:pt x="6489" y="2114131"/>
                </a:lnTo>
                <a:lnTo>
                  <a:pt x="6616" y="2115147"/>
                </a:lnTo>
                <a:lnTo>
                  <a:pt x="6616" y="2111095"/>
                </a:lnTo>
                <a:lnTo>
                  <a:pt x="5600" y="2111210"/>
                </a:lnTo>
                <a:lnTo>
                  <a:pt x="3810" y="2110321"/>
                </a:lnTo>
                <a:lnTo>
                  <a:pt x="3606" y="2109305"/>
                </a:lnTo>
                <a:lnTo>
                  <a:pt x="3670" y="2109051"/>
                </a:lnTo>
                <a:lnTo>
                  <a:pt x="4737" y="2107654"/>
                </a:lnTo>
                <a:lnTo>
                  <a:pt x="5295" y="2107527"/>
                </a:lnTo>
                <a:lnTo>
                  <a:pt x="5867" y="2107400"/>
                </a:lnTo>
                <a:lnTo>
                  <a:pt x="6756" y="2107781"/>
                </a:lnTo>
                <a:lnTo>
                  <a:pt x="7607" y="2108289"/>
                </a:lnTo>
                <a:lnTo>
                  <a:pt x="7848" y="2109432"/>
                </a:lnTo>
                <a:lnTo>
                  <a:pt x="7848" y="2103945"/>
                </a:lnTo>
                <a:lnTo>
                  <a:pt x="7607" y="2103843"/>
                </a:lnTo>
                <a:lnTo>
                  <a:pt x="7874" y="2103932"/>
                </a:lnTo>
                <a:lnTo>
                  <a:pt x="8216" y="2103831"/>
                </a:lnTo>
                <a:lnTo>
                  <a:pt x="8534" y="2103767"/>
                </a:lnTo>
                <a:lnTo>
                  <a:pt x="8534" y="2102751"/>
                </a:lnTo>
                <a:lnTo>
                  <a:pt x="8280" y="2102650"/>
                </a:lnTo>
                <a:lnTo>
                  <a:pt x="7962" y="2102713"/>
                </a:lnTo>
                <a:lnTo>
                  <a:pt x="7569" y="2102802"/>
                </a:lnTo>
                <a:lnTo>
                  <a:pt x="7416" y="2103094"/>
                </a:lnTo>
                <a:lnTo>
                  <a:pt x="7467" y="2103399"/>
                </a:lnTo>
                <a:lnTo>
                  <a:pt x="7531" y="2103691"/>
                </a:lnTo>
                <a:lnTo>
                  <a:pt x="7289" y="2103589"/>
                </a:lnTo>
                <a:lnTo>
                  <a:pt x="7289" y="2104186"/>
                </a:lnTo>
                <a:lnTo>
                  <a:pt x="7226" y="2104351"/>
                </a:lnTo>
                <a:lnTo>
                  <a:pt x="7289" y="2104186"/>
                </a:lnTo>
                <a:lnTo>
                  <a:pt x="7289" y="2103589"/>
                </a:lnTo>
                <a:lnTo>
                  <a:pt x="7226" y="2103462"/>
                </a:lnTo>
                <a:lnTo>
                  <a:pt x="6997" y="2103348"/>
                </a:lnTo>
                <a:lnTo>
                  <a:pt x="6997" y="2104453"/>
                </a:lnTo>
                <a:lnTo>
                  <a:pt x="6642" y="2104605"/>
                </a:lnTo>
                <a:lnTo>
                  <a:pt x="6502" y="2104567"/>
                </a:lnTo>
                <a:lnTo>
                  <a:pt x="6769" y="2104491"/>
                </a:lnTo>
                <a:lnTo>
                  <a:pt x="6997" y="2104453"/>
                </a:lnTo>
                <a:lnTo>
                  <a:pt x="6997" y="2103348"/>
                </a:lnTo>
                <a:lnTo>
                  <a:pt x="6858" y="2103259"/>
                </a:lnTo>
                <a:lnTo>
                  <a:pt x="6527" y="2103374"/>
                </a:lnTo>
                <a:lnTo>
                  <a:pt x="6197" y="2103462"/>
                </a:lnTo>
                <a:lnTo>
                  <a:pt x="5956" y="2103755"/>
                </a:lnTo>
                <a:lnTo>
                  <a:pt x="6019" y="2104059"/>
                </a:lnTo>
                <a:lnTo>
                  <a:pt x="6070" y="2104250"/>
                </a:lnTo>
                <a:lnTo>
                  <a:pt x="6032" y="2104605"/>
                </a:lnTo>
                <a:lnTo>
                  <a:pt x="6007" y="2104745"/>
                </a:lnTo>
                <a:lnTo>
                  <a:pt x="5981" y="2104580"/>
                </a:lnTo>
                <a:lnTo>
                  <a:pt x="5981" y="2104948"/>
                </a:lnTo>
                <a:lnTo>
                  <a:pt x="5981" y="2104580"/>
                </a:lnTo>
                <a:lnTo>
                  <a:pt x="6032" y="2104288"/>
                </a:lnTo>
                <a:lnTo>
                  <a:pt x="5892" y="2104402"/>
                </a:lnTo>
                <a:lnTo>
                  <a:pt x="5664" y="2104186"/>
                </a:lnTo>
                <a:lnTo>
                  <a:pt x="5664" y="2105253"/>
                </a:lnTo>
                <a:lnTo>
                  <a:pt x="5372" y="2105495"/>
                </a:lnTo>
                <a:lnTo>
                  <a:pt x="5105" y="2105406"/>
                </a:lnTo>
                <a:lnTo>
                  <a:pt x="5435" y="2105329"/>
                </a:lnTo>
                <a:lnTo>
                  <a:pt x="5664" y="2105253"/>
                </a:lnTo>
                <a:lnTo>
                  <a:pt x="5664" y="2104186"/>
                </a:lnTo>
                <a:lnTo>
                  <a:pt x="5524" y="2104085"/>
                </a:lnTo>
                <a:lnTo>
                  <a:pt x="5181" y="2104136"/>
                </a:lnTo>
                <a:lnTo>
                  <a:pt x="4838" y="2104250"/>
                </a:lnTo>
                <a:lnTo>
                  <a:pt x="4838" y="2105876"/>
                </a:lnTo>
                <a:lnTo>
                  <a:pt x="4762" y="2105596"/>
                </a:lnTo>
                <a:lnTo>
                  <a:pt x="4838" y="2105876"/>
                </a:lnTo>
                <a:lnTo>
                  <a:pt x="4838" y="2104250"/>
                </a:lnTo>
                <a:lnTo>
                  <a:pt x="4610" y="2104542"/>
                </a:lnTo>
                <a:lnTo>
                  <a:pt x="4711" y="2104847"/>
                </a:lnTo>
                <a:lnTo>
                  <a:pt x="4749" y="2105190"/>
                </a:lnTo>
                <a:lnTo>
                  <a:pt x="4711" y="2105380"/>
                </a:lnTo>
                <a:lnTo>
                  <a:pt x="4686" y="2105215"/>
                </a:lnTo>
                <a:lnTo>
                  <a:pt x="4318" y="2105025"/>
                </a:lnTo>
                <a:lnTo>
                  <a:pt x="4013" y="2105164"/>
                </a:lnTo>
                <a:lnTo>
                  <a:pt x="3657" y="2105190"/>
                </a:lnTo>
                <a:lnTo>
                  <a:pt x="3403" y="2105533"/>
                </a:lnTo>
                <a:lnTo>
                  <a:pt x="3505" y="2105837"/>
                </a:lnTo>
                <a:lnTo>
                  <a:pt x="3568" y="2106155"/>
                </a:lnTo>
                <a:lnTo>
                  <a:pt x="3911" y="2106333"/>
                </a:lnTo>
                <a:lnTo>
                  <a:pt x="4229" y="2106282"/>
                </a:lnTo>
                <a:lnTo>
                  <a:pt x="4483" y="2106218"/>
                </a:lnTo>
                <a:lnTo>
                  <a:pt x="4305" y="2106384"/>
                </a:lnTo>
                <a:lnTo>
                  <a:pt x="3898" y="2106384"/>
                </a:lnTo>
                <a:lnTo>
                  <a:pt x="3797" y="2106892"/>
                </a:lnTo>
                <a:lnTo>
                  <a:pt x="3683" y="2106650"/>
                </a:lnTo>
                <a:lnTo>
                  <a:pt x="3632" y="2106472"/>
                </a:lnTo>
                <a:lnTo>
                  <a:pt x="3797" y="2106892"/>
                </a:lnTo>
                <a:lnTo>
                  <a:pt x="3797" y="2106333"/>
                </a:lnTo>
                <a:lnTo>
                  <a:pt x="3644" y="2106257"/>
                </a:lnTo>
                <a:lnTo>
                  <a:pt x="3505" y="2106295"/>
                </a:lnTo>
                <a:lnTo>
                  <a:pt x="3454" y="2107273"/>
                </a:lnTo>
                <a:lnTo>
                  <a:pt x="3378" y="2107400"/>
                </a:lnTo>
                <a:lnTo>
                  <a:pt x="2946" y="2107527"/>
                </a:lnTo>
                <a:lnTo>
                  <a:pt x="2806" y="2107400"/>
                </a:lnTo>
                <a:lnTo>
                  <a:pt x="3213" y="2107349"/>
                </a:lnTo>
                <a:lnTo>
                  <a:pt x="3454" y="2107273"/>
                </a:lnTo>
                <a:lnTo>
                  <a:pt x="3454" y="2106257"/>
                </a:lnTo>
                <a:lnTo>
                  <a:pt x="3314" y="2106142"/>
                </a:lnTo>
                <a:lnTo>
                  <a:pt x="2946" y="2106193"/>
                </a:lnTo>
                <a:lnTo>
                  <a:pt x="2794" y="2106244"/>
                </a:lnTo>
                <a:lnTo>
                  <a:pt x="2794" y="2107654"/>
                </a:lnTo>
                <a:lnTo>
                  <a:pt x="2794" y="2106244"/>
                </a:lnTo>
                <a:lnTo>
                  <a:pt x="2603" y="2106295"/>
                </a:lnTo>
                <a:lnTo>
                  <a:pt x="2387" y="2106638"/>
                </a:lnTo>
                <a:lnTo>
                  <a:pt x="2451" y="2106930"/>
                </a:lnTo>
                <a:lnTo>
                  <a:pt x="2527" y="2107260"/>
                </a:lnTo>
                <a:lnTo>
                  <a:pt x="2667" y="2107336"/>
                </a:lnTo>
                <a:lnTo>
                  <a:pt x="2527" y="2107463"/>
                </a:lnTo>
                <a:lnTo>
                  <a:pt x="2387" y="2107400"/>
                </a:lnTo>
                <a:lnTo>
                  <a:pt x="2057" y="2107463"/>
                </a:lnTo>
                <a:lnTo>
                  <a:pt x="1714" y="2107539"/>
                </a:lnTo>
                <a:lnTo>
                  <a:pt x="1485" y="2107882"/>
                </a:lnTo>
                <a:lnTo>
                  <a:pt x="1562" y="2108149"/>
                </a:lnTo>
                <a:lnTo>
                  <a:pt x="1651" y="2108479"/>
                </a:lnTo>
                <a:lnTo>
                  <a:pt x="1993" y="2108644"/>
                </a:lnTo>
                <a:lnTo>
                  <a:pt x="2324" y="2108619"/>
                </a:lnTo>
                <a:lnTo>
                  <a:pt x="2641" y="2108530"/>
                </a:lnTo>
                <a:lnTo>
                  <a:pt x="2578" y="2108670"/>
                </a:lnTo>
                <a:lnTo>
                  <a:pt x="2476" y="2118068"/>
                </a:lnTo>
                <a:lnTo>
                  <a:pt x="2324" y="2118131"/>
                </a:lnTo>
                <a:lnTo>
                  <a:pt x="2451" y="2117953"/>
                </a:lnTo>
                <a:lnTo>
                  <a:pt x="2476" y="2108670"/>
                </a:lnTo>
                <a:lnTo>
                  <a:pt x="1993" y="2108670"/>
                </a:lnTo>
                <a:lnTo>
                  <a:pt x="1993" y="2109813"/>
                </a:lnTo>
                <a:lnTo>
                  <a:pt x="1612" y="2110067"/>
                </a:lnTo>
                <a:lnTo>
                  <a:pt x="1587" y="2111095"/>
                </a:lnTo>
                <a:lnTo>
                  <a:pt x="1358" y="2111311"/>
                </a:lnTo>
                <a:lnTo>
                  <a:pt x="1358" y="2112607"/>
                </a:lnTo>
                <a:lnTo>
                  <a:pt x="1346" y="2113242"/>
                </a:lnTo>
                <a:lnTo>
                  <a:pt x="1346" y="2113521"/>
                </a:lnTo>
                <a:lnTo>
                  <a:pt x="1346" y="2113838"/>
                </a:lnTo>
                <a:lnTo>
                  <a:pt x="1346" y="2113521"/>
                </a:lnTo>
                <a:lnTo>
                  <a:pt x="1282" y="2113203"/>
                </a:lnTo>
                <a:lnTo>
                  <a:pt x="1346" y="2112619"/>
                </a:lnTo>
                <a:lnTo>
                  <a:pt x="1079" y="2112734"/>
                </a:lnTo>
                <a:lnTo>
                  <a:pt x="736" y="2112734"/>
                </a:lnTo>
                <a:lnTo>
                  <a:pt x="914" y="2112708"/>
                </a:lnTo>
                <a:lnTo>
                  <a:pt x="1244" y="2112645"/>
                </a:lnTo>
                <a:lnTo>
                  <a:pt x="1358" y="2111311"/>
                </a:lnTo>
                <a:lnTo>
                  <a:pt x="1219" y="2111337"/>
                </a:lnTo>
                <a:lnTo>
                  <a:pt x="1219" y="2111629"/>
                </a:lnTo>
                <a:lnTo>
                  <a:pt x="1219" y="2111337"/>
                </a:lnTo>
                <a:lnTo>
                  <a:pt x="1016" y="2111337"/>
                </a:lnTo>
                <a:lnTo>
                  <a:pt x="1168" y="2111311"/>
                </a:lnTo>
                <a:lnTo>
                  <a:pt x="1524" y="2111184"/>
                </a:lnTo>
                <a:lnTo>
                  <a:pt x="1587" y="2110067"/>
                </a:lnTo>
                <a:lnTo>
                  <a:pt x="1346" y="2109978"/>
                </a:lnTo>
                <a:lnTo>
                  <a:pt x="1689" y="2109914"/>
                </a:lnTo>
                <a:lnTo>
                  <a:pt x="1993" y="2109813"/>
                </a:lnTo>
                <a:lnTo>
                  <a:pt x="1993" y="2108670"/>
                </a:lnTo>
                <a:lnTo>
                  <a:pt x="1841" y="2108733"/>
                </a:lnTo>
                <a:lnTo>
                  <a:pt x="1384" y="2108784"/>
                </a:lnTo>
                <a:lnTo>
                  <a:pt x="1041" y="2108873"/>
                </a:lnTo>
                <a:lnTo>
                  <a:pt x="838" y="2109127"/>
                </a:lnTo>
                <a:lnTo>
                  <a:pt x="901" y="2109495"/>
                </a:lnTo>
                <a:lnTo>
                  <a:pt x="990" y="2109800"/>
                </a:lnTo>
                <a:lnTo>
                  <a:pt x="1257" y="2109952"/>
                </a:lnTo>
                <a:lnTo>
                  <a:pt x="1219" y="2110079"/>
                </a:lnTo>
                <a:lnTo>
                  <a:pt x="927" y="2110155"/>
                </a:lnTo>
                <a:lnTo>
                  <a:pt x="584" y="2110206"/>
                </a:lnTo>
                <a:lnTo>
                  <a:pt x="368" y="2110524"/>
                </a:lnTo>
                <a:lnTo>
                  <a:pt x="419" y="2110841"/>
                </a:lnTo>
                <a:lnTo>
                  <a:pt x="495" y="2111159"/>
                </a:lnTo>
                <a:lnTo>
                  <a:pt x="800" y="2111375"/>
                </a:lnTo>
                <a:lnTo>
                  <a:pt x="850" y="2111527"/>
                </a:lnTo>
                <a:lnTo>
                  <a:pt x="635" y="2111565"/>
                </a:lnTo>
                <a:lnTo>
                  <a:pt x="304" y="2111667"/>
                </a:lnTo>
                <a:lnTo>
                  <a:pt x="76" y="2111959"/>
                </a:lnTo>
                <a:lnTo>
                  <a:pt x="152" y="2112264"/>
                </a:lnTo>
                <a:lnTo>
                  <a:pt x="215" y="2112607"/>
                </a:lnTo>
                <a:lnTo>
                  <a:pt x="571" y="2112759"/>
                </a:lnTo>
                <a:lnTo>
                  <a:pt x="698" y="2112746"/>
                </a:lnTo>
                <a:lnTo>
                  <a:pt x="685" y="2112962"/>
                </a:lnTo>
                <a:lnTo>
                  <a:pt x="558" y="2112975"/>
                </a:lnTo>
                <a:lnTo>
                  <a:pt x="254" y="2113076"/>
                </a:lnTo>
                <a:lnTo>
                  <a:pt x="0" y="2113343"/>
                </a:lnTo>
                <a:lnTo>
                  <a:pt x="63" y="2113699"/>
                </a:lnTo>
                <a:lnTo>
                  <a:pt x="190" y="2114004"/>
                </a:lnTo>
                <a:lnTo>
                  <a:pt x="482" y="2114219"/>
                </a:lnTo>
                <a:lnTo>
                  <a:pt x="825" y="2114118"/>
                </a:lnTo>
                <a:lnTo>
                  <a:pt x="1181" y="2114042"/>
                </a:lnTo>
                <a:lnTo>
                  <a:pt x="736" y="2114258"/>
                </a:lnTo>
                <a:lnTo>
                  <a:pt x="774" y="2114397"/>
                </a:lnTo>
                <a:lnTo>
                  <a:pt x="431" y="2114512"/>
                </a:lnTo>
                <a:lnTo>
                  <a:pt x="165" y="2114791"/>
                </a:lnTo>
                <a:lnTo>
                  <a:pt x="254" y="2115134"/>
                </a:lnTo>
                <a:lnTo>
                  <a:pt x="317" y="2115439"/>
                </a:lnTo>
                <a:lnTo>
                  <a:pt x="660" y="2115642"/>
                </a:lnTo>
                <a:lnTo>
                  <a:pt x="1003" y="2115540"/>
                </a:lnTo>
                <a:lnTo>
                  <a:pt x="1371" y="2115477"/>
                </a:lnTo>
                <a:lnTo>
                  <a:pt x="1473" y="2115324"/>
                </a:lnTo>
                <a:lnTo>
                  <a:pt x="1358" y="2115528"/>
                </a:lnTo>
                <a:lnTo>
                  <a:pt x="990" y="2115655"/>
                </a:lnTo>
                <a:lnTo>
                  <a:pt x="1079" y="2115782"/>
                </a:lnTo>
                <a:lnTo>
                  <a:pt x="800" y="2115845"/>
                </a:lnTo>
                <a:lnTo>
                  <a:pt x="546" y="2116175"/>
                </a:lnTo>
                <a:lnTo>
                  <a:pt x="647" y="2116455"/>
                </a:lnTo>
                <a:lnTo>
                  <a:pt x="698" y="2116759"/>
                </a:lnTo>
                <a:lnTo>
                  <a:pt x="1054" y="2116963"/>
                </a:lnTo>
                <a:lnTo>
                  <a:pt x="1422" y="2116925"/>
                </a:lnTo>
                <a:lnTo>
                  <a:pt x="1727" y="2116798"/>
                </a:lnTo>
                <a:lnTo>
                  <a:pt x="1841" y="2116620"/>
                </a:lnTo>
                <a:lnTo>
                  <a:pt x="1765" y="2116798"/>
                </a:lnTo>
                <a:lnTo>
                  <a:pt x="1447" y="2116925"/>
                </a:lnTo>
                <a:lnTo>
                  <a:pt x="1447" y="2117052"/>
                </a:lnTo>
                <a:lnTo>
                  <a:pt x="1574" y="2117115"/>
                </a:lnTo>
                <a:lnTo>
                  <a:pt x="1409" y="2117153"/>
                </a:lnTo>
                <a:lnTo>
                  <a:pt x="1168" y="2117483"/>
                </a:lnTo>
                <a:lnTo>
                  <a:pt x="1257" y="2117814"/>
                </a:lnTo>
                <a:lnTo>
                  <a:pt x="1282" y="2118118"/>
                </a:lnTo>
                <a:lnTo>
                  <a:pt x="1676" y="2118245"/>
                </a:lnTo>
                <a:lnTo>
                  <a:pt x="1981" y="2118195"/>
                </a:lnTo>
                <a:lnTo>
                  <a:pt x="2286" y="2118144"/>
                </a:lnTo>
                <a:lnTo>
                  <a:pt x="2133" y="2118195"/>
                </a:lnTo>
                <a:lnTo>
                  <a:pt x="2184" y="2118322"/>
                </a:lnTo>
                <a:lnTo>
                  <a:pt x="1905" y="2118664"/>
                </a:lnTo>
                <a:lnTo>
                  <a:pt x="2019" y="2118982"/>
                </a:lnTo>
                <a:lnTo>
                  <a:pt x="2044" y="2119299"/>
                </a:lnTo>
                <a:lnTo>
                  <a:pt x="2438" y="2119490"/>
                </a:lnTo>
                <a:lnTo>
                  <a:pt x="2768" y="2119401"/>
                </a:lnTo>
                <a:lnTo>
                  <a:pt x="3009" y="2119376"/>
                </a:lnTo>
                <a:lnTo>
                  <a:pt x="2908" y="2119757"/>
                </a:lnTo>
                <a:lnTo>
                  <a:pt x="2971" y="2120061"/>
                </a:lnTo>
                <a:lnTo>
                  <a:pt x="3009" y="2120404"/>
                </a:lnTo>
                <a:lnTo>
                  <a:pt x="3390" y="2120595"/>
                </a:lnTo>
                <a:lnTo>
                  <a:pt x="3733" y="2120506"/>
                </a:lnTo>
                <a:lnTo>
                  <a:pt x="4076" y="2120417"/>
                </a:lnTo>
                <a:lnTo>
                  <a:pt x="4013" y="2120709"/>
                </a:lnTo>
                <a:lnTo>
                  <a:pt x="4076" y="2121039"/>
                </a:lnTo>
                <a:lnTo>
                  <a:pt x="4165" y="2121306"/>
                </a:lnTo>
                <a:lnTo>
                  <a:pt x="4508" y="2121535"/>
                </a:lnTo>
                <a:lnTo>
                  <a:pt x="4864" y="2121433"/>
                </a:lnTo>
                <a:lnTo>
                  <a:pt x="5194" y="2121357"/>
                </a:lnTo>
                <a:lnTo>
                  <a:pt x="5308" y="2121179"/>
                </a:lnTo>
                <a:lnTo>
                  <a:pt x="5334" y="2121370"/>
                </a:lnTo>
                <a:lnTo>
                  <a:pt x="5359" y="2121776"/>
                </a:lnTo>
                <a:lnTo>
                  <a:pt x="5461" y="2122106"/>
                </a:lnTo>
                <a:lnTo>
                  <a:pt x="5791" y="2122297"/>
                </a:lnTo>
                <a:lnTo>
                  <a:pt x="6146" y="2122220"/>
                </a:lnTo>
                <a:lnTo>
                  <a:pt x="6451" y="2122144"/>
                </a:lnTo>
                <a:lnTo>
                  <a:pt x="6565" y="2122005"/>
                </a:lnTo>
                <a:lnTo>
                  <a:pt x="6692" y="2122043"/>
                </a:lnTo>
                <a:lnTo>
                  <a:pt x="6794" y="2122386"/>
                </a:lnTo>
                <a:lnTo>
                  <a:pt x="6794" y="2122716"/>
                </a:lnTo>
                <a:lnTo>
                  <a:pt x="7200" y="2122881"/>
                </a:lnTo>
                <a:lnTo>
                  <a:pt x="7531" y="2122792"/>
                </a:lnTo>
                <a:lnTo>
                  <a:pt x="7861" y="2122779"/>
                </a:lnTo>
                <a:lnTo>
                  <a:pt x="8064" y="2122538"/>
                </a:lnTo>
                <a:lnTo>
                  <a:pt x="8191" y="2122627"/>
                </a:lnTo>
                <a:lnTo>
                  <a:pt x="8293" y="2123211"/>
                </a:lnTo>
                <a:lnTo>
                  <a:pt x="8648" y="2123338"/>
                </a:lnTo>
                <a:lnTo>
                  <a:pt x="8966" y="2123300"/>
                </a:lnTo>
                <a:lnTo>
                  <a:pt x="9347" y="2123173"/>
                </a:lnTo>
                <a:lnTo>
                  <a:pt x="9525" y="2122894"/>
                </a:lnTo>
                <a:lnTo>
                  <a:pt x="9690" y="2122894"/>
                </a:lnTo>
                <a:lnTo>
                  <a:pt x="9753" y="2123109"/>
                </a:lnTo>
                <a:lnTo>
                  <a:pt x="9829" y="2123363"/>
                </a:lnTo>
                <a:lnTo>
                  <a:pt x="10185" y="2123579"/>
                </a:lnTo>
                <a:lnTo>
                  <a:pt x="10515" y="2123554"/>
                </a:lnTo>
                <a:lnTo>
                  <a:pt x="10858" y="2123414"/>
                </a:lnTo>
                <a:lnTo>
                  <a:pt x="11074" y="2123097"/>
                </a:lnTo>
                <a:lnTo>
                  <a:pt x="11277" y="2123021"/>
                </a:lnTo>
                <a:lnTo>
                  <a:pt x="11303" y="2123160"/>
                </a:lnTo>
                <a:lnTo>
                  <a:pt x="11404" y="2123427"/>
                </a:lnTo>
                <a:lnTo>
                  <a:pt x="11747" y="2123656"/>
                </a:lnTo>
                <a:lnTo>
                  <a:pt x="12115" y="2123503"/>
                </a:lnTo>
                <a:lnTo>
                  <a:pt x="12420" y="2123452"/>
                </a:lnTo>
                <a:lnTo>
                  <a:pt x="12623" y="2123160"/>
                </a:lnTo>
                <a:lnTo>
                  <a:pt x="12611" y="2123021"/>
                </a:lnTo>
                <a:lnTo>
                  <a:pt x="12877" y="2123021"/>
                </a:lnTo>
                <a:lnTo>
                  <a:pt x="12979" y="2123300"/>
                </a:lnTo>
                <a:lnTo>
                  <a:pt x="13309" y="2123516"/>
                </a:lnTo>
                <a:lnTo>
                  <a:pt x="13665" y="2123402"/>
                </a:lnTo>
                <a:lnTo>
                  <a:pt x="14071" y="2123313"/>
                </a:lnTo>
                <a:lnTo>
                  <a:pt x="14249" y="2122982"/>
                </a:lnTo>
                <a:lnTo>
                  <a:pt x="14211" y="2122767"/>
                </a:lnTo>
                <a:lnTo>
                  <a:pt x="14300" y="2122640"/>
                </a:lnTo>
                <a:lnTo>
                  <a:pt x="14452" y="2122767"/>
                </a:lnTo>
                <a:lnTo>
                  <a:pt x="14427" y="2122640"/>
                </a:lnTo>
                <a:lnTo>
                  <a:pt x="14528" y="2122919"/>
                </a:lnTo>
                <a:lnTo>
                  <a:pt x="14859" y="2123109"/>
                </a:lnTo>
                <a:lnTo>
                  <a:pt x="15189" y="2123059"/>
                </a:lnTo>
                <a:lnTo>
                  <a:pt x="15532" y="2122957"/>
                </a:lnTo>
                <a:lnTo>
                  <a:pt x="15735" y="2122640"/>
                </a:lnTo>
                <a:lnTo>
                  <a:pt x="15697" y="2122297"/>
                </a:lnTo>
                <a:lnTo>
                  <a:pt x="15875" y="2122259"/>
                </a:lnTo>
                <a:lnTo>
                  <a:pt x="15836" y="2121878"/>
                </a:lnTo>
                <a:lnTo>
                  <a:pt x="15887" y="2122055"/>
                </a:lnTo>
                <a:lnTo>
                  <a:pt x="15963" y="2122347"/>
                </a:lnTo>
                <a:lnTo>
                  <a:pt x="16294" y="2122525"/>
                </a:lnTo>
                <a:lnTo>
                  <a:pt x="16687" y="2122513"/>
                </a:lnTo>
                <a:lnTo>
                  <a:pt x="16992" y="2122411"/>
                </a:lnTo>
                <a:lnTo>
                  <a:pt x="17221" y="2122081"/>
                </a:lnTo>
                <a:lnTo>
                  <a:pt x="17157" y="2121725"/>
                </a:lnTo>
                <a:lnTo>
                  <a:pt x="17348" y="2121522"/>
                </a:lnTo>
                <a:lnTo>
                  <a:pt x="17399" y="2121751"/>
                </a:lnTo>
                <a:lnTo>
                  <a:pt x="17754" y="2121928"/>
                </a:lnTo>
                <a:lnTo>
                  <a:pt x="18110" y="2121878"/>
                </a:lnTo>
                <a:lnTo>
                  <a:pt x="18491" y="2121789"/>
                </a:lnTo>
                <a:lnTo>
                  <a:pt x="18669" y="2121471"/>
                </a:lnTo>
                <a:lnTo>
                  <a:pt x="18605" y="2121154"/>
                </a:lnTo>
                <a:lnTo>
                  <a:pt x="18567" y="2120874"/>
                </a:lnTo>
                <a:lnTo>
                  <a:pt x="18592" y="2120608"/>
                </a:lnTo>
                <a:lnTo>
                  <a:pt x="18669" y="2120100"/>
                </a:lnTo>
                <a:lnTo>
                  <a:pt x="19037" y="2119719"/>
                </a:lnTo>
                <a:lnTo>
                  <a:pt x="19469" y="2119719"/>
                </a:lnTo>
                <a:lnTo>
                  <a:pt x="19697" y="2119973"/>
                </a:lnTo>
                <a:lnTo>
                  <a:pt x="19748" y="2119846"/>
                </a:lnTo>
                <a:lnTo>
                  <a:pt x="19900" y="2119719"/>
                </a:lnTo>
                <a:lnTo>
                  <a:pt x="19659" y="2119592"/>
                </a:lnTo>
                <a:lnTo>
                  <a:pt x="19621" y="2119211"/>
                </a:lnTo>
                <a:lnTo>
                  <a:pt x="20104" y="2118703"/>
                </a:lnTo>
                <a:lnTo>
                  <a:pt x="20434" y="2118703"/>
                </a:lnTo>
                <a:lnTo>
                  <a:pt x="20713" y="2118830"/>
                </a:lnTo>
                <a:lnTo>
                  <a:pt x="20828" y="2118703"/>
                </a:lnTo>
                <a:lnTo>
                  <a:pt x="20637" y="2118576"/>
                </a:lnTo>
                <a:lnTo>
                  <a:pt x="20586" y="2118195"/>
                </a:lnTo>
                <a:lnTo>
                  <a:pt x="20574" y="2118068"/>
                </a:lnTo>
                <a:lnTo>
                  <a:pt x="20802" y="2117941"/>
                </a:lnTo>
                <a:lnTo>
                  <a:pt x="20967" y="2117560"/>
                </a:lnTo>
                <a:lnTo>
                  <a:pt x="21361" y="2117560"/>
                </a:lnTo>
                <a:lnTo>
                  <a:pt x="21628" y="2117687"/>
                </a:lnTo>
                <a:lnTo>
                  <a:pt x="21678" y="2117560"/>
                </a:lnTo>
                <a:lnTo>
                  <a:pt x="21780" y="2117433"/>
                </a:lnTo>
                <a:lnTo>
                  <a:pt x="21501" y="2117306"/>
                </a:lnTo>
                <a:lnTo>
                  <a:pt x="21615" y="2116544"/>
                </a:lnTo>
                <a:lnTo>
                  <a:pt x="21691" y="2116417"/>
                </a:lnTo>
                <a:lnTo>
                  <a:pt x="22047" y="2116290"/>
                </a:lnTo>
                <a:lnTo>
                  <a:pt x="22326" y="2116417"/>
                </a:lnTo>
                <a:lnTo>
                  <a:pt x="22339" y="2116290"/>
                </a:lnTo>
                <a:lnTo>
                  <a:pt x="22453" y="2116163"/>
                </a:lnTo>
                <a:lnTo>
                  <a:pt x="22148" y="2116036"/>
                </a:lnTo>
                <a:lnTo>
                  <a:pt x="22047" y="2115909"/>
                </a:lnTo>
                <a:lnTo>
                  <a:pt x="22174" y="2115147"/>
                </a:lnTo>
                <a:lnTo>
                  <a:pt x="22542" y="2115020"/>
                </a:lnTo>
                <a:lnTo>
                  <a:pt x="22860" y="2115020"/>
                </a:lnTo>
                <a:lnTo>
                  <a:pt x="22910" y="2114766"/>
                </a:lnTo>
                <a:lnTo>
                  <a:pt x="22580" y="2114766"/>
                </a:lnTo>
                <a:lnTo>
                  <a:pt x="22377" y="2114385"/>
                </a:lnTo>
                <a:lnTo>
                  <a:pt x="22517" y="2113750"/>
                </a:lnTo>
                <a:lnTo>
                  <a:pt x="22821" y="2113623"/>
                </a:lnTo>
                <a:lnTo>
                  <a:pt x="23152" y="2113623"/>
                </a:lnTo>
                <a:lnTo>
                  <a:pt x="23202" y="2113369"/>
                </a:lnTo>
                <a:lnTo>
                  <a:pt x="22834" y="2113242"/>
                </a:lnTo>
                <a:lnTo>
                  <a:pt x="22567" y="2112988"/>
                </a:lnTo>
                <a:lnTo>
                  <a:pt x="22593" y="2112480"/>
                </a:lnTo>
                <a:lnTo>
                  <a:pt x="22872" y="2112226"/>
                </a:lnTo>
                <a:lnTo>
                  <a:pt x="23228" y="2112099"/>
                </a:lnTo>
                <a:close/>
              </a:path>
              <a:path w="2827020" h="2481579">
                <a:moveTo>
                  <a:pt x="24409" y="2099995"/>
                </a:moveTo>
                <a:lnTo>
                  <a:pt x="24307" y="2099665"/>
                </a:lnTo>
                <a:lnTo>
                  <a:pt x="24269" y="2099373"/>
                </a:lnTo>
                <a:lnTo>
                  <a:pt x="23888" y="2099183"/>
                </a:lnTo>
                <a:lnTo>
                  <a:pt x="23558" y="2099246"/>
                </a:lnTo>
                <a:lnTo>
                  <a:pt x="23202" y="2099322"/>
                </a:lnTo>
                <a:lnTo>
                  <a:pt x="22987" y="2099627"/>
                </a:lnTo>
                <a:lnTo>
                  <a:pt x="23037" y="2099932"/>
                </a:lnTo>
                <a:lnTo>
                  <a:pt x="23152" y="2100287"/>
                </a:lnTo>
                <a:lnTo>
                  <a:pt x="23444" y="2100465"/>
                </a:lnTo>
                <a:lnTo>
                  <a:pt x="23837" y="2100440"/>
                </a:lnTo>
                <a:lnTo>
                  <a:pt x="24193" y="2100313"/>
                </a:lnTo>
                <a:lnTo>
                  <a:pt x="24409" y="2099995"/>
                </a:lnTo>
                <a:close/>
              </a:path>
              <a:path w="2827020" h="2481579">
                <a:moveTo>
                  <a:pt x="24739" y="2119287"/>
                </a:moveTo>
                <a:lnTo>
                  <a:pt x="24587" y="2119020"/>
                </a:lnTo>
                <a:lnTo>
                  <a:pt x="24460" y="2118741"/>
                </a:lnTo>
                <a:lnTo>
                  <a:pt x="24091" y="2118576"/>
                </a:lnTo>
                <a:lnTo>
                  <a:pt x="23774" y="2118715"/>
                </a:lnTo>
                <a:lnTo>
                  <a:pt x="23444" y="2118791"/>
                </a:lnTo>
                <a:lnTo>
                  <a:pt x="23253" y="2119160"/>
                </a:lnTo>
                <a:lnTo>
                  <a:pt x="23393" y="2119490"/>
                </a:lnTo>
                <a:lnTo>
                  <a:pt x="23507" y="2119744"/>
                </a:lnTo>
                <a:lnTo>
                  <a:pt x="23863" y="2119934"/>
                </a:lnTo>
                <a:lnTo>
                  <a:pt x="24180" y="2119807"/>
                </a:lnTo>
                <a:lnTo>
                  <a:pt x="24549" y="2119655"/>
                </a:lnTo>
                <a:lnTo>
                  <a:pt x="24739" y="2119287"/>
                </a:lnTo>
                <a:close/>
              </a:path>
              <a:path w="2827020" h="2481579">
                <a:moveTo>
                  <a:pt x="25920" y="2099640"/>
                </a:moveTo>
                <a:lnTo>
                  <a:pt x="25857" y="2099360"/>
                </a:lnTo>
                <a:lnTo>
                  <a:pt x="25857" y="2099005"/>
                </a:lnTo>
                <a:lnTo>
                  <a:pt x="25450" y="2098878"/>
                </a:lnTo>
                <a:lnTo>
                  <a:pt x="25120" y="2098916"/>
                </a:lnTo>
                <a:lnTo>
                  <a:pt x="24790" y="2099017"/>
                </a:lnTo>
                <a:lnTo>
                  <a:pt x="24561" y="2099310"/>
                </a:lnTo>
                <a:lnTo>
                  <a:pt x="24574" y="2099640"/>
                </a:lnTo>
                <a:lnTo>
                  <a:pt x="24688" y="2099906"/>
                </a:lnTo>
                <a:lnTo>
                  <a:pt x="25019" y="2100148"/>
                </a:lnTo>
                <a:lnTo>
                  <a:pt x="25387" y="2100084"/>
                </a:lnTo>
                <a:lnTo>
                  <a:pt x="25717" y="2099983"/>
                </a:lnTo>
                <a:lnTo>
                  <a:pt x="25920" y="2099640"/>
                </a:lnTo>
                <a:close/>
              </a:path>
              <a:path w="2827020" h="2481579">
                <a:moveTo>
                  <a:pt x="26200" y="2118791"/>
                </a:moveTo>
                <a:lnTo>
                  <a:pt x="26085" y="2118525"/>
                </a:lnTo>
                <a:lnTo>
                  <a:pt x="25971" y="2118220"/>
                </a:lnTo>
                <a:lnTo>
                  <a:pt x="25628" y="2118055"/>
                </a:lnTo>
                <a:lnTo>
                  <a:pt x="25247" y="2118207"/>
                </a:lnTo>
                <a:lnTo>
                  <a:pt x="24892" y="2118296"/>
                </a:lnTo>
                <a:lnTo>
                  <a:pt x="24726" y="2118652"/>
                </a:lnTo>
                <a:lnTo>
                  <a:pt x="24879" y="2118893"/>
                </a:lnTo>
                <a:lnTo>
                  <a:pt x="24993" y="2119236"/>
                </a:lnTo>
                <a:lnTo>
                  <a:pt x="25361" y="2119363"/>
                </a:lnTo>
                <a:lnTo>
                  <a:pt x="25692" y="2119249"/>
                </a:lnTo>
                <a:lnTo>
                  <a:pt x="26022" y="2119122"/>
                </a:lnTo>
                <a:lnTo>
                  <a:pt x="26200" y="2118791"/>
                </a:lnTo>
                <a:close/>
              </a:path>
              <a:path w="2827020" h="2481579">
                <a:moveTo>
                  <a:pt x="27508" y="2099322"/>
                </a:moveTo>
                <a:lnTo>
                  <a:pt x="27444" y="2099030"/>
                </a:lnTo>
                <a:lnTo>
                  <a:pt x="27355" y="2098675"/>
                </a:lnTo>
                <a:lnTo>
                  <a:pt x="27000" y="2098471"/>
                </a:lnTo>
                <a:lnTo>
                  <a:pt x="26695" y="2098573"/>
                </a:lnTo>
                <a:lnTo>
                  <a:pt x="26301" y="2098662"/>
                </a:lnTo>
                <a:lnTo>
                  <a:pt x="26085" y="2098929"/>
                </a:lnTo>
                <a:lnTo>
                  <a:pt x="26225" y="2099589"/>
                </a:lnTo>
                <a:lnTo>
                  <a:pt x="26555" y="2099805"/>
                </a:lnTo>
                <a:lnTo>
                  <a:pt x="26936" y="2099741"/>
                </a:lnTo>
                <a:lnTo>
                  <a:pt x="27266" y="2099627"/>
                </a:lnTo>
                <a:lnTo>
                  <a:pt x="27508" y="2099322"/>
                </a:lnTo>
                <a:close/>
              </a:path>
              <a:path w="2827020" h="2481579">
                <a:moveTo>
                  <a:pt x="27711" y="2118245"/>
                </a:moveTo>
                <a:lnTo>
                  <a:pt x="27597" y="2117928"/>
                </a:lnTo>
                <a:lnTo>
                  <a:pt x="27495" y="2117661"/>
                </a:lnTo>
                <a:lnTo>
                  <a:pt x="27089" y="2117534"/>
                </a:lnTo>
                <a:lnTo>
                  <a:pt x="26758" y="2117648"/>
                </a:lnTo>
                <a:lnTo>
                  <a:pt x="26416" y="2117750"/>
                </a:lnTo>
                <a:lnTo>
                  <a:pt x="26263" y="2118093"/>
                </a:lnTo>
                <a:lnTo>
                  <a:pt x="26339" y="2118398"/>
                </a:lnTo>
                <a:lnTo>
                  <a:pt x="26504" y="2118715"/>
                </a:lnTo>
                <a:lnTo>
                  <a:pt x="26835" y="2118855"/>
                </a:lnTo>
                <a:lnTo>
                  <a:pt x="27190" y="2118715"/>
                </a:lnTo>
                <a:lnTo>
                  <a:pt x="27559" y="2118614"/>
                </a:lnTo>
                <a:lnTo>
                  <a:pt x="27711" y="2118245"/>
                </a:lnTo>
                <a:close/>
              </a:path>
              <a:path w="2827020" h="2481579">
                <a:moveTo>
                  <a:pt x="29057" y="2098992"/>
                </a:moveTo>
                <a:lnTo>
                  <a:pt x="28956" y="2098662"/>
                </a:lnTo>
                <a:lnTo>
                  <a:pt x="28917" y="2098370"/>
                </a:lnTo>
                <a:lnTo>
                  <a:pt x="28600" y="2098192"/>
                </a:lnTo>
                <a:lnTo>
                  <a:pt x="28244" y="2098230"/>
                </a:lnTo>
                <a:lnTo>
                  <a:pt x="27889" y="2098281"/>
                </a:lnTo>
                <a:lnTo>
                  <a:pt x="27647" y="2098636"/>
                </a:lnTo>
                <a:lnTo>
                  <a:pt x="27736" y="2098941"/>
                </a:lnTo>
                <a:lnTo>
                  <a:pt x="27800" y="2099284"/>
                </a:lnTo>
                <a:lnTo>
                  <a:pt x="28155" y="2099449"/>
                </a:lnTo>
                <a:lnTo>
                  <a:pt x="28498" y="2099398"/>
                </a:lnTo>
                <a:lnTo>
                  <a:pt x="28829" y="2099297"/>
                </a:lnTo>
                <a:lnTo>
                  <a:pt x="29057" y="2098992"/>
                </a:lnTo>
                <a:close/>
              </a:path>
              <a:path w="2827020" h="2481579">
                <a:moveTo>
                  <a:pt x="29197" y="2117712"/>
                </a:moveTo>
                <a:lnTo>
                  <a:pt x="29083" y="2117445"/>
                </a:lnTo>
                <a:lnTo>
                  <a:pt x="28968" y="2117140"/>
                </a:lnTo>
                <a:lnTo>
                  <a:pt x="28625" y="2116988"/>
                </a:lnTo>
                <a:lnTo>
                  <a:pt x="28308" y="2117140"/>
                </a:lnTo>
                <a:lnTo>
                  <a:pt x="27940" y="2117204"/>
                </a:lnTo>
                <a:lnTo>
                  <a:pt x="27762" y="2117560"/>
                </a:lnTo>
                <a:lnTo>
                  <a:pt x="27851" y="2117839"/>
                </a:lnTo>
                <a:lnTo>
                  <a:pt x="28016" y="2118195"/>
                </a:lnTo>
                <a:lnTo>
                  <a:pt x="28346" y="2118322"/>
                </a:lnTo>
                <a:lnTo>
                  <a:pt x="28702" y="2118156"/>
                </a:lnTo>
                <a:lnTo>
                  <a:pt x="29032" y="2118042"/>
                </a:lnTo>
                <a:lnTo>
                  <a:pt x="29197" y="2117712"/>
                </a:lnTo>
                <a:close/>
              </a:path>
              <a:path w="2827020" h="2481579">
                <a:moveTo>
                  <a:pt x="30683" y="2117153"/>
                </a:moveTo>
                <a:lnTo>
                  <a:pt x="30607" y="2116886"/>
                </a:lnTo>
                <a:lnTo>
                  <a:pt x="30467" y="2116569"/>
                </a:lnTo>
                <a:lnTo>
                  <a:pt x="30073" y="2116429"/>
                </a:lnTo>
                <a:lnTo>
                  <a:pt x="29768" y="2116531"/>
                </a:lnTo>
                <a:lnTo>
                  <a:pt x="29400" y="2116709"/>
                </a:lnTo>
                <a:lnTo>
                  <a:pt x="29260" y="2117052"/>
                </a:lnTo>
                <a:lnTo>
                  <a:pt x="29362" y="2117331"/>
                </a:lnTo>
                <a:lnTo>
                  <a:pt x="29502" y="2117636"/>
                </a:lnTo>
                <a:lnTo>
                  <a:pt x="29857" y="2117750"/>
                </a:lnTo>
                <a:lnTo>
                  <a:pt x="30187" y="2117636"/>
                </a:lnTo>
                <a:lnTo>
                  <a:pt x="30518" y="2117547"/>
                </a:lnTo>
                <a:lnTo>
                  <a:pt x="30683" y="2117153"/>
                </a:lnTo>
                <a:close/>
              </a:path>
              <a:path w="2827020" h="2481579">
                <a:moveTo>
                  <a:pt x="32207" y="2116658"/>
                </a:moveTo>
                <a:lnTo>
                  <a:pt x="32080" y="2116340"/>
                </a:lnTo>
                <a:lnTo>
                  <a:pt x="31978" y="2116048"/>
                </a:lnTo>
                <a:lnTo>
                  <a:pt x="31597" y="2115934"/>
                </a:lnTo>
                <a:lnTo>
                  <a:pt x="31280" y="2116036"/>
                </a:lnTo>
                <a:lnTo>
                  <a:pt x="30899" y="2116137"/>
                </a:lnTo>
                <a:lnTo>
                  <a:pt x="30708" y="2116505"/>
                </a:lnTo>
                <a:lnTo>
                  <a:pt x="30861" y="2116785"/>
                </a:lnTo>
                <a:lnTo>
                  <a:pt x="31000" y="2117128"/>
                </a:lnTo>
                <a:lnTo>
                  <a:pt x="31381" y="2117217"/>
                </a:lnTo>
                <a:lnTo>
                  <a:pt x="31673" y="2117115"/>
                </a:lnTo>
                <a:lnTo>
                  <a:pt x="32029" y="2117013"/>
                </a:lnTo>
                <a:lnTo>
                  <a:pt x="32207" y="2116658"/>
                </a:lnTo>
                <a:close/>
              </a:path>
              <a:path w="2827020" h="2481579">
                <a:moveTo>
                  <a:pt x="33718" y="2116124"/>
                </a:moveTo>
                <a:lnTo>
                  <a:pt x="33591" y="2115820"/>
                </a:lnTo>
                <a:lnTo>
                  <a:pt x="33464" y="2115502"/>
                </a:lnTo>
                <a:lnTo>
                  <a:pt x="33121" y="2115362"/>
                </a:lnTo>
                <a:lnTo>
                  <a:pt x="32435" y="2115616"/>
                </a:lnTo>
                <a:lnTo>
                  <a:pt x="32194" y="2115947"/>
                </a:lnTo>
                <a:lnTo>
                  <a:pt x="32372" y="2116251"/>
                </a:lnTo>
                <a:lnTo>
                  <a:pt x="32486" y="2116582"/>
                </a:lnTo>
                <a:lnTo>
                  <a:pt x="32867" y="2116709"/>
                </a:lnTo>
                <a:lnTo>
                  <a:pt x="33172" y="2116607"/>
                </a:lnTo>
                <a:lnTo>
                  <a:pt x="33528" y="2116442"/>
                </a:lnTo>
                <a:lnTo>
                  <a:pt x="33718" y="2116124"/>
                </a:lnTo>
                <a:close/>
              </a:path>
              <a:path w="2827020" h="2481579">
                <a:moveTo>
                  <a:pt x="35217" y="2115578"/>
                </a:moveTo>
                <a:lnTo>
                  <a:pt x="35064" y="2115261"/>
                </a:lnTo>
                <a:lnTo>
                  <a:pt x="34963" y="2114981"/>
                </a:lnTo>
                <a:lnTo>
                  <a:pt x="34569" y="2114829"/>
                </a:lnTo>
                <a:lnTo>
                  <a:pt x="34226" y="2114969"/>
                </a:lnTo>
                <a:lnTo>
                  <a:pt x="33934" y="2115083"/>
                </a:lnTo>
                <a:lnTo>
                  <a:pt x="33769" y="2115426"/>
                </a:lnTo>
                <a:lnTo>
                  <a:pt x="33870" y="2115731"/>
                </a:lnTo>
                <a:lnTo>
                  <a:pt x="33959" y="2116036"/>
                </a:lnTo>
                <a:lnTo>
                  <a:pt x="34328" y="2116188"/>
                </a:lnTo>
                <a:lnTo>
                  <a:pt x="34671" y="2116061"/>
                </a:lnTo>
                <a:lnTo>
                  <a:pt x="35026" y="2115909"/>
                </a:lnTo>
                <a:lnTo>
                  <a:pt x="35217" y="2115578"/>
                </a:lnTo>
                <a:close/>
              </a:path>
              <a:path w="2827020" h="2481579">
                <a:moveTo>
                  <a:pt x="36715" y="2115032"/>
                </a:moveTo>
                <a:lnTo>
                  <a:pt x="36588" y="2114753"/>
                </a:lnTo>
                <a:lnTo>
                  <a:pt x="36436" y="2114423"/>
                </a:lnTo>
                <a:lnTo>
                  <a:pt x="36068" y="2114296"/>
                </a:lnTo>
                <a:lnTo>
                  <a:pt x="35788" y="2114435"/>
                </a:lnTo>
                <a:lnTo>
                  <a:pt x="35407" y="2114562"/>
                </a:lnTo>
                <a:lnTo>
                  <a:pt x="35242" y="2114829"/>
                </a:lnTo>
                <a:lnTo>
                  <a:pt x="35382" y="2115185"/>
                </a:lnTo>
                <a:lnTo>
                  <a:pt x="35483" y="2115515"/>
                </a:lnTo>
                <a:lnTo>
                  <a:pt x="35801" y="2115604"/>
                </a:lnTo>
                <a:lnTo>
                  <a:pt x="36144" y="2115540"/>
                </a:lnTo>
                <a:lnTo>
                  <a:pt x="36512" y="2115350"/>
                </a:lnTo>
                <a:lnTo>
                  <a:pt x="36715" y="2115032"/>
                </a:lnTo>
                <a:close/>
              </a:path>
              <a:path w="2827020" h="2481579">
                <a:moveTo>
                  <a:pt x="38227" y="2114524"/>
                </a:moveTo>
                <a:lnTo>
                  <a:pt x="38074" y="2114194"/>
                </a:lnTo>
                <a:lnTo>
                  <a:pt x="37973" y="2113902"/>
                </a:lnTo>
                <a:lnTo>
                  <a:pt x="37630" y="2113711"/>
                </a:lnTo>
                <a:lnTo>
                  <a:pt x="37261" y="2113877"/>
                </a:lnTo>
                <a:lnTo>
                  <a:pt x="36931" y="2113991"/>
                </a:lnTo>
                <a:lnTo>
                  <a:pt x="36741" y="2114359"/>
                </a:lnTo>
                <a:lnTo>
                  <a:pt x="36855" y="2114651"/>
                </a:lnTo>
                <a:lnTo>
                  <a:pt x="36995" y="2114918"/>
                </a:lnTo>
                <a:lnTo>
                  <a:pt x="37325" y="2115070"/>
                </a:lnTo>
                <a:lnTo>
                  <a:pt x="37693" y="2114994"/>
                </a:lnTo>
                <a:lnTo>
                  <a:pt x="38061" y="2114880"/>
                </a:lnTo>
                <a:lnTo>
                  <a:pt x="38227" y="2114524"/>
                </a:lnTo>
                <a:close/>
              </a:path>
              <a:path w="2827020" h="2481579">
                <a:moveTo>
                  <a:pt x="39687" y="2113940"/>
                </a:moveTo>
                <a:lnTo>
                  <a:pt x="39585" y="2113661"/>
                </a:lnTo>
                <a:lnTo>
                  <a:pt x="39458" y="2113394"/>
                </a:lnTo>
                <a:lnTo>
                  <a:pt x="39052" y="2113229"/>
                </a:lnTo>
                <a:lnTo>
                  <a:pt x="38760" y="2113343"/>
                </a:lnTo>
                <a:lnTo>
                  <a:pt x="38417" y="2113470"/>
                </a:lnTo>
                <a:lnTo>
                  <a:pt x="38227" y="2113813"/>
                </a:lnTo>
                <a:lnTo>
                  <a:pt x="38354" y="2114092"/>
                </a:lnTo>
                <a:lnTo>
                  <a:pt x="38481" y="2114435"/>
                </a:lnTo>
                <a:lnTo>
                  <a:pt x="38823" y="2114562"/>
                </a:lnTo>
                <a:lnTo>
                  <a:pt x="39204" y="2114397"/>
                </a:lnTo>
                <a:lnTo>
                  <a:pt x="39484" y="2114308"/>
                </a:lnTo>
                <a:lnTo>
                  <a:pt x="39687" y="2113940"/>
                </a:lnTo>
                <a:close/>
              </a:path>
              <a:path w="2827020" h="2481579">
                <a:moveTo>
                  <a:pt x="41186" y="2113445"/>
                </a:moveTo>
                <a:lnTo>
                  <a:pt x="41071" y="2113102"/>
                </a:lnTo>
                <a:lnTo>
                  <a:pt x="40932" y="2112822"/>
                </a:lnTo>
                <a:lnTo>
                  <a:pt x="40576" y="2112708"/>
                </a:lnTo>
                <a:lnTo>
                  <a:pt x="40271" y="2112835"/>
                </a:lnTo>
                <a:lnTo>
                  <a:pt x="39954" y="2112937"/>
                </a:lnTo>
                <a:lnTo>
                  <a:pt x="39751" y="2113254"/>
                </a:lnTo>
                <a:lnTo>
                  <a:pt x="39865" y="2113572"/>
                </a:lnTo>
                <a:lnTo>
                  <a:pt x="39941" y="2113864"/>
                </a:lnTo>
                <a:lnTo>
                  <a:pt x="40373" y="2114029"/>
                </a:lnTo>
                <a:lnTo>
                  <a:pt x="40665" y="2113889"/>
                </a:lnTo>
                <a:lnTo>
                  <a:pt x="41046" y="2113788"/>
                </a:lnTo>
                <a:lnTo>
                  <a:pt x="41186" y="2113445"/>
                </a:lnTo>
                <a:close/>
              </a:path>
              <a:path w="2827020" h="2481579">
                <a:moveTo>
                  <a:pt x="42722" y="2112899"/>
                </a:moveTo>
                <a:lnTo>
                  <a:pt x="42557" y="2112632"/>
                </a:lnTo>
                <a:lnTo>
                  <a:pt x="42456" y="2112327"/>
                </a:lnTo>
                <a:lnTo>
                  <a:pt x="42087" y="2112149"/>
                </a:lnTo>
                <a:lnTo>
                  <a:pt x="41757" y="2112302"/>
                </a:lnTo>
                <a:lnTo>
                  <a:pt x="41440" y="2112403"/>
                </a:lnTo>
                <a:lnTo>
                  <a:pt x="41236" y="2112746"/>
                </a:lnTo>
                <a:lnTo>
                  <a:pt x="41363" y="2113038"/>
                </a:lnTo>
                <a:lnTo>
                  <a:pt x="41452" y="2113356"/>
                </a:lnTo>
                <a:lnTo>
                  <a:pt x="41833" y="2113445"/>
                </a:lnTo>
                <a:lnTo>
                  <a:pt x="42164" y="2113369"/>
                </a:lnTo>
                <a:lnTo>
                  <a:pt x="42468" y="2113229"/>
                </a:lnTo>
                <a:lnTo>
                  <a:pt x="42722" y="2112899"/>
                </a:lnTo>
                <a:close/>
              </a:path>
              <a:path w="2827020" h="2481579">
                <a:moveTo>
                  <a:pt x="44196" y="2112391"/>
                </a:moveTo>
                <a:lnTo>
                  <a:pt x="44081" y="2112060"/>
                </a:lnTo>
                <a:lnTo>
                  <a:pt x="43929" y="2111781"/>
                </a:lnTo>
                <a:lnTo>
                  <a:pt x="43586" y="2111591"/>
                </a:lnTo>
                <a:lnTo>
                  <a:pt x="42926" y="2111857"/>
                </a:lnTo>
                <a:lnTo>
                  <a:pt x="42722" y="2112213"/>
                </a:lnTo>
                <a:lnTo>
                  <a:pt x="42875" y="2112505"/>
                </a:lnTo>
                <a:lnTo>
                  <a:pt x="43014" y="2112810"/>
                </a:lnTo>
                <a:lnTo>
                  <a:pt x="43319" y="2112937"/>
                </a:lnTo>
                <a:lnTo>
                  <a:pt x="43700" y="2112848"/>
                </a:lnTo>
                <a:lnTo>
                  <a:pt x="44005" y="2112721"/>
                </a:lnTo>
                <a:lnTo>
                  <a:pt x="44196" y="2112391"/>
                </a:lnTo>
                <a:close/>
              </a:path>
              <a:path w="2827020" h="2481579">
                <a:moveTo>
                  <a:pt x="45669" y="2111832"/>
                </a:moveTo>
                <a:lnTo>
                  <a:pt x="45554" y="2111514"/>
                </a:lnTo>
                <a:lnTo>
                  <a:pt x="45478" y="2111210"/>
                </a:lnTo>
                <a:lnTo>
                  <a:pt x="45097" y="2111083"/>
                </a:lnTo>
                <a:lnTo>
                  <a:pt x="44780" y="2111210"/>
                </a:lnTo>
                <a:lnTo>
                  <a:pt x="44386" y="2111311"/>
                </a:lnTo>
                <a:lnTo>
                  <a:pt x="44221" y="2111667"/>
                </a:lnTo>
                <a:lnTo>
                  <a:pt x="44348" y="2111959"/>
                </a:lnTo>
                <a:lnTo>
                  <a:pt x="44488" y="2112251"/>
                </a:lnTo>
                <a:lnTo>
                  <a:pt x="44856" y="2112403"/>
                </a:lnTo>
                <a:lnTo>
                  <a:pt x="45161" y="2112314"/>
                </a:lnTo>
                <a:lnTo>
                  <a:pt x="45516" y="2112187"/>
                </a:lnTo>
                <a:lnTo>
                  <a:pt x="45669" y="2111832"/>
                </a:lnTo>
                <a:close/>
              </a:path>
              <a:path w="2827020" h="2481579">
                <a:moveTo>
                  <a:pt x="47167" y="2111273"/>
                </a:moveTo>
                <a:lnTo>
                  <a:pt x="47066" y="2111006"/>
                </a:lnTo>
                <a:lnTo>
                  <a:pt x="46939" y="2110689"/>
                </a:lnTo>
                <a:lnTo>
                  <a:pt x="46583" y="2110536"/>
                </a:lnTo>
                <a:lnTo>
                  <a:pt x="46240" y="2110689"/>
                </a:lnTo>
                <a:lnTo>
                  <a:pt x="45948" y="2110778"/>
                </a:lnTo>
                <a:lnTo>
                  <a:pt x="45732" y="2111108"/>
                </a:lnTo>
                <a:lnTo>
                  <a:pt x="45821" y="2111413"/>
                </a:lnTo>
                <a:lnTo>
                  <a:pt x="45961" y="2111705"/>
                </a:lnTo>
                <a:lnTo>
                  <a:pt x="46342" y="2111857"/>
                </a:lnTo>
                <a:lnTo>
                  <a:pt x="46659" y="2111756"/>
                </a:lnTo>
                <a:lnTo>
                  <a:pt x="46964" y="2111641"/>
                </a:lnTo>
                <a:lnTo>
                  <a:pt x="47167" y="2111273"/>
                </a:lnTo>
                <a:close/>
              </a:path>
              <a:path w="2827020" h="2481579">
                <a:moveTo>
                  <a:pt x="48653" y="2110752"/>
                </a:moveTo>
                <a:lnTo>
                  <a:pt x="48552" y="2110448"/>
                </a:lnTo>
                <a:lnTo>
                  <a:pt x="48450" y="2110181"/>
                </a:lnTo>
                <a:lnTo>
                  <a:pt x="48056" y="2110003"/>
                </a:lnTo>
                <a:lnTo>
                  <a:pt x="47764" y="2110155"/>
                </a:lnTo>
                <a:lnTo>
                  <a:pt x="47396" y="2110206"/>
                </a:lnTo>
                <a:lnTo>
                  <a:pt x="47218" y="2110600"/>
                </a:lnTo>
                <a:lnTo>
                  <a:pt x="47358" y="2110892"/>
                </a:lnTo>
                <a:lnTo>
                  <a:pt x="47421" y="2111210"/>
                </a:lnTo>
                <a:lnTo>
                  <a:pt x="47828" y="2111349"/>
                </a:lnTo>
                <a:lnTo>
                  <a:pt x="48158" y="2111210"/>
                </a:lnTo>
                <a:lnTo>
                  <a:pt x="48488" y="2111095"/>
                </a:lnTo>
                <a:lnTo>
                  <a:pt x="48653" y="2110752"/>
                </a:lnTo>
                <a:close/>
              </a:path>
              <a:path w="2827020" h="2481579">
                <a:moveTo>
                  <a:pt x="50177" y="2110219"/>
                </a:moveTo>
                <a:lnTo>
                  <a:pt x="50038" y="2109927"/>
                </a:lnTo>
                <a:lnTo>
                  <a:pt x="49911" y="2109660"/>
                </a:lnTo>
                <a:lnTo>
                  <a:pt x="49542" y="2109495"/>
                </a:lnTo>
                <a:lnTo>
                  <a:pt x="49237" y="2109622"/>
                </a:lnTo>
                <a:lnTo>
                  <a:pt x="48907" y="2109698"/>
                </a:lnTo>
                <a:lnTo>
                  <a:pt x="48717" y="2110079"/>
                </a:lnTo>
                <a:lnTo>
                  <a:pt x="48844" y="2110359"/>
                </a:lnTo>
                <a:lnTo>
                  <a:pt x="48971" y="2110676"/>
                </a:lnTo>
                <a:lnTo>
                  <a:pt x="49276" y="2110790"/>
                </a:lnTo>
                <a:lnTo>
                  <a:pt x="49657" y="2110676"/>
                </a:lnTo>
                <a:lnTo>
                  <a:pt x="49999" y="2110549"/>
                </a:lnTo>
                <a:lnTo>
                  <a:pt x="50177" y="2110219"/>
                </a:lnTo>
                <a:close/>
              </a:path>
              <a:path w="2827020" h="2481579">
                <a:moveTo>
                  <a:pt x="51676" y="2109698"/>
                </a:moveTo>
                <a:lnTo>
                  <a:pt x="51536" y="2109368"/>
                </a:lnTo>
                <a:lnTo>
                  <a:pt x="51473" y="2109076"/>
                </a:lnTo>
                <a:lnTo>
                  <a:pt x="51066" y="2108949"/>
                </a:lnTo>
                <a:lnTo>
                  <a:pt x="50736" y="2109063"/>
                </a:lnTo>
                <a:lnTo>
                  <a:pt x="50380" y="2109178"/>
                </a:lnTo>
                <a:lnTo>
                  <a:pt x="50241" y="2109533"/>
                </a:lnTo>
                <a:lnTo>
                  <a:pt x="50317" y="2109825"/>
                </a:lnTo>
                <a:lnTo>
                  <a:pt x="50469" y="2110092"/>
                </a:lnTo>
                <a:lnTo>
                  <a:pt x="50850" y="2110244"/>
                </a:lnTo>
                <a:lnTo>
                  <a:pt x="51181" y="2110143"/>
                </a:lnTo>
                <a:lnTo>
                  <a:pt x="51498" y="2110028"/>
                </a:lnTo>
                <a:lnTo>
                  <a:pt x="51676" y="2109698"/>
                </a:lnTo>
                <a:close/>
              </a:path>
              <a:path w="2827020" h="2481579">
                <a:moveTo>
                  <a:pt x="53200" y="2109114"/>
                </a:moveTo>
                <a:lnTo>
                  <a:pt x="53060" y="2108847"/>
                </a:lnTo>
                <a:lnTo>
                  <a:pt x="52920" y="2108530"/>
                </a:lnTo>
                <a:lnTo>
                  <a:pt x="52565" y="2108416"/>
                </a:lnTo>
                <a:lnTo>
                  <a:pt x="52235" y="2108568"/>
                </a:lnTo>
                <a:lnTo>
                  <a:pt x="51904" y="2108619"/>
                </a:lnTo>
                <a:lnTo>
                  <a:pt x="51739" y="2108987"/>
                </a:lnTo>
                <a:lnTo>
                  <a:pt x="51828" y="2109292"/>
                </a:lnTo>
                <a:lnTo>
                  <a:pt x="51955" y="2109609"/>
                </a:lnTo>
                <a:lnTo>
                  <a:pt x="52324" y="2109736"/>
                </a:lnTo>
                <a:lnTo>
                  <a:pt x="52616" y="2109597"/>
                </a:lnTo>
                <a:lnTo>
                  <a:pt x="52959" y="2109508"/>
                </a:lnTo>
                <a:lnTo>
                  <a:pt x="53200" y="2109114"/>
                </a:lnTo>
                <a:close/>
              </a:path>
              <a:path w="2827020" h="2481579">
                <a:moveTo>
                  <a:pt x="54660" y="2108593"/>
                </a:moveTo>
                <a:lnTo>
                  <a:pt x="54559" y="2108327"/>
                </a:lnTo>
                <a:lnTo>
                  <a:pt x="54406" y="2108035"/>
                </a:lnTo>
                <a:lnTo>
                  <a:pt x="54051" y="2107869"/>
                </a:lnTo>
                <a:lnTo>
                  <a:pt x="53733" y="2108022"/>
                </a:lnTo>
                <a:lnTo>
                  <a:pt x="53416" y="2108098"/>
                </a:lnTo>
                <a:lnTo>
                  <a:pt x="53200" y="2108479"/>
                </a:lnTo>
                <a:lnTo>
                  <a:pt x="53327" y="2108758"/>
                </a:lnTo>
                <a:lnTo>
                  <a:pt x="53454" y="2109025"/>
                </a:lnTo>
                <a:lnTo>
                  <a:pt x="53809" y="2109190"/>
                </a:lnTo>
                <a:lnTo>
                  <a:pt x="54140" y="2109076"/>
                </a:lnTo>
                <a:lnTo>
                  <a:pt x="54521" y="2108949"/>
                </a:lnTo>
                <a:lnTo>
                  <a:pt x="54660" y="2108593"/>
                </a:lnTo>
                <a:close/>
              </a:path>
              <a:path w="2827020" h="2481579">
                <a:moveTo>
                  <a:pt x="56222" y="2107781"/>
                </a:moveTo>
                <a:lnTo>
                  <a:pt x="56032" y="2107539"/>
                </a:lnTo>
                <a:lnTo>
                  <a:pt x="56108" y="2107781"/>
                </a:lnTo>
                <a:close/>
              </a:path>
              <a:path w="2827020" h="2481579">
                <a:moveTo>
                  <a:pt x="57327" y="2105571"/>
                </a:moveTo>
                <a:lnTo>
                  <a:pt x="57023" y="2105571"/>
                </a:lnTo>
                <a:lnTo>
                  <a:pt x="56667" y="2105495"/>
                </a:lnTo>
                <a:lnTo>
                  <a:pt x="56565" y="2105279"/>
                </a:lnTo>
                <a:lnTo>
                  <a:pt x="56489" y="2105139"/>
                </a:lnTo>
                <a:lnTo>
                  <a:pt x="56464" y="2104720"/>
                </a:lnTo>
                <a:lnTo>
                  <a:pt x="56667" y="2104517"/>
                </a:lnTo>
                <a:lnTo>
                  <a:pt x="56451" y="2104644"/>
                </a:lnTo>
                <a:lnTo>
                  <a:pt x="56108" y="2104720"/>
                </a:lnTo>
                <a:lnTo>
                  <a:pt x="55816" y="2104618"/>
                </a:lnTo>
                <a:lnTo>
                  <a:pt x="55537" y="2104517"/>
                </a:lnTo>
                <a:lnTo>
                  <a:pt x="55359" y="2103932"/>
                </a:lnTo>
                <a:lnTo>
                  <a:pt x="55321" y="2104263"/>
                </a:lnTo>
                <a:lnTo>
                  <a:pt x="55079" y="2104491"/>
                </a:lnTo>
                <a:lnTo>
                  <a:pt x="54470" y="2104618"/>
                </a:lnTo>
                <a:lnTo>
                  <a:pt x="54165" y="2104428"/>
                </a:lnTo>
                <a:lnTo>
                  <a:pt x="54076" y="2104263"/>
                </a:lnTo>
                <a:lnTo>
                  <a:pt x="53936" y="2104263"/>
                </a:lnTo>
                <a:lnTo>
                  <a:pt x="54063" y="2104402"/>
                </a:lnTo>
                <a:lnTo>
                  <a:pt x="54089" y="2104796"/>
                </a:lnTo>
                <a:lnTo>
                  <a:pt x="53911" y="2105037"/>
                </a:lnTo>
                <a:lnTo>
                  <a:pt x="53657" y="2105202"/>
                </a:lnTo>
                <a:lnTo>
                  <a:pt x="53340" y="2105279"/>
                </a:lnTo>
                <a:lnTo>
                  <a:pt x="53086" y="2105139"/>
                </a:lnTo>
                <a:lnTo>
                  <a:pt x="53301" y="2105329"/>
                </a:lnTo>
                <a:lnTo>
                  <a:pt x="53416" y="2106180"/>
                </a:lnTo>
                <a:lnTo>
                  <a:pt x="53149" y="2106384"/>
                </a:lnTo>
                <a:lnTo>
                  <a:pt x="52870" y="2106422"/>
                </a:lnTo>
                <a:lnTo>
                  <a:pt x="52882" y="2106574"/>
                </a:lnTo>
                <a:lnTo>
                  <a:pt x="53149" y="2106485"/>
                </a:lnTo>
                <a:lnTo>
                  <a:pt x="53467" y="2106549"/>
                </a:lnTo>
                <a:lnTo>
                  <a:pt x="53632" y="2106739"/>
                </a:lnTo>
                <a:lnTo>
                  <a:pt x="53746" y="2107222"/>
                </a:lnTo>
                <a:lnTo>
                  <a:pt x="53657" y="2107374"/>
                </a:lnTo>
                <a:lnTo>
                  <a:pt x="53568" y="2107641"/>
                </a:lnTo>
                <a:lnTo>
                  <a:pt x="53759" y="2107374"/>
                </a:lnTo>
                <a:lnTo>
                  <a:pt x="54114" y="2107260"/>
                </a:lnTo>
                <a:lnTo>
                  <a:pt x="54381" y="2107387"/>
                </a:lnTo>
                <a:lnTo>
                  <a:pt x="54711" y="2107488"/>
                </a:lnTo>
                <a:lnTo>
                  <a:pt x="54851" y="2107819"/>
                </a:lnTo>
                <a:lnTo>
                  <a:pt x="54737" y="2108073"/>
                </a:lnTo>
                <a:lnTo>
                  <a:pt x="54889" y="2108098"/>
                </a:lnTo>
                <a:lnTo>
                  <a:pt x="55029" y="2107641"/>
                </a:lnTo>
                <a:lnTo>
                  <a:pt x="55714" y="2107387"/>
                </a:lnTo>
                <a:lnTo>
                  <a:pt x="56032" y="2107539"/>
                </a:lnTo>
                <a:lnTo>
                  <a:pt x="56032" y="2107387"/>
                </a:lnTo>
                <a:lnTo>
                  <a:pt x="56045" y="2107260"/>
                </a:lnTo>
                <a:lnTo>
                  <a:pt x="56515" y="2106841"/>
                </a:lnTo>
                <a:lnTo>
                  <a:pt x="56832" y="2106739"/>
                </a:lnTo>
                <a:lnTo>
                  <a:pt x="57073" y="2106930"/>
                </a:lnTo>
                <a:lnTo>
                  <a:pt x="57073" y="2106739"/>
                </a:lnTo>
                <a:lnTo>
                  <a:pt x="56870" y="2106714"/>
                </a:lnTo>
                <a:lnTo>
                  <a:pt x="56718" y="2106485"/>
                </a:lnTo>
                <a:lnTo>
                  <a:pt x="56781" y="2105850"/>
                </a:lnTo>
                <a:lnTo>
                  <a:pt x="57010" y="2105685"/>
                </a:lnTo>
                <a:lnTo>
                  <a:pt x="57315" y="2105685"/>
                </a:lnTo>
                <a:close/>
              </a:path>
              <a:path w="2827020" h="2481579">
                <a:moveTo>
                  <a:pt x="57518" y="2095652"/>
                </a:moveTo>
                <a:lnTo>
                  <a:pt x="57150" y="2095703"/>
                </a:lnTo>
                <a:lnTo>
                  <a:pt x="56845" y="2095538"/>
                </a:lnTo>
                <a:lnTo>
                  <a:pt x="56781" y="2095271"/>
                </a:lnTo>
                <a:lnTo>
                  <a:pt x="56718" y="2094992"/>
                </a:lnTo>
                <a:lnTo>
                  <a:pt x="56883" y="2094611"/>
                </a:lnTo>
                <a:lnTo>
                  <a:pt x="57251" y="2094534"/>
                </a:lnTo>
                <a:lnTo>
                  <a:pt x="57111" y="2094268"/>
                </a:lnTo>
                <a:lnTo>
                  <a:pt x="56832" y="2094407"/>
                </a:lnTo>
                <a:lnTo>
                  <a:pt x="56489" y="2094331"/>
                </a:lnTo>
                <a:lnTo>
                  <a:pt x="56324" y="2094026"/>
                </a:lnTo>
                <a:lnTo>
                  <a:pt x="56134" y="2093785"/>
                </a:lnTo>
                <a:lnTo>
                  <a:pt x="56273" y="2093442"/>
                </a:lnTo>
                <a:lnTo>
                  <a:pt x="56578" y="2093302"/>
                </a:lnTo>
                <a:lnTo>
                  <a:pt x="56438" y="2093125"/>
                </a:lnTo>
                <a:lnTo>
                  <a:pt x="56134" y="2093252"/>
                </a:lnTo>
                <a:lnTo>
                  <a:pt x="55727" y="2093214"/>
                </a:lnTo>
                <a:lnTo>
                  <a:pt x="55460" y="2092972"/>
                </a:lnTo>
                <a:lnTo>
                  <a:pt x="55283" y="2092769"/>
                </a:lnTo>
                <a:lnTo>
                  <a:pt x="55283" y="2092413"/>
                </a:lnTo>
                <a:lnTo>
                  <a:pt x="55562" y="2092198"/>
                </a:lnTo>
                <a:lnTo>
                  <a:pt x="55397" y="2092083"/>
                </a:lnTo>
                <a:lnTo>
                  <a:pt x="55270" y="2092045"/>
                </a:lnTo>
                <a:lnTo>
                  <a:pt x="55105" y="2092325"/>
                </a:lnTo>
                <a:lnTo>
                  <a:pt x="54749" y="2092363"/>
                </a:lnTo>
                <a:lnTo>
                  <a:pt x="54203" y="2092071"/>
                </a:lnTo>
                <a:lnTo>
                  <a:pt x="54203" y="2100618"/>
                </a:lnTo>
                <a:lnTo>
                  <a:pt x="53784" y="2100834"/>
                </a:lnTo>
                <a:lnTo>
                  <a:pt x="54203" y="2100618"/>
                </a:lnTo>
                <a:lnTo>
                  <a:pt x="54203" y="2092071"/>
                </a:lnTo>
                <a:lnTo>
                  <a:pt x="54076" y="2091728"/>
                </a:lnTo>
                <a:lnTo>
                  <a:pt x="54216" y="2091410"/>
                </a:lnTo>
                <a:lnTo>
                  <a:pt x="53898" y="2091321"/>
                </a:lnTo>
                <a:lnTo>
                  <a:pt x="53835" y="2091626"/>
                </a:lnTo>
                <a:lnTo>
                  <a:pt x="53492" y="2091804"/>
                </a:lnTo>
                <a:lnTo>
                  <a:pt x="52819" y="2091613"/>
                </a:lnTo>
                <a:lnTo>
                  <a:pt x="52641" y="2091334"/>
                </a:lnTo>
                <a:lnTo>
                  <a:pt x="52743" y="2091016"/>
                </a:lnTo>
                <a:lnTo>
                  <a:pt x="52438" y="2090966"/>
                </a:lnTo>
                <a:lnTo>
                  <a:pt x="52387" y="2091270"/>
                </a:lnTo>
                <a:lnTo>
                  <a:pt x="52108" y="2091499"/>
                </a:lnTo>
                <a:lnTo>
                  <a:pt x="51752" y="2091486"/>
                </a:lnTo>
                <a:lnTo>
                  <a:pt x="51409" y="2091512"/>
                </a:lnTo>
                <a:lnTo>
                  <a:pt x="51181" y="2091232"/>
                </a:lnTo>
                <a:lnTo>
                  <a:pt x="51193" y="2090953"/>
                </a:lnTo>
                <a:lnTo>
                  <a:pt x="50838" y="2090978"/>
                </a:lnTo>
                <a:lnTo>
                  <a:pt x="50888" y="2091296"/>
                </a:lnTo>
                <a:lnTo>
                  <a:pt x="50673" y="2091575"/>
                </a:lnTo>
                <a:lnTo>
                  <a:pt x="49999" y="2091715"/>
                </a:lnTo>
                <a:lnTo>
                  <a:pt x="49644" y="2091563"/>
                </a:lnTo>
                <a:lnTo>
                  <a:pt x="49593" y="2091232"/>
                </a:lnTo>
                <a:lnTo>
                  <a:pt x="49263" y="2091385"/>
                </a:lnTo>
                <a:lnTo>
                  <a:pt x="49415" y="2091715"/>
                </a:lnTo>
                <a:lnTo>
                  <a:pt x="49314" y="2091982"/>
                </a:lnTo>
                <a:lnTo>
                  <a:pt x="48679" y="2092325"/>
                </a:lnTo>
                <a:lnTo>
                  <a:pt x="48310" y="2092223"/>
                </a:lnTo>
                <a:lnTo>
                  <a:pt x="48120" y="2091956"/>
                </a:lnTo>
                <a:lnTo>
                  <a:pt x="47967" y="2092071"/>
                </a:lnTo>
                <a:lnTo>
                  <a:pt x="48082" y="2092363"/>
                </a:lnTo>
                <a:lnTo>
                  <a:pt x="48056" y="2092731"/>
                </a:lnTo>
                <a:lnTo>
                  <a:pt x="47802" y="2092909"/>
                </a:lnTo>
                <a:lnTo>
                  <a:pt x="47561" y="2093175"/>
                </a:lnTo>
                <a:lnTo>
                  <a:pt x="47193" y="2093150"/>
                </a:lnTo>
                <a:lnTo>
                  <a:pt x="46913" y="2092972"/>
                </a:lnTo>
                <a:lnTo>
                  <a:pt x="46748" y="2093201"/>
                </a:lnTo>
                <a:lnTo>
                  <a:pt x="46990" y="2093328"/>
                </a:lnTo>
                <a:lnTo>
                  <a:pt x="47078" y="2093696"/>
                </a:lnTo>
                <a:lnTo>
                  <a:pt x="46710" y="2094230"/>
                </a:lnTo>
                <a:lnTo>
                  <a:pt x="46380" y="2094306"/>
                </a:lnTo>
                <a:lnTo>
                  <a:pt x="46012" y="2094191"/>
                </a:lnTo>
                <a:lnTo>
                  <a:pt x="45923" y="2094407"/>
                </a:lnTo>
                <a:lnTo>
                  <a:pt x="46215" y="2094509"/>
                </a:lnTo>
                <a:lnTo>
                  <a:pt x="46380" y="2094826"/>
                </a:lnTo>
                <a:lnTo>
                  <a:pt x="46316" y="2095119"/>
                </a:lnTo>
                <a:lnTo>
                  <a:pt x="46164" y="2095461"/>
                </a:lnTo>
                <a:lnTo>
                  <a:pt x="45834" y="2095614"/>
                </a:lnTo>
                <a:lnTo>
                  <a:pt x="45542" y="2095500"/>
                </a:lnTo>
                <a:lnTo>
                  <a:pt x="45478" y="2095639"/>
                </a:lnTo>
                <a:lnTo>
                  <a:pt x="45453" y="2095868"/>
                </a:lnTo>
                <a:lnTo>
                  <a:pt x="45808" y="2095881"/>
                </a:lnTo>
                <a:lnTo>
                  <a:pt x="46062" y="2096122"/>
                </a:lnTo>
                <a:lnTo>
                  <a:pt x="45961" y="2096719"/>
                </a:lnTo>
                <a:lnTo>
                  <a:pt x="45720" y="2096973"/>
                </a:lnTo>
                <a:lnTo>
                  <a:pt x="45415" y="2096985"/>
                </a:lnTo>
                <a:lnTo>
                  <a:pt x="45377" y="2097163"/>
                </a:lnTo>
                <a:lnTo>
                  <a:pt x="45732" y="2097239"/>
                </a:lnTo>
                <a:lnTo>
                  <a:pt x="46088" y="2097405"/>
                </a:lnTo>
                <a:lnTo>
                  <a:pt x="46228" y="2097989"/>
                </a:lnTo>
                <a:lnTo>
                  <a:pt x="45961" y="2098306"/>
                </a:lnTo>
                <a:lnTo>
                  <a:pt x="45643" y="2098370"/>
                </a:lnTo>
                <a:lnTo>
                  <a:pt x="45720" y="2098598"/>
                </a:lnTo>
                <a:lnTo>
                  <a:pt x="46101" y="2098548"/>
                </a:lnTo>
                <a:lnTo>
                  <a:pt x="46456" y="2098624"/>
                </a:lnTo>
                <a:lnTo>
                  <a:pt x="46786" y="2099144"/>
                </a:lnTo>
                <a:lnTo>
                  <a:pt x="46647" y="2099551"/>
                </a:lnTo>
                <a:lnTo>
                  <a:pt x="46355" y="2099678"/>
                </a:lnTo>
                <a:lnTo>
                  <a:pt x="46469" y="2099830"/>
                </a:lnTo>
                <a:lnTo>
                  <a:pt x="46786" y="2099703"/>
                </a:lnTo>
                <a:lnTo>
                  <a:pt x="47193" y="2099716"/>
                </a:lnTo>
                <a:lnTo>
                  <a:pt x="47421" y="2099919"/>
                </a:lnTo>
                <a:lnTo>
                  <a:pt x="47625" y="2100160"/>
                </a:lnTo>
                <a:lnTo>
                  <a:pt x="47612" y="2100453"/>
                </a:lnTo>
                <a:lnTo>
                  <a:pt x="47371" y="2100719"/>
                </a:lnTo>
                <a:lnTo>
                  <a:pt x="47548" y="2100846"/>
                </a:lnTo>
                <a:lnTo>
                  <a:pt x="47802" y="2100656"/>
                </a:lnTo>
                <a:lnTo>
                  <a:pt x="48221" y="2100554"/>
                </a:lnTo>
                <a:lnTo>
                  <a:pt x="48475" y="2100745"/>
                </a:lnTo>
                <a:lnTo>
                  <a:pt x="48755" y="2100859"/>
                </a:lnTo>
                <a:lnTo>
                  <a:pt x="48856" y="2101202"/>
                </a:lnTo>
                <a:lnTo>
                  <a:pt x="48679" y="2101469"/>
                </a:lnTo>
                <a:lnTo>
                  <a:pt x="48882" y="2101570"/>
                </a:lnTo>
                <a:lnTo>
                  <a:pt x="49110" y="2101342"/>
                </a:lnTo>
                <a:lnTo>
                  <a:pt x="49453" y="2101151"/>
                </a:lnTo>
                <a:lnTo>
                  <a:pt x="49784" y="2101227"/>
                </a:lnTo>
                <a:lnTo>
                  <a:pt x="50076" y="2101342"/>
                </a:lnTo>
                <a:lnTo>
                  <a:pt x="50279" y="2101608"/>
                </a:lnTo>
                <a:lnTo>
                  <a:pt x="50177" y="2101926"/>
                </a:lnTo>
                <a:lnTo>
                  <a:pt x="50393" y="2101926"/>
                </a:lnTo>
                <a:lnTo>
                  <a:pt x="50533" y="2101646"/>
                </a:lnTo>
                <a:lnTo>
                  <a:pt x="50774" y="2101430"/>
                </a:lnTo>
                <a:lnTo>
                  <a:pt x="50965" y="2101469"/>
                </a:lnTo>
                <a:lnTo>
                  <a:pt x="51092" y="2101583"/>
                </a:lnTo>
                <a:lnTo>
                  <a:pt x="51117" y="2102256"/>
                </a:lnTo>
                <a:lnTo>
                  <a:pt x="50825" y="2102459"/>
                </a:lnTo>
                <a:lnTo>
                  <a:pt x="50533" y="2102523"/>
                </a:lnTo>
                <a:lnTo>
                  <a:pt x="50584" y="2102688"/>
                </a:lnTo>
                <a:lnTo>
                  <a:pt x="50876" y="2102548"/>
                </a:lnTo>
                <a:lnTo>
                  <a:pt x="51181" y="2102650"/>
                </a:lnTo>
                <a:lnTo>
                  <a:pt x="51308" y="2102827"/>
                </a:lnTo>
                <a:lnTo>
                  <a:pt x="51358" y="2103488"/>
                </a:lnTo>
                <a:lnTo>
                  <a:pt x="51231" y="2103678"/>
                </a:lnTo>
                <a:lnTo>
                  <a:pt x="51511" y="2103488"/>
                </a:lnTo>
                <a:lnTo>
                  <a:pt x="51816" y="2103386"/>
                </a:lnTo>
                <a:lnTo>
                  <a:pt x="52374" y="2103615"/>
                </a:lnTo>
                <a:lnTo>
                  <a:pt x="52425" y="2104123"/>
                </a:lnTo>
                <a:lnTo>
                  <a:pt x="52578" y="2104161"/>
                </a:lnTo>
                <a:lnTo>
                  <a:pt x="52730" y="2103716"/>
                </a:lnTo>
                <a:lnTo>
                  <a:pt x="53136" y="2103551"/>
                </a:lnTo>
                <a:lnTo>
                  <a:pt x="53428" y="2103513"/>
                </a:lnTo>
                <a:lnTo>
                  <a:pt x="53733" y="2103615"/>
                </a:lnTo>
                <a:lnTo>
                  <a:pt x="53733" y="2103386"/>
                </a:lnTo>
                <a:lnTo>
                  <a:pt x="54165" y="2102904"/>
                </a:lnTo>
                <a:lnTo>
                  <a:pt x="54533" y="2102878"/>
                </a:lnTo>
                <a:lnTo>
                  <a:pt x="54800" y="2103069"/>
                </a:lnTo>
                <a:lnTo>
                  <a:pt x="54825" y="2102878"/>
                </a:lnTo>
                <a:lnTo>
                  <a:pt x="54546" y="2102827"/>
                </a:lnTo>
                <a:lnTo>
                  <a:pt x="54381" y="2102548"/>
                </a:lnTo>
                <a:lnTo>
                  <a:pt x="54495" y="2101989"/>
                </a:lnTo>
                <a:lnTo>
                  <a:pt x="54711" y="2101786"/>
                </a:lnTo>
                <a:lnTo>
                  <a:pt x="55041" y="2101773"/>
                </a:lnTo>
                <a:lnTo>
                  <a:pt x="55029" y="2101583"/>
                </a:lnTo>
                <a:lnTo>
                  <a:pt x="54686" y="2101710"/>
                </a:lnTo>
                <a:lnTo>
                  <a:pt x="54432" y="2101608"/>
                </a:lnTo>
                <a:lnTo>
                  <a:pt x="54317" y="2101469"/>
                </a:lnTo>
                <a:lnTo>
                  <a:pt x="54165" y="2101253"/>
                </a:lnTo>
                <a:lnTo>
                  <a:pt x="54190" y="2100834"/>
                </a:lnTo>
                <a:lnTo>
                  <a:pt x="54330" y="2100668"/>
                </a:lnTo>
                <a:lnTo>
                  <a:pt x="54559" y="2100745"/>
                </a:lnTo>
                <a:lnTo>
                  <a:pt x="54737" y="2100999"/>
                </a:lnTo>
                <a:lnTo>
                  <a:pt x="54864" y="2100961"/>
                </a:lnTo>
                <a:lnTo>
                  <a:pt x="55003" y="2100821"/>
                </a:lnTo>
                <a:lnTo>
                  <a:pt x="54813" y="2100541"/>
                </a:lnTo>
                <a:lnTo>
                  <a:pt x="54813" y="2100199"/>
                </a:lnTo>
                <a:lnTo>
                  <a:pt x="55079" y="2100008"/>
                </a:lnTo>
                <a:lnTo>
                  <a:pt x="55333" y="2099779"/>
                </a:lnTo>
                <a:lnTo>
                  <a:pt x="55727" y="2099767"/>
                </a:lnTo>
                <a:lnTo>
                  <a:pt x="55956" y="2099995"/>
                </a:lnTo>
                <a:lnTo>
                  <a:pt x="56184" y="2099741"/>
                </a:lnTo>
                <a:lnTo>
                  <a:pt x="55905" y="2099576"/>
                </a:lnTo>
                <a:lnTo>
                  <a:pt x="55791" y="2099246"/>
                </a:lnTo>
                <a:lnTo>
                  <a:pt x="56222" y="2098738"/>
                </a:lnTo>
                <a:lnTo>
                  <a:pt x="56591" y="2098649"/>
                </a:lnTo>
                <a:lnTo>
                  <a:pt x="56883" y="2098763"/>
                </a:lnTo>
                <a:lnTo>
                  <a:pt x="56959" y="2098611"/>
                </a:lnTo>
                <a:lnTo>
                  <a:pt x="56680" y="2098408"/>
                </a:lnTo>
                <a:lnTo>
                  <a:pt x="56527" y="2098078"/>
                </a:lnTo>
                <a:lnTo>
                  <a:pt x="56654" y="2097811"/>
                </a:lnTo>
                <a:lnTo>
                  <a:pt x="56756" y="2097532"/>
                </a:lnTo>
                <a:lnTo>
                  <a:pt x="57061" y="2097316"/>
                </a:lnTo>
                <a:lnTo>
                  <a:pt x="57391" y="2097417"/>
                </a:lnTo>
                <a:lnTo>
                  <a:pt x="57378" y="2097265"/>
                </a:lnTo>
                <a:lnTo>
                  <a:pt x="57429" y="2097112"/>
                </a:lnTo>
                <a:lnTo>
                  <a:pt x="57124" y="2097100"/>
                </a:lnTo>
                <a:lnTo>
                  <a:pt x="56883" y="2096858"/>
                </a:lnTo>
                <a:lnTo>
                  <a:pt x="56883" y="2096528"/>
                </a:lnTo>
                <a:lnTo>
                  <a:pt x="56908" y="2096236"/>
                </a:lnTo>
                <a:lnTo>
                  <a:pt x="57188" y="2095931"/>
                </a:lnTo>
                <a:lnTo>
                  <a:pt x="57518" y="2095944"/>
                </a:lnTo>
                <a:lnTo>
                  <a:pt x="57505" y="2095766"/>
                </a:lnTo>
                <a:close/>
              </a:path>
              <a:path w="2827020" h="2481579">
                <a:moveTo>
                  <a:pt x="904036" y="2480183"/>
                </a:moveTo>
                <a:lnTo>
                  <a:pt x="903643" y="2479814"/>
                </a:lnTo>
                <a:lnTo>
                  <a:pt x="903109" y="2479865"/>
                </a:lnTo>
                <a:lnTo>
                  <a:pt x="902639" y="2479865"/>
                </a:lnTo>
                <a:lnTo>
                  <a:pt x="902195" y="2480221"/>
                </a:lnTo>
                <a:lnTo>
                  <a:pt x="902157" y="2480665"/>
                </a:lnTo>
                <a:lnTo>
                  <a:pt x="902182" y="2481148"/>
                </a:lnTo>
                <a:lnTo>
                  <a:pt x="902601" y="2481529"/>
                </a:lnTo>
                <a:lnTo>
                  <a:pt x="903033" y="2481478"/>
                </a:lnTo>
                <a:lnTo>
                  <a:pt x="903579" y="2481580"/>
                </a:lnTo>
                <a:lnTo>
                  <a:pt x="904024" y="2481148"/>
                </a:lnTo>
                <a:lnTo>
                  <a:pt x="904024" y="2480703"/>
                </a:lnTo>
                <a:lnTo>
                  <a:pt x="904036" y="2480183"/>
                </a:lnTo>
                <a:close/>
              </a:path>
              <a:path w="2827020" h="2481579">
                <a:moveTo>
                  <a:pt x="904722" y="2477681"/>
                </a:moveTo>
                <a:lnTo>
                  <a:pt x="904697" y="2477224"/>
                </a:lnTo>
                <a:lnTo>
                  <a:pt x="904697" y="2476792"/>
                </a:lnTo>
                <a:lnTo>
                  <a:pt x="904252" y="2476462"/>
                </a:lnTo>
                <a:lnTo>
                  <a:pt x="903757" y="2476449"/>
                </a:lnTo>
                <a:lnTo>
                  <a:pt x="903249" y="2476474"/>
                </a:lnTo>
                <a:lnTo>
                  <a:pt x="902817" y="2476804"/>
                </a:lnTo>
                <a:lnTo>
                  <a:pt x="902792" y="2477274"/>
                </a:lnTo>
                <a:lnTo>
                  <a:pt x="902792" y="2477732"/>
                </a:lnTo>
                <a:lnTo>
                  <a:pt x="903135" y="2478062"/>
                </a:lnTo>
                <a:lnTo>
                  <a:pt x="902792" y="2478036"/>
                </a:lnTo>
                <a:lnTo>
                  <a:pt x="902309" y="2478049"/>
                </a:lnTo>
                <a:lnTo>
                  <a:pt x="901865" y="2478481"/>
                </a:lnTo>
                <a:lnTo>
                  <a:pt x="901852" y="2478862"/>
                </a:lnTo>
                <a:lnTo>
                  <a:pt x="901865" y="2479383"/>
                </a:lnTo>
                <a:lnTo>
                  <a:pt x="902246" y="2479700"/>
                </a:lnTo>
                <a:lnTo>
                  <a:pt x="902779" y="2479700"/>
                </a:lnTo>
                <a:lnTo>
                  <a:pt x="903211" y="2479649"/>
                </a:lnTo>
                <a:lnTo>
                  <a:pt x="903655" y="2479294"/>
                </a:lnTo>
                <a:lnTo>
                  <a:pt x="903681" y="2478887"/>
                </a:lnTo>
                <a:lnTo>
                  <a:pt x="903681" y="2478417"/>
                </a:lnTo>
                <a:lnTo>
                  <a:pt x="903312" y="2478087"/>
                </a:lnTo>
                <a:lnTo>
                  <a:pt x="903668" y="2478087"/>
                </a:lnTo>
                <a:lnTo>
                  <a:pt x="904214" y="2478062"/>
                </a:lnTo>
                <a:lnTo>
                  <a:pt x="904722" y="2477681"/>
                </a:lnTo>
                <a:close/>
              </a:path>
              <a:path w="2827020" h="2481579">
                <a:moveTo>
                  <a:pt x="2826969" y="47752"/>
                </a:moveTo>
                <a:lnTo>
                  <a:pt x="2825140" y="41656"/>
                </a:lnTo>
                <a:lnTo>
                  <a:pt x="2824835" y="40640"/>
                </a:lnTo>
                <a:lnTo>
                  <a:pt x="2824797" y="40513"/>
                </a:lnTo>
                <a:lnTo>
                  <a:pt x="2822752" y="38608"/>
                </a:lnTo>
                <a:lnTo>
                  <a:pt x="2820720" y="26797"/>
                </a:lnTo>
                <a:lnTo>
                  <a:pt x="2817596" y="23241"/>
                </a:lnTo>
                <a:lnTo>
                  <a:pt x="2815209" y="22733"/>
                </a:lnTo>
                <a:lnTo>
                  <a:pt x="2813545" y="24257"/>
                </a:lnTo>
                <a:lnTo>
                  <a:pt x="2811907" y="25908"/>
                </a:lnTo>
                <a:lnTo>
                  <a:pt x="2812059" y="25908"/>
                </a:lnTo>
                <a:lnTo>
                  <a:pt x="2811081" y="26543"/>
                </a:lnTo>
                <a:lnTo>
                  <a:pt x="2810268" y="27305"/>
                </a:lnTo>
                <a:lnTo>
                  <a:pt x="2809011" y="27813"/>
                </a:lnTo>
                <a:lnTo>
                  <a:pt x="2809405" y="28448"/>
                </a:lnTo>
                <a:lnTo>
                  <a:pt x="2809532" y="28829"/>
                </a:lnTo>
                <a:lnTo>
                  <a:pt x="2808071" y="29337"/>
                </a:lnTo>
                <a:lnTo>
                  <a:pt x="2808135" y="29845"/>
                </a:lnTo>
                <a:lnTo>
                  <a:pt x="2807195" y="30734"/>
                </a:lnTo>
                <a:lnTo>
                  <a:pt x="2805544" y="31242"/>
                </a:lnTo>
                <a:lnTo>
                  <a:pt x="2803296" y="32131"/>
                </a:lnTo>
                <a:lnTo>
                  <a:pt x="2801556" y="32893"/>
                </a:lnTo>
                <a:lnTo>
                  <a:pt x="2798483" y="34417"/>
                </a:lnTo>
                <a:lnTo>
                  <a:pt x="2791333" y="36195"/>
                </a:lnTo>
                <a:lnTo>
                  <a:pt x="2789250" y="36830"/>
                </a:lnTo>
                <a:lnTo>
                  <a:pt x="2787027" y="37465"/>
                </a:lnTo>
                <a:lnTo>
                  <a:pt x="2783916" y="37973"/>
                </a:lnTo>
                <a:lnTo>
                  <a:pt x="2777744" y="41148"/>
                </a:lnTo>
                <a:lnTo>
                  <a:pt x="2774124" y="43434"/>
                </a:lnTo>
                <a:lnTo>
                  <a:pt x="2772651" y="45085"/>
                </a:lnTo>
                <a:lnTo>
                  <a:pt x="2773476" y="43688"/>
                </a:lnTo>
                <a:lnTo>
                  <a:pt x="2772714" y="42418"/>
                </a:lnTo>
                <a:lnTo>
                  <a:pt x="2772029" y="41402"/>
                </a:lnTo>
                <a:lnTo>
                  <a:pt x="2770898" y="38862"/>
                </a:lnTo>
                <a:lnTo>
                  <a:pt x="2769578" y="36957"/>
                </a:lnTo>
                <a:lnTo>
                  <a:pt x="2768650" y="35179"/>
                </a:lnTo>
                <a:lnTo>
                  <a:pt x="2768041" y="32639"/>
                </a:lnTo>
                <a:lnTo>
                  <a:pt x="2767990" y="32385"/>
                </a:lnTo>
                <a:lnTo>
                  <a:pt x="2767584" y="30607"/>
                </a:lnTo>
                <a:lnTo>
                  <a:pt x="2767380" y="30099"/>
                </a:lnTo>
                <a:lnTo>
                  <a:pt x="2765209" y="24765"/>
                </a:lnTo>
                <a:lnTo>
                  <a:pt x="2763875" y="21336"/>
                </a:lnTo>
                <a:lnTo>
                  <a:pt x="2762897" y="17907"/>
                </a:lnTo>
                <a:lnTo>
                  <a:pt x="2761767" y="14097"/>
                </a:lnTo>
                <a:lnTo>
                  <a:pt x="2760903" y="11684"/>
                </a:lnTo>
                <a:lnTo>
                  <a:pt x="2759938" y="9271"/>
                </a:lnTo>
                <a:lnTo>
                  <a:pt x="2759011" y="6858"/>
                </a:lnTo>
                <a:lnTo>
                  <a:pt x="2757233" y="4191"/>
                </a:lnTo>
                <a:lnTo>
                  <a:pt x="2754871" y="2921"/>
                </a:lnTo>
                <a:lnTo>
                  <a:pt x="2754287" y="2667"/>
                </a:lnTo>
                <a:lnTo>
                  <a:pt x="2753093" y="2159"/>
                </a:lnTo>
                <a:lnTo>
                  <a:pt x="2752496" y="1905"/>
                </a:lnTo>
                <a:lnTo>
                  <a:pt x="2750528" y="1524"/>
                </a:lnTo>
                <a:lnTo>
                  <a:pt x="2749867" y="1397"/>
                </a:lnTo>
                <a:lnTo>
                  <a:pt x="2747187" y="1397"/>
                </a:lnTo>
                <a:lnTo>
                  <a:pt x="2746438" y="0"/>
                </a:lnTo>
                <a:lnTo>
                  <a:pt x="2745473" y="0"/>
                </a:lnTo>
                <a:lnTo>
                  <a:pt x="2744432" y="127"/>
                </a:lnTo>
                <a:lnTo>
                  <a:pt x="2742374" y="889"/>
                </a:lnTo>
                <a:lnTo>
                  <a:pt x="2737891" y="1270"/>
                </a:lnTo>
                <a:lnTo>
                  <a:pt x="2736773" y="1524"/>
                </a:lnTo>
                <a:lnTo>
                  <a:pt x="2736583" y="1397"/>
                </a:lnTo>
                <a:lnTo>
                  <a:pt x="2736380" y="1397"/>
                </a:lnTo>
                <a:lnTo>
                  <a:pt x="2733840" y="2159"/>
                </a:lnTo>
                <a:lnTo>
                  <a:pt x="2731744" y="1905"/>
                </a:lnTo>
                <a:lnTo>
                  <a:pt x="2730195" y="2032"/>
                </a:lnTo>
                <a:lnTo>
                  <a:pt x="2727896" y="2413"/>
                </a:lnTo>
                <a:lnTo>
                  <a:pt x="2725623" y="2667"/>
                </a:lnTo>
                <a:lnTo>
                  <a:pt x="2721546" y="2413"/>
                </a:lnTo>
                <a:lnTo>
                  <a:pt x="2711640" y="6096"/>
                </a:lnTo>
                <a:lnTo>
                  <a:pt x="2707017" y="8509"/>
                </a:lnTo>
                <a:lnTo>
                  <a:pt x="2699435" y="12065"/>
                </a:lnTo>
                <a:lnTo>
                  <a:pt x="2696641" y="12700"/>
                </a:lnTo>
                <a:lnTo>
                  <a:pt x="2693835" y="13462"/>
                </a:lnTo>
                <a:lnTo>
                  <a:pt x="2690926" y="13462"/>
                </a:lnTo>
                <a:lnTo>
                  <a:pt x="2684284" y="16383"/>
                </a:lnTo>
                <a:lnTo>
                  <a:pt x="2682430" y="17145"/>
                </a:lnTo>
                <a:lnTo>
                  <a:pt x="2680424" y="20320"/>
                </a:lnTo>
                <a:lnTo>
                  <a:pt x="2678442" y="23368"/>
                </a:lnTo>
                <a:lnTo>
                  <a:pt x="2677922" y="25527"/>
                </a:lnTo>
                <a:lnTo>
                  <a:pt x="2677007" y="26416"/>
                </a:lnTo>
                <a:lnTo>
                  <a:pt x="2676017" y="27178"/>
                </a:lnTo>
                <a:lnTo>
                  <a:pt x="2675077" y="27559"/>
                </a:lnTo>
                <a:lnTo>
                  <a:pt x="2675204" y="29718"/>
                </a:lnTo>
                <a:lnTo>
                  <a:pt x="2673210" y="30099"/>
                </a:lnTo>
                <a:lnTo>
                  <a:pt x="2671622" y="29591"/>
                </a:lnTo>
                <a:lnTo>
                  <a:pt x="2672156" y="28829"/>
                </a:lnTo>
                <a:lnTo>
                  <a:pt x="2672245" y="28702"/>
                </a:lnTo>
                <a:lnTo>
                  <a:pt x="2671648" y="28194"/>
                </a:lnTo>
                <a:lnTo>
                  <a:pt x="2670987" y="28829"/>
                </a:lnTo>
                <a:lnTo>
                  <a:pt x="2670251" y="28575"/>
                </a:lnTo>
                <a:lnTo>
                  <a:pt x="2670594" y="28321"/>
                </a:lnTo>
                <a:lnTo>
                  <a:pt x="2670632" y="28194"/>
                </a:lnTo>
                <a:lnTo>
                  <a:pt x="2670708" y="27940"/>
                </a:lnTo>
                <a:lnTo>
                  <a:pt x="2670200" y="28194"/>
                </a:lnTo>
                <a:lnTo>
                  <a:pt x="2669413" y="27813"/>
                </a:lnTo>
                <a:lnTo>
                  <a:pt x="2668447" y="27305"/>
                </a:lnTo>
                <a:lnTo>
                  <a:pt x="2667965" y="27051"/>
                </a:lnTo>
                <a:lnTo>
                  <a:pt x="2666517" y="27305"/>
                </a:lnTo>
                <a:lnTo>
                  <a:pt x="2665907" y="26797"/>
                </a:lnTo>
                <a:lnTo>
                  <a:pt x="2666708" y="24765"/>
                </a:lnTo>
                <a:lnTo>
                  <a:pt x="2663253" y="23241"/>
                </a:lnTo>
                <a:lnTo>
                  <a:pt x="2662047" y="22733"/>
                </a:lnTo>
                <a:lnTo>
                  <a:pt x="2660980" y="21971"/>
                </a:lnTo>
                <a:lnTo>
                  <a:pt x="2660523" y="21590"/>
                </a:lnTo>
                <a:lnTo>
                  <a:pt x="2659913" y="21082"/>
                </a:lnTo>
                <a:lnTo>
                  <a:pt x="2658326" y="19685"/>
                </a:lnTo>
                <a:lnTo>
                  <a:pt x="2657894" y="21590"/>
                </a:lnTo>
                <a:lnTo>
                  <a:pt x="2657551" y="21336"/>
                </a:lnTo>
                <a:lnTo>
                  <a:pt x="2654897" y="19431"/>
                </a:lnTo>
                <a:lnTo>
                  <a:pt x="2652992" y="19812"/>
                </a:lnTo>
                <a:lnTo>
                  <a:pt x="2651849" y="19812"/>
                </a:lnTo>
                <a:lnTo>
                  <a:pt x="2651620" y="21336"/>
                </a:lnTo>
                <a:lnTo>
                  <a:pt x="2650223" y="20574"/>
                </a:lnTo>
                <a:lnTo>
                  <a:pt x="2648254" y="24765"/>
                </a:lnTo>
                <a:lnTo>
                  <a:pt x="2648407" y="25146"/>
                </a:lnTo>
                <a:lnTo>
                  <a:pt x="2646337" y="28956"/>
                </a:lnTo>
                <a:lnTo>
                  <a:pt x="2643657" y="33528"/>
                </a:lnTo>
                <a:lnTo>
                  <a:pt x="2643555" y="41402"/>
                </a:lnTo>
                <a:lnTo>
                  <a:pt x="2644190" y="44450"/>
                </a:lnTo>
                <a:lnTo>
                  <a:pt x="2644317" y="44704"/>
                </a:lnTo>
                <a:lnTo>
                  <a:pt x="2649194" y="50927"/>
                </a:lnTo>
                <a:lnTo>
                  <a:pt x="2650858" y="51943"/>
                </a:lnTo>
                <a:lnTo>
                  <a:pt x="2652191" y="51689"/>
                </a:lnTo>
                <a:lnTo>
                  <a:pt x="2653588" y="51562"/>
                </a:lnTo>
                <a:lnTo>
                  <a:pt x="2654973" y="49784"/>
                </a:lnTo>
                <a:lnTo>
                  <a:pt x="2656497" y="50800"/>
                </a:lnTo>
                <a:lnTo>
                  <a:pt x="2659202" y="50419"/>
                </a:lnTo>
                <a:lnTo>
                  <a:pt x="2659253" y="49784"/>
                </a:lnTo>
                <a:lnTo>
                  <a:pt x="2663393" y="52451"/>
                </a:lnTo>
                <a:lnTo>
                  <a:pt x="2663964" y="52959"/>
                </a:lnTo>
                <a:lnTo>
                  <a:pt x="2665272" y="53848"/>
                </a:lnTo>
                <a:lnTo>
                  <a:pt x="2666022" y="53340"/>
                </a:lnTo>
                <a:lnTo>
                  <a:pt x="2666644" y="52705"/>
                </a:lnTo>
                <a:lnTo>
                  <a:pt x="2666530" y="51562"/>
                </a:lnTo>
                <a:lnTo>
                  <a:pt x="2667546" y="51435"/>
                </a:lnTo>
                <a:lnTo>
                  <a:pt x="2668371" y="52197"/>
                </a:lnTo>
                <a:lnTo>
                  <a:pt x="2668778" y="51435"/>
                </a:lnTo>
                <a:lnTo>
                  <a:pt x="2669108" y="50800"/>
                </a:lnTo>
                <a:lnTo>
                  <a:pt x="2669540" y="51435"/>
                </a:lnTo>
                <a:lnTo>
                  <a:pt x="2671280" y="51181"/>
                </a:lnTo>
                <a:lnTo>
                  <a:pt x="2671648" y="50800"/>
                </a:lnTo>
                <a:lnTo>
                  <a:pt x="2673629" y="51308"/>
                </a:lnTo>
                <a:lnTo>
                  <a:pt x="2674505" y="51308"/>
                </a:lnTo>
                <a:lnTo>
                  <a:pt x="2674772" y="50800"/>
                </a:lnTo>
                <a:lnTo>
                  <a:pt x="2675026" y="50292"/>
                </a:lnTo>
                <a:lnTo>
                  <a:pt x="2675407" y="49784"/>
                </a:lnTo>
                <a:lnTo>
                  <a:pt x="2675598" y="49530"/>
                </a:lnTo>
                <a:lnTo>
                  <a:pt x="2675890" y="48260"/>
                </a:lnTo>
                <a:lnTo>
                  <a:pt x="2676004" y="46990"/>
                </a:lnTo>
                <a:lnTo>
                  <a:pt x="2676131" y="46101"/>
                </a:lnTo>
                <a:lnTo>
                  <a:pt x="2676347" y="45085"/>
                </a:lnTo>
                <a:lnTo>
                  <a:pt x="2677617" y="45085"/>
                </a:lnTo>
                <a:lnTo>
                  <a:pt x="2679065" y="45212"/>
                </a:lnTo>
                <a:lnTo>
                  <a:pt x="2679331" y="45085"/>
                </a:lnTo>
                <a:lnTo>
                  <a:pt x="2680106" y="44704"/>
                </a:lnTo>
                <a:lnTo>
                  <a:pt x="2681160" y="45339"/>
                </a:lnTo>
                <a:lnTo>
                  <a:pt x="2681859" y="46101"/>
                </a:lnTo>
                <a:lnTo>
                  <a:pt x="2682544" y="46736"/>
                </a:lnTo>
                <a:lnTo>
                  <a:pt x="2683573" y="48768"/>
                </a:lnTo>
                <a:lnTo>
                  <a:pt x="2684627" y="49276"/>
                </a:lnTo>
                <a:lnTo>
                  <a:pt x="2685758" y="49784"/>
                </a:lnTo>
                <a:lnTo>
                  <a:pt x="2687586" y="51054"/>
                </a:lnTo>
                <a:lnTo>
                  <a:pt x="2688704" y="51181"/>
                </a:lnTo>
                <a:lnTo>
                  <a:pt x="2689860" y="51181"/>
                </a:lnTo>
                <a:lnTo>
                  <a:pt x="2690291" y="51689"/>
                </a:lnTo>
                <a:lnTo>
                  <a:pt x="2691244" y="52324"/>
                </a:lnTo>
                <a:lnTo>
                  <a:pt x="2692946" y="52451"/>
                </a:lnTo>
                <a:lnTo>
                  <a:pt x="2694597" y="52705"/>
                </a:lnTo>
                <a:lnTo>
                  <a:pt x="2695740" y="52959"/>
                </a:lnTo>
                <a:lnTo>
                  <a:pt x="2697048" y="54102"/>
                </a:lnTo>
                <a:lnTo>
                  <a:pt x="2696603" y="54102"/>
                </a:lnTo>
                <a:lnTo>
                  <a:pt x="2697950" y="54610"/>
                </a:lnTo>
                <a:lnTo>
                  <a:pt x="2699258" y="55245"/>
                </a:lnTo>
                <a:lnTo>
                  <a:pt x="2699613" y="55626"/>
                </a:lnTo>
                <a:lnTo>
                  <a:pt x="2700350" y="56261"/>
                </a:lnTo>
                <a:lnTo>
                  <a:pt x="2701048" y="56769"/>
                </a:lnTo>
                <a:lnTo>
                  <a:pt x="2701023" y="57277"/>
                </a:lnTo>
                <a:lnTo>
                  <a:pt x="2701467" y="56896"/>
                </a:lnTo>
                <a:lnTo>
                  <a:pt x="2705125" y="60071"/>
                </a:lnTo>
                <a:lnTo>
                  <a:pt x="2709113" y="62611"/>
                </a:lnTo>
                <a:lnTo>
                  <a:pt x="2710865" y="66040"/>
                </a:lnTo>
                <a:lnTo>
                  <a:pt x="2711932" y="69088"/>
                </a:lnTo>
                <a:lnTo>
                  <a:pt x="2716022" y="73025"/>
                </a:lnTo>
                <a:lnTo>
                  <a:pt x="2718930" y="76454"/>
                </a:lnTo>
                <a:lnTo>
                  <a:pt x="2719959" y="78359"/>
                </a:lnTo>
                <a:lnTo>
                  <a:pt x="2720771" y="80518"/>
                </a:lnTo>
                <a:lnTo>
                  <a:pt x="2720924" y="81026"/>
                </a:lnTo>
                <a:lnTo>
                  <a:pt x="2721089" y="81280"/>
                </a:lnTo>
                <a:lnTo>
                  <a:pt x="2721127" y="82042"/>
                </a:lnTo>
                <a:lnTo>
                  <a:pt x="2721165" y="82169"/>
                </a:lnTo>
                <a:lnTo>
                  <a:pt x="2721152" y="82296"/>
                </a:lnTo>
                <a:lnTo>
                  <a:pt x="2721013" y="82423"/>
                </a:lnTo>
                <a:lnTo>
                  <a:pt x="2720949" y="83312"/>
                </a:lnTo>
                <a:lnTo>
                  <a:pt x="2720619" y="84709"/>
                </a:lnTo>
                <a:lnTo>
                  <a:pt x="2721483" y="85217"/>
                </a:lnTo>
                <a:lnTo>
                  <a:pt x="2720784" y="86868"/>
                </a:lnTo>
                <a:lnTo>
                  <a:pt x="2721203" y="90170"/>
                </a:lnTo>
                <a:lnTo>
                  <a:pt x="2721203" y="93218"/>
                </a:lnTo>
                <a:lnTo>
                  <a:pt x="2721559" y="93980"/>
                </a:lnTo>
                <a:lnTo>
                  <a:pt x="2721902" y="94615"/>
                </a:lnTo>
                <a:lnTo>
                  <a:pt x="2722168" y="94996"/>
                </a:lnTo>
                <a:lnTo>
                  <a:pt x="2721940" y="95504"/>
                </a:lnTo>
                <a:lnTo>
                  <a:pt x="2723299" y="97282"/>
                </a:lnTo>
                <a:lnTo>
                  <a:pt x="2724327" y="98298"/>
                </a:lnTo>
                <a:lnTo>
                  <a:pt x="2726105" y="99060"/>
                </a:lnTo>
                <a:lnTo>
                  <a:pt x="2727134" y="99695"/>
                </a:lnTo>
                <a:lnTo>
                  <a:pt x="2727782" y="98806"/>
                </a:lnTo>
                <a:lnTo>
                  <a:pt x="2729649" y="99568"/>
                </a:lnTo>
                <a:lnTo>
                  <a:pt x="2730322" y="98806"/>
                </a:lnTo>
                <a:lnTo>
                  <a:pt x="2730766" y="98298"/>
                </a:lnTo>
                <a:lnTo>
                  <a:pt x="2733433" y="98044"/>
                </a:lnTo>
                <a:lnTo>
                  <a:pt x="2733891" y="96520"/>
                </a:lnTo>
                <a:lnTo>
                  <a:pt x="2735605" y="96266"/>
                </a:lnTo>
                <a:lnTo>
                  <a:pt x="2735288" y="94488"/>
                </a:lnTo>
                <a:lnTo>
                  <a:pt x="2735046" y="92710"/>
                </a:lnTo>
                <a:lnTo>
                  <a:pt x="2734513" y="90678"/>
                </a:lnTo>
                <a:lnTo>
                  <a:pt x="2733751" y="88138"/>
                </a:lnTo>
                <a:lnTo>
                  <a:pt x="2733319" y="87884"/>
                </a:lnTo>
                <a:lnTo>
                  <a:pt x="2732138" y="86360"/>
                </a:lnTo>
                <a:lnTo>
                  <a:pt x="2731312" y="85344"/>
                </a:lnTo>
                <a:lnTo>
                  <a:pt x="2731135" y="84455"/>
                </a:lnTo>
                <a:lnTo>
                  <a:pt x="2730627" y="83312"/>
                </a:lnTo>
                <a:lnTo>
                  <a:pt x="2730512" y="82804"/>
                </a:lnTo>
                <a:lnTo>
                  <a:pt x="2730411" y="81788"/>
                </a:lnTo>
                <a:lnTo>
                  <a:pt x="2730347" y="81661"/>
                </a:lnTo>
                <a:lnTo>
                  <a:pt x="2729077" y="76581"/>
                </a:lnTo>
                <a:lnTo>
                  <a:pt x="2728074" y="74041"/>
                </a:lnTo>
                <a:lnTo>
                  <a:pt x="2727426" y="72263"/>
                </a:lnTo>
                <a:lnTo>
                  <a:pt x="2727312" y="71501"/>
                </a:lnTo>
                <a:lnTo>
                  <a:pt x="2727007" y="68707"/>
                </a:lnTo>
                <a:lnTo>
                  <a:pt x="2721191" y="60071"/>
                </a:lnTo>
                <a:lnTo>
                  <a:pt x="2716149" y="54737"/>
                </a:lnTo>
                <a:lnTo>
                  <a:pt x="2712643" y="51943"/>
                </a:lnTo>
                <a:lnTo>
                  <a:pt x="2710942" y="49784"/>
                </a:lnTo>
                <a:lnTo>
                  <a:pt x="2709392" y="48260"/>
                </a:lnTo>
                <a:lnTo>
                  <a:pt x="2706065" y="45339"/>
                </a:lnTo>
                <a:lnTo>
                  <a:pt x="2706306" y="44831"/>
                </a:lnTo>
                <a:lnTo>
                  <a:pt x="2706166" y="44704"/>
                </a:lnTo>
                <a:lnTo>
                  <a:pt x="2705328" y="44196"/>
                </a:lnTo>
                <a:lnTo>
                  <a:pt x="2708186" y="43688"/>
                </a:lnTo>
                <a:lnTo>
                  <a:pt x="2711767" y="42926"/>
                </a:lnTo>
                <a:lnTo>
                  <a:pt x="2718485" y="40513"/>
                </a:lnTo>
                <a:lnTo>
                  <a:pt x="2721292" y="38100"/>
                </a:lnTo>
                <a:lnTo>
                  <a:pt x="2724162" y="35814"/>
                </a:lnTo>
                <a:lnTo>
                  <a:pt x="2726093" y="34544"/>
                </a:lnTo>
                <a:lnTo>
                  <a:pt x="2727985" y="33401"/>
                </a:lnTo>
                <a:lnTo>
                  <a:pt x="2729915" y="32385"/>
                </a:lnTo>
                <a:lnTo>
                  <a:pt x="2730347" y="32766"/>
                </a:lnTo>
                <a:lnTo>
                  <a:pt x="2732151" y="32893"/>
                </a:lnTo>
                <a:lnTo>
                  <a:pt x="2732709" y="32639"/>
                </a:lnTo>
                <a:lnTo>
                  <a:pt x="2734360" y="33909"/>
                </a:lnTo>
                <a:lnTo>
                  <a:pt x="2733649" y="34036"/>
                </a:lnTo>
                <a:lnTo>
                  <a:pt x="2734856" y="34290"/>
                </a:lnTo>
                <a:lnTo>
                  <a:pt x="2734564" y="35560"/>
                </a:lnTo>
                <a:lnTo>
                  <a:pt x="2736837" y="38862"/>
                </a:lnTo>
                <a:lnTo>
                  <a:pt x="2738272" y="40640"/>
                </a:lnTo>
                <a:lnTo>
                  <a:pt x="2738590" y="41402"/>
                </a:lnTo>
                <a:lnTo>
                  <a:pt x="2738678" y="42418"/>
                </a:lnTo>
                <a:lnTo>
                  <a:pt x="2737662" y="43180"/>
                </a:lnTo>
                <a:lnTo>
                  <a:pt x="2739123" y="44831"/>
                </a:lnTo>
                <a:lnTo>
                  <a:pt x="2739860" y="45593"/>
                </a:lnTo>
                <a:lnTo>
                  <a:pt x="2740571" y="47244"/>
                </a:lnTo>
                <a:lnTo>
                  <a:pt x="2742222" y="50800"/>
                </a:lnTo>
                <a:lnTo>
                  <a:pt x="2751074" y="63881"/>
                </a:lnTo>
                <a:lnTo>
                  <a:pt x="2752394" y="64643"/>
                </a:lnTo>
                <a:lnTo>
                  <a:pt x="2755061" y="68453"/>
                </a:lnTo>
                <a:lnTo>
                  <a:pt x="2757233" y="71501"/>
                </a:lnTo>
                <a:lnTo>
                  <a:pt x="2757119" y="72263"/>
                </a:lnTo>
                <a:lnTo>
                  <a:pt x="2761145" y="74041"/>
                </a:lnTo>
                <a:lnTo>
                  <a:pt x="2765361" y="74041"/>
                </a:lnTo>
                <a:lnTo>
                  <a:pt x="2768003" y="74168"/>
                </a:lnTo>
                <a:lnTo>
                  <a:pt x="2772384" y="75057"/>
                </a:lnTo>
                <a:lnTo>
                  <a:pt x="2778099" y="76327"/>
                </a:lnTo>
                <a:lnTo>
                  <a:pt x="2782773" y="77470"/>
                </a:lnTo>
                <a:lnTo>
                  <a:pt x="2788907" y="78232"/>
                </a:lnTo>
                <a:lnTo>
                  <a:pt x="2792971" y="77851"/>
                </a:lnTo>
                <a:lnTo>
                  <a:pt x="2796921" y="77978"/>
                </a:lnTo>
                <a:lnTo>
                  <a:pt x="2800756" y="78232"/>
                </a:lnTo>
                <a:lnTo>
                  <a:pt x="2804299" y="78994"/>
                </a:lnTo>
                <a:lnTo>
                  <a:pt x="2806115" y="79502"/>
                </a:lnTo>
                <a:lnTo>
                  <a:pt x="2806573" y="80010"/>
                </a:lnTo>
                <a:lnTo>
                  <a:pt x="2806408" y="80010"/>
                </a:lnTo>
                <a:lnTo>
                  <a:pt x="2806738" y="80518"/>
                </a:lnTo>
                <a:lnTo>
                  <a:pt x="2805696" y="80899"/>
                </a:lnTo>
                <a:lnTo>
                  <a:pt x="2806687" y="82423"/>
                </a:lnTo>
                <a:lnTo>
                  <a:pt x="2807449" y="82423"/>
                </a:lnTo>
                <a:lnTo>
                  <a:pt x="2806928" y="86360"/>
                </a:lnTo>
                <a:lnTo>
                  <a:pt x="2806636" y="86487"/>
                </a:lnTo>
                <a:lnTo>
                  <a:pt x="2807881" y="90678"/>
                </a:lnTo>
                <a:lnTo>
                  <a:pt x="2807881" y="91186"/>
                </a:lnTo>
                <a:lnTo>
                  <a:pt x="2807093" y="93599"/>
                </a:lnTo>
                <a:lnTo>
                  <a:pt x="2805493" y="97155"/>
                </a:lnTo>
                <a:lnTo>
                  <a:pt x="2804693" y="98044"/>
                </a:lnTo>
                <a:lnTo>
                  <a:pt x="2804579" y="99060"/>
                </a:lnTo>
                <a:lnTo>
                  <a:pt x="2804858" y="100965"/>
                </a:lnTo>
                <a:lnTo>
                  <a:pt x="2806408" y="101854"/>
                </a:lnTo>
                <a:lnTo>
                  <a:pt x="2809240" y="101473"/>
                </a:lnTo>
                <a:lnTo>
                  <a:pt x="2813367" y="98171"/>
                </a:lnTo>
                <a:lnTo>
                  <a:pt x="2817431" y="91186"/>
                </a:lnTo>
                <a:lnTo>
                  <a:pt x="2817431" y="88138"/>
                </a:lnTo>
                <a:lnTo>
                  <a:pt x="2819946" y="84963"/>
                </a:lnTo>
                <a:lnTo>
                  <a:pt x="2824975" y="78232"/>
                </a:lnTo>
                <a:lnTo>
                  <a:pt x="2825089" y="77851"/>
                </a:lnTo>
                <a:lnTo>
                  <a:pt x="2825407" y="74041"/>
                </a:lnTo>
                <a:lnTo>
                  <a:pt x="2825407" y="73025"/>
                </a:lnTo>
                <a:lnTo>
                  <a:pt x="2824276" y="70993"/>
                </a:lnTo>
                <a:lnTo>
                  <a:pt x="2824200" y="70866"/>
                </a:lnTo>
                <a:lnTo>
                  <a:pt x="2821762" y="70739"/>
                </a:lnTo>
                <a:lnTo>
                  <a:pt x="2819323" y="70612"/>
                </a:lnTo>
                <a:lnTo>
                  <a:pt x="2819463" y="70739"/>
                </a:lnTo>
                <a:lnTo>
                  <a:pt x="2818244" y="70485"/>
                </a:lnTo>
                <a:lnTo>
                  <a:pt x="2817037" y="70358"/>
                </a:lnTo>
                <a:lnTo>
                  <a:pt x="2815691" y="69850"/>
                </a:lnTo>
                <a:lnTo>
                  <a:pt x="2815361" y="70993"/>
                </a:lnTo>
                <a:lnTo>
                  <a:pt x="2814637" y="70612"/>
                </a:lnTo>
                <a:lnTo>
                  <a:pt x="2813913" y="70231"/>
                </a:lnTo>
                <a:lnTo>
                  <a:pt x="2813520" y="70612"/>
                </a:lnTo>
                <a:lnTo>
                  <a:pt x="2808884" y="70104"/>
                </a:lnTo>
                <a:lnTo>
                  <a:pt x="2806522" y="69596"/>
                </a:lnTo>
                <a:lnTo>
                  <a:pt x="2804160" y="69215"/>
                </a:lnTo>
                <a:lnTo>
                  <a:pt x="2799562" y="68199"/>
                </a:lnTo>
                <a:lnTo>
                  <a:pt x="2794711" y="66421"/>
                </a:lnTo>
                <a:lnTo>
                  <a:pt x="2794139" y="65913"/>
                </a:lnTo>
                <a:lnTo>
                  <a:pt x="2790037" y="63754"/>
                </a:lnTo>
                <a:lnTo>
                  <a:pt x="2787104" y="62738"/>
                </a:lnTo>
                <a:lnTo>
                  <a:pt x="2781414" y="61849"/>
                </a:lnTo>
                <a:lnTo>
                  <a:pt x="2780601" y="61722"/>
                </a:lnTo>
                <a:lnTo>
                  <a:pt x="2777210" y="61849"/>
                </a:lnTo>
                <a:lnTo>
                  <a:pt x="2774912" y="61595"/>
                </a:lnTo>
                <a:lnTo>
                  <a:pt x="2770162" y="60960"/>
                </a:lnTo>
                <a:lnTo>
                  <a:pt x="2772499" y="60071"/>
                </a:lnTo>
                <a:lnTo>
                  <a:pt x="2774950" y="59436"/>
                </a:lnTo>
                <a:lnTo>
                  <a:pt x="2775216" y="58928"/>
                </a:lnTo>
                <a:lnTo>
                  <a:pt x="2778010" y="56388"/>
                </a:lnTo>
                <a:lnTo>
                  <a:pt x="2781795" y="53594"/>
                </a:lnTo>
                <a:lnTo>
                  <a:pt x="2784271" y="52451"/>
                </a:lnTo>
                <a:lnTo>
                  <a:pt x="2786748" y="51435"/>
                </a:lnTo>
                <a:lnTo>
                  <a:pt x="2790037" y="48895"/>
                </a:lnTo>
                <a:lnTo>
                  <a:pt x="2796006" y="45085"/>
                </a:lnTo>
                <a:lnTo>
                  <a:pt x="2796400" y="44831"/>
                </a:lnTo>
                <a:lnTo>
                  <a:pt x="2800337" y="42799"/>
                </a:lnTo>
                <a:lnTo>
                  <a:pt x="2802280" y="42164"/>
                </a:lnTo>
                <a:lnTo>
                  <a:pt x="2804274" y="41402"/>
                </a:lnTo>
                <a:lnTo>
                  <a:pt x="2808935" y="40640"/>
                </a:lnTo>
                <a:lnTo>
                  <a:pt x="2810078" y="40640"/>
                </a:lnTo>
                <a:lnTo>
                  <a:pt x="2810065" y="40894"/>
                </a:lnTo>
                <a:lnTo>
                  <a:pt x="2810497" y="40894"/>
                </a:lnTo>
                <a:lnTo>
                  <a:pt x="2810154" y="41910"/>
                </a:lnTo>
                <a:lnTo>
                  <a:pt x="2811830" y="42164"/>
                </a:lnTo>
                <a:lnTo>
                  <a:pt x="2812351" y="41656"/>
                </a:lnTo>
                <a:lnTo>
                  <a:pt x="2813634" y="43180"/>
                </a:lnTo>
                <a:lnTo>
                  <a:pt x="2814663" y="44450"/>
                </a:lnTo>
                <a:lnTo>
                  <a:pt x="2814663" y="44704"/>
                </a:lnTo>
                <a:lnTo>
                  <a:pt x="2814561" y="44831"/>
                </a:lnTo>
                <a:lnTo>
                  <a:pt x="2816555" y="45720"/>
                </a:lnTo>
                <a:lnTo>
                  <a:pt x="2818549" y="46863"/>
                </a:lnTo>
                <a:lnTo>
                  <a:pt x="2819844" y="49276"/>
                </a:lnTo>
                <a:lnTo>
                  <a:pt x="2821152" y="52451"/>
                </a:lnTo>
                <a:lnTo>
                  <a:pt x="2821254" y="53975"/>
                </a:lnTo>
                <a:lnTo>
                  <a:pt x="2822359" y="54610"/>
                </a:lnTo>
                <a:lnTo>
                  <a:pt x="2823413" y="55372"/>
                </a:lnTo>
                <a:lnTo>
                  <a:pt x="2825026" y="54864"/>
                </a:lnTo>
                <a:lnTo>
                  <a:pt x="2826562" y="52705"/>
                </a:lnTo>
                <a:lnTo>
                  <a:pt x="2826969" y="47752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830135" y="7018667"/>
            <a:ext cx="141605" cy="115570"/>
          </a:xfrm>
          <a:custGeom>
            <a:avLst/>
            <a:gdLst/>
            <a:ahLst/>
            <a:cxnLst/>
            <a:rect l="l" t="t" r="r" b="b"/>
            <a:pathLst>
              <a:path w="141605" h="115570">
                <a:moveTo>
                  <a:pt x="56832" y="105105"/>
                </a:moveTo>
                <a:lnTo>
                  <a:pt x="55803" y="105117"/>
                </a:lnTo>
                <a:lnTo>
                  <a:pt x="56337" y="105613"/>
                </a:lnTo>
                <a:lnTo>
                  <a:pt x="56832" y="105105"/>
                </a:lnTo>
                <a:close/>
              </a:path>
              <a:path w="141605" h="115570">
                <a:moveTo>
                  <a:pt x="60680" y="100152"/>
                </a:moveTo>
                <a:lnTo>
                  <a:pt x="59804" y="100164"/>
                </a:lnTo>
                <a:lnTo>
                  <a:pt x="60452" y="100533"/>
                </a:lnTo>
                <a:lnTo>
                  <a:pt x="60680" y="100152"/>
                </a:lnTo>
                <a:close/>
              </a:path>
              <a:path w="141605" h="115570">
                <a:moveTo>
                  <a:pt x="61480" y="98755"/>
                </a:moveTo>
                <a:lnTo>
                  <a:pt x="60655" y="98767"/>
                </a:lnTo>
                <a:lnTo>
                  <a:pt x="61328" y="99009"/>
                </a:lnTo>
                <a:lnTo>
                  <a:pt x="61480" y="98755"/>
                </a:lnTo>
                <a:close/>
              </a:path>
              <a:path w="141605" h="115570">
                <a:moveTo>
                  <a:pt x="107061" y="29222"/>
                </a:moveTo>
                <a:lnTo>
                  <a:pt x="103378" y="26035"/>
                </a:lnTo>
                <a:lnTo>
                  <a:pt x="101307" y="26670"/>
                </a:lnTo>
                <a:lnTo>
                  <a:pt x="103200" y="27076"/>
                </a:lnTo>
                <a:lnTo>
                  <a:pt x="107061" y="29222"/>
                </a:lnTo>
                <a:close/>
              </a:path>
              <a:path w="141605" h="115570">
                <a:moveTo>
                  <a:pt x="111023" y="32054"/>
                </a:moveTo>
                <a:lnTo>
                  <a:pt x="109105" y="30391"/>
                </a:lnTo>
                <a:lnTo>
                  <a:pt x="107061" y="29222"/>
                </a:lnTo>
                <a:lnTo>
                  <a:pt x="110744" y="32410"/>
                </a:lnTo>
                <a:lnTo>
                  <a:pt x="111023" y="32054"/>
                </a:lnTo>
                <a:close/>
              </a:path>
              <a:path w="141605" h="115570">
                <a:moveTo>
                  <a:pt x="134404" y="53873"/>
                </a:moveTo>
                <a:lnTo>
                  <a:pt x="133896" y="51816"/>
                </a:lnTo>
                <a:lnTo>
                  <a:pt x="133819" y="51219"/>
                </a:lnTo>
                <a:lnTo>
                  <a:pt x="133553" y="50850"/>
                </a:lnTo>
                <a:lnTo>
                  <a:pt x="133299" y="50685"/>
                </a:lnTo>
                <a:lnTo>
                  <a:pt x="129197" y="47650"/>
                </a:lnTo>
                <a:lnTo>
                  <a:pt x="129197" y="52171"/>
                </a:lnTo>
                <a:lnTo>
                  <a:pt x="128968" y="52362"/>
                </a:lnTo>
                <a:lnTo>
                  <a:pt x="128765" y="52578"/>
                </a:lnTo>
                <a:lnTo>
                  <a:pt x="128473" y="52819"/>
                </a:lnTo>
                <a:lnTo>
                  <a:pt x="128206" y="52920"/>
                </a:lnTo>
                <a:lnTo>
                  <a:pt x="127647" y="53314"/>
                </a:lnTo>
                <a:lnTo>
                  <a:pt x="127469" y="53555"/>
                </a:lnTo>
                <a:lnTo>
                  <a:pt x="127114" y="53873"/>
                </a:lnTo>
                <a:lnTo>
                  <a:pt x="126911" y="54102"/>
                </a:lnTo>
                <a:lnTo>
                  <a:pt x="126238" y="54508"/>
                </a:lnTo>
                <a:lnTo>
                  <a:pt x="103746" y="63309"/>
                </a:lnTo>
                <a:lnTo>
                  <a:pt x="106819" y="60286"/>
                </a:lnTo>
                <a:lnTo>
                  <a:pt x="107442" y="59639"/>
                </a:lnTo>
                <a:lnTo>
                  <a:pt x="108483" y="59118"/>
                </a:lnTo>
                <a:lnTo>
                  <a:pt x="108940" y="58635"/>
                </a:lnTo>
                <a:lnTo>
                  <a:pt x="109004" y="58458"/>
                </a:lnTo>
                <a:lnTo>
                  <a:pt x="109372" y="58394"/>
                </a:lnTo>
                <a:lnTo>
                  <a:pt x="109918" y="57912"/>
                </a:lnTo>
                <a:lnTo>
                  <a:pt x="110121" y="57810"/>
                </a:lnTo>
                <a:lnTo>
                  <a:pt x="110515" y="57480"/>
                </a:lnTo>
                <a:lnTo>
                  <a:pt x="110934" y="57594"/>
                </a:lnTo>
                <a:lnTo>
                  <a:pt x="111620" y="57543"/>
                </a:lnTo>
                <a:lnTo>
                  <a:pt x="112191" y="57277"/>
                </a:lnTo>
                <a:lnTo>
                  <a:pt x="113360" y="56667"/>
                </a:lnTo>
                <a:lnTo>
                  <a:pt x="113842" y="55333"/>
                </a:lnTo>
                <a:lnTo>
                  <a:pt x="113347" y="54305"/>
                </a:lnTo>
                <a:lnTo>
                  <a:pt x="113169" y="54000"/>
                </a:lnTo>
                <a:lnTo>
                  <a:pt x="113512" y="53949"/>
                </a:lnTo>
                <a:lnTo>
                  <a:pt x="113880" y="53848"/>
                </a:lnTo>
                <a:lnTo>
                  <a:pt x="114084" y="53492"/>
                </a:lnTo>
                <a:lnTo>
                  <a:pt x="114388" y="53403"/>
                </a:lnTo>
                <a:lnTo>
                  <a:pt x="114744" y="53657"/>
                </a:lnTo>
                <a:lnTo>
                  <a:pt x="115455" y="53517"/>
                </a:lnTo>
                <a:lnTo>
                  <a:pt x="115697" y="53225"/>
                </a:lnTo>
                <a:lnTo>
                  <a:pt x="115951" y="53060"/>
                </a:lnTo>
                <a:lnTo>
                  <a:pt x="116293" y="53327"/>
                </a:lnTo>
                <a:lnTo>
                  <a:pt x="116674" y="53263"/>
                </a:lnTo>
                <a:lnTo>
                  <a:pt x="116979" y="53174"/>
                </a:lnTo>
                <a:lnTo>
                  <a:pt x="117195" y="52857"/>
                </a:lnTo>
                <a:lnTo>
                  <a:pt x="117487" y="52730"/>
                </a:lnTo>
                <a:lnTo>
                  <a:pt x="117868" y="52971"/>
                </a:lnTo>
                <a:lnTo>
                  <a:pt x="118198" y="52920"/>
                </a:lnTo>
                <a:lnTo>
                  <a:pt x="118516" y="52781"/>
                </a:lnTo>
                <a:lnTo>
                  <a:pt x="118783" y="52501"/>
                </a:lnTo>
                <a:lnTo>
                  <a:pt x="119037" y="52387"/>
                </a:lnTo>
                <a:lnTo>
                  <a:pt x="119418" y="52654"/>
                </a:lnTo>
                <a:lnTo>
                  <a:pt x="119748" y="52565"/>
                </a:lnTo>
                <a:lnTo>
                  <a:pt x="120091" y="52476"/>
                </a:lnTo>
                <a:lnTo>
                  <a:pt x="120332" y="52171"/>
                </a:lnTo>
                <a:lnTo>
                  <a:pt x="120637" y="52044"/>
                </a:lnTo>
                <a:lnTo>
                  <a:pt x="121005" y="52273"/>
                </a:lnTo>
                <a:lnTo>
                  <a:pt x="121348" y="52247"/>
                </a:lnTo>
                <a:lnTo>
                  <a:pt x="121653" y="52171"/>
                </a:lnTo>
                <a:lnTo>
                  <a:pt x="121920" y="51803"/>
                </a:lnTo>
                <a:lnTo>
                  <a:pt x="122186" y="51701"/>
                </a:lnTo>
                <a:lnTo>
                  <a:pt x="122516" y="51955"/>
                </a:lnTo>
                <a:lnTo>
                  <a:pt x="122847" y="51892"/>
                </a:lnTo>
                <a:lnTo>
                  <a:pt x="123202" y="51828"/>
                </a:lnTo>
                <a:lnTo>
                  <a:pt x="123444" y="51485"/>
                </a:lnTo>
                <a:lnTo>
                  <a:pt x="123723" y="51371"/>
                </a:lnTo>
                <a:lnTo>
                  <a:pt x="124053" y="51600"/>
                </a:lnTo>
                <a:lnTo>
                  <a:pt x="124447" y="51549"/>
                </a:lnTo>
                <a:lnTo>
                  <a:pt x="124777" y="51460"/>
                </a:lnTo>
                <a:lnTo>
                  <a:pt x="124955" y="51155"/>
                </a:lnTo>
                <a:lnTo>
                  <a:pt x="125298" y="51028"/>
                </a:lnTo>
                <a:lnTo>
                  <a:pt x="125653" y="51269"/>
                </a:lnTo>
                <a:lnTo>
                  <a:pt x="125971" y="51206"/>
                </a:lnTo>
                <a:lnTo>
                  <a:pt x="126339" y="51092"/>
                </a:lnTo>
                <a:lnTo>
                  <a:pt x="126542" y="50825"/>
                </a:lnTo>
                <a:lnTo>
                  <a:pt x="126822" y="50685"/>
                </a:lnTo>
                <a:lnTo>
                  <a:pt x="127165" y="50927"/>
                </a:lnTo>
                <a:lnTo>
                  <a:pt x="127508" y="50825"/>
                </a:lnTo>
                <a:lnTo>
                  <a:pt x="127876" y="50749"/>
                </a:lnTo>
                <a:lnTo>
                  <a:pt x="128130" y="50406"/>
                </a:lnTo>
                <a:lnTo>
                  <a:pt x="128409" y="50342"/>
                </a:lnTo>
                <a:lnTo>
                  <a:pt x="128765" y="50571"/>
                </a:lnTo>
                <a:lnTo>
                  <a:pt x="129146" y="51536"/>
                </a:lnTo>
                <a:lnTo>
                  <a:pt x="129197" y="52171"/>
                </a:lnTo>
                <a:lnTo>
                  <a:pt x="129197" y="47650"/>
                </a:lnTo>
                <a:lnTo>
                  <a:pt x="128866" y="47383"/>
                </a:lnTo>
                <a:lnTo>
                  <a:pt x="128358" y="47040"/>
                </a:lnTo>
                <a:lnTo>
                  <a:pt x="128358" y="49644"/>
                </a:lnTo>
                <a:lnTo>
                  <a:pt x="128270" y="49771"/>
                </a:lnTo>
                <a:lnTo>
                  <a:pt x="127965" y="49898"/>
                </a:lnTo>
                <a:lnTo>
                  <a:pt x="127622" y="49657"/>
                </a:lnTo>
                <a:lnTo>
                  <a:pt x="127279" y="49720"/>
                </a:lnTo>
                <a:lnTo>
                  <a:pt x="126974" y="49758"/>
                </a:lnTo>
                <a:lnTo>
                  <a:pt x="126707" y="50101"/>
                </a:lnTo>
                <a:lnTo>
                  <a:pt x="126441" y="50228"/>
                </a:lnTo>
                <a:lnTo>
                  <a:pt x="126072" y="49974"/>
                </a:lnTo>
                <a:lnTo>
                  <a:pt x="125717" y="50076"/>
                </a:lnTo>
                <a:lnTo>
                  <a:pt x="125399" y="50139"/>
                </a:lnTo>
                <a:lnTo>
                  <a:pt x="125145" y="50444"/>
                </a:lnTo>
                <a:lnTo>
                  <a:pt x="124879" y="50571"/>
                </a:lnTo>
                <a:lnTo>
                  <a:pt x="124510" y="50317"/>
                </a:lnTo>
                <a:lnTo>
                  <a:pt x="124167" y="50419"/>
                </a:lnTo>
                <a:lnTo>
                  <a:pt x="123837" y="50457"/>
                </a:lnTo>
                <a:lnTo>
                  <a:pt x="123609" y="50787"/>
                </a:lnTo>
                <a:lnTo>
                  <a:pt x="123317" y="50914"/>
                </a:lnTo>
                <a:lnTo>
                  <a:pt x="122948" y="50660"/>
                </a:lnTo>
                <a:lnTo>
                  <a:pt x="122631" y="50723"/>
                </a:lnTo>
                <a:lnTo>
                  <a:pt x="122288" y="50838"/>
                </a:lnTo>
                <a:lnTo>
                  <a:pt x="122059" y="51142"/>
                </a:lnTo>
                <a:lnTo>
                  <a:pt x="121780" y="51257"/>
                </a:lnTo>
                <a:lnTo>
                  <a:pt x="121424" y="51015"/>
                </a:lnTo>
                <a:lnTo>
                  <a:pt x="121081" y="51104"/>
                </a:lnTo>
                <a:lnTo>
                  <a:pt x="120713" y="51104"/>
                </a:lnTo>
                <a:lnTo>
                  <a:pt x="120472" y="51447"/>
                </a:lnTo>
                <a:lnTo>
                  <a:pt x="120192" y="51600"/>
                </a:lnTo>
                <a:lnTo>
                  <a:pt x="119862" y="51333"/>
                </a:lnTo>
                <a:lnTo>
                  <a:pt x="119507" y="51409"/>
                </a:lnTo>
                <a:lnTo>
                  <a:pt x="119138" y="51511"/>
                </a:lnTo>
                <a:lnTo>
                  <a:pt x="118973" y="51803"/>
                </a:lnTo>
                <a:lnTo>
                  <a:pt x="118630" y="51943"/>
                </a:lnTo>
                <a:lnTo>
                  <a:pt x="118262" y="51676"/>
                </a:lnTo>
                <a:lnTo>
                  <a:pt x="117970" y="51765"/>
                </a:lnTo>
                <a:lnTo>
                  <a:pt x="117602" y="51854"/>
                </a:lnTo>
                <a:lnTo>
                  <a:pt x="117373" y="52133"/>
                </a:lnTo>
                <a:lnTo>
                  <a:pt x="117094" y="52285"/>
                </a:lnTo>
                <a:lnTo>
                  <a:pt x="116763" y="52057"/>
                </a:lnTo>
                <a:lnTo>
                  <a:pt x="116395" y="52108"/>
                </a:lnTo>
                <a:lnTo>
                  <a:pt x="116065" y="52146"/>
                </a:lnTo>
                <a:lnTo>
                  <a:pt x="115811" y="52501"/>
                </a:lnTo>
                <a:lnTo>
                  <a:pt x="115531" y="52628"/>
                </a:lnTo>
                <a:lnTo>
                  <a:pt x="115176" y="52374"/>
                </a:lnTo>
                <a:lnTo>
                  <a:pt x="114820" y="52438"/>
                </a:lnTo>
                <a:lnTo>
                  <a:pt x="114503" y="52565"/>
                </a:lnTo>
                <a:lnTo>
                  <a:pt x="114274" y="52806"/>
                </a:lnTo>
                <a:lnTo>
                  <a:pt x="113969" y="52971"/>
                </a:lnTo>
                <a:lnTo>
                  <a:pt x="113614" y="52730"/>
                </a:lnTo>
                <a:lnTo>
                  <a:pt x="113271" y="52793"/>
                </a:lnTo>
                <a:lnTo>
                  <a:pt x="112915" y="52895"/>
                </a:lnTo>
                <a:lnTo>
                  <a:pt x="112674" y="53174"/>
                </a:lnTo>
                <a:lnTo>
                  <a:pt x="111417" y="52882"/>
                </a:lnTo>
                <a:lnTo>
                  <a:pt x="109702" y="53721"/>
                </a:lnTo>
                <a:lnTo>
                  <a:pt x="109499" y="53962"/>
                </a:lnTo>
                <a:lnTo>
                  <a:pt x="108750" y="54127"/>
                </a:lnTo>
                <a:lnTo>
                  <a:pt x="108216" y="53898"/>
                </a:lnTo>
                <a:lnTo>
                  <a:pt x="108013" y="54292"/>
                </a:lnTo>
                <a:lnTo>
                  <a:pt x="107721" y="54368"/>
                </a:lnTo>
                <a:lnTo>
                  <a:pt x="107721" y="54864"/>
                </a:lnTo>
                <a:lnTo>
                  <a:pt x="107505" y="55308"/>
                </a:lnTo>
                <a:lnTo>
                  <a:pt x="107175" y="55232"/>
                </a:lnTo>
                <a:lnTo>
                  <a:pt x="106578" y="55321"/>
                </a:lnTo>
                <a:lnTo>
                  <a:pt x="104838" y="56159"/>
                </a:lnTo>
                <a:lnTo>
                  <a:pt x="104317" y="57467"/>
                </a:lnTo>
                <a:lnTo>
                  <a:pt x="104838" y="58547"/>
                </a:lnTo>
                <a:lnTo>
                  <a:pt x="104965" y="58788"/>
                </a:lnTo>
                <a:lnTo>
                  <a:pt x="101638" y="61620"/>
                </a:lnTo>
                <a:lnTo>
                  <a:pt x="101676" y="61798"/>
                </a:lnTo>
                <a:lnTo>
                  <a:pt x="99110" y="63931"/>
                </a:lnTo>
                <a:lnTo>
                  <a:pt x="96634" y="65481"/>
                </a:lnTo>
                <a:lnTo>
                  <a:pt x="95834" y="57454"/>
                </a:lnTo>
                <a:lnTo>
                  <a:pt x="107721" y="54864"/>
                </a:lnTo>
                <a:lnTo>
                  <a:pt x="107721" y="54368"/>
                </a:lnTo>
                <a:lnTo>
                  <a:pt x="95783" y="56959"/>
                </a:lnTo>
                <a:lnTo>
                  <a:pt x="92824" y="27279"/>
                </a:lnTo>
                <a:lnTo>
                  <a:pt x="92798" y="26949"/>
                </a:lnTo>
                <a:lnTo>
                  <a:pt x="93014" y="26835"/>
                </a:lnTo>
                <a:lnTo>
                  <a:pt x="93218" y="27038"/>
                </a:lnTo>
                <a:lnTo>
                  <a:pt x="128104" y="49491"/>
                </a:lnTo>
                <a:lnTo>
                  <a:pt x="128358" y="49644"/>
                </a:lnTo>
                <a:lnTo>
                  <a:pt x="128358" y="47040"/>
                </a:lnTo>
                <a:lnTo>
                  <a:pt x="115544" y="38188"/>
                </a:lnTo>
                <a:lnTo>
                  <a:pt x="116001" y="37515"/>
                </a:lnTo>
                <a:lnTo>
                  <a:pt x="116878" y="38112"/>
                </a:lnTo>
                <a:lnTo>
                  <a:pt x="117462" y="37249"/>
                </a:lnTo>
                <a:lnTo>
                  <a:pt x="116522" y="36626"/>
                </a:lnTo>
                <a:lnTo>
                  <a:pt x="117233" y="35636"/>
                </a:lnTo>
                <a:lnTo>
                  <a:pt x="118135" y="36233"/>
                </a:lnTo>
                <a:lnTo>
                  <a:pt x="118694" y="35369"/>
                </a:lnTo>
                <a:lnTo>
                  <a:pt x="108153" y="28384"/>
                </a:lnTo>
                <a:lnTo>
                  <a:pt x="107619" y="29210"/>
                </a:lnTo>
                <a:lnTo>
                  <a:pt x="116395" y="35064"/>
                </a:lnTo>
                <a:lnTo>
                  <a:pt x="115697" y="36080"/>
                </a:lnTo>
                <a:lnTo>
                  <a:pt x="115112" y="35699"/>
                </a:lnTo>
                <a:lnTo>
                  <a:pt x="115112" y="36906"/>
                </a:lnTo>
                <a:lnTo>
                  <a:pt x="114681" y="37592"/>
                </a:lnTo>
                <a:lnTo>
                  <a:pt x="106845" y="32169"/>
                </a:lnTo>
                <a:lnTo>
                  <a:pt x="107188" y="31648"/>
                </a:lnTo>
                <a:lnTo>
                  <a:pt x="115112" y="36906"/>
                </a:lnTo>
                <a:lnTo>
                  <a:pt x="115112" y="35699"/>
                </a:lnTo>
                <a:lnTo>
                  <a:pt x="104749" y="28803"/>
                </a:lnTo>
                <a:lnTo>
                  <a:pt x="104165" y="29654"/>
                </a:lnTo>
                <a:lnTo>
                  <a:pt x="106476" y="31178"/>
                </a:lnTo>
                <a:lnTo>
                  <a:pt x="106146" y="31686"/>
                </a:lnTo>
                <a:lnTo>
                  <a:pt x="99644" y="27190"/>
                </a:lnTo>
                <a:lnTo>
                  <a:pt x="101307" y="26670"/>
                </a:lnTo>
                <a:lnTo>
                  <a:pt x="100380" y="26479"/>
                </a:lnTo>
                <a:lnTo>
                  <a:pt x="99174" y="26873"/>
                </a:lnTo>
                <a:lnTo>
                  <a:pt x="98120" y="26136"/>
                </a:lnTo>
                <a:lnTo>
                  <a:pt x="94310" y="23507"/>
                </a:lnTo>
                <a:lnTo>
                  <a:pt x="94043" y="23342"/>
                </a:lnTo>
                <a:lnTo>
                  <a:pt x="93586" y="23190"/>
                </a:lnTo>
                <a:lnTo>
                  <a:pt x="92024" y="23291"/>
                </a:lnTo>
                <a:lnTo>
                  <a:pt x="92024" y="65379"/>
                </a:lnTo>
                <a:lnTo>
                  <a:pt x="91859" y="65455"/>
                </a:lnTo>
                <a:lnTo>
                  <a:pt x="48107" y="36195"/>
                </a:lnTo>
                <a:lnTo>
                  <a:pt x="39928" y="30734"/>
                </a:lnTo>
                <a:lnTo>
                  <a:pt x="39789" y="30568"/>
                </a:lnTo>
                <a:lnTo>
                  <a:pt x="39624" y="30416"/>
                </a:lnTo>
                <a:lnTo>
                  <a:pt x="39611" y="29565"/>
                </a:lnTo>
                <a:lnTo>
                  <a:pt x="39865" y="29349"/>
                </a:lnTo>
                <a:lnTo>
                  <a:pt x="87655" y="27279"/>
                </a:lnTo>
                <a:lnTo>
                  <a:pt x="88023" y="27279"/>
                </a:lnTo>
                <a:lnTo>
                  <a:pt x="88239" y="27495"/>
                </a:lnTo>
                <a:lnTo>
                  <a:pt x="88290" y="27838"/>
                </a:lnTo>
                <a:lnTo>
                  <a:pt x="92024" y="65379"/>
                </a:lnTo>
                <a:lnTo>
                  <a:pt x="92024" y="23291"/>
                </a:lnTo>
                <a:lnTo>
                  <a:pt x="91859" y="23291"/>
                </a:lnTo>
                <a:lnTo>
                  <a:pt x="91097" y="16167"/>
                </a:lnTo>
                <a:lnTo>
                  <a:pt x="90690" y="16230"/>
                </a:lnTo>
                <a:lnTo>
                  <a:pt x="90309" y="12573"/>
                </a:lnTo>
                <a:lnTo>
                  <a:pt x="93446" y="12255"/>
                </a:lnTo>
                <a:lnTo>
                  <a:pt x="92379" y="9842"/>
                </a:lnTo>
                <a:lnTo>
                  <a:pt x="95681" y="8585"/>
                </a:lnTo>
                <a:lnTo>
                  <a:pt x="98374" y="5803"/>
                </a:lnTo>
                <a:lnTo>
                  <a:pt x="101219" y="3187"/>
                </a:lnTo>
                <a:lnTo>
                  <a:pt x="102425" y="2679"/>
                </a:lnTo>
                <a:lnTo>
                  <a:pt x="100838" y="914"/>
                </a:lnTo>
                <a:lnTo>
                  <a:pt x="99923" y="0"/>
                </a:lnTo>
                <a:lnTo>
                  <a:pt x="95999" y="2679"/>
                </a:lnTo>
                <a:lnTo>
                  <a:pt x="90474" y="5499"/>
                </a:lnTo>
                <a:lnTo>
                  <a:pt x="79387" y="6553"/>
                </a:lnTo>
                <a:lnTo>
                  <a:pt x="76034" y="7200"/>
                </a:lnTo>
                <a:lnTo>
                  <a:pt x="75501" y="10604"/>
                </a:lnTo>
                <a:lnTo>
                  <a:pt x="76212" y="11404"/>
                </a:lnTo>
                <a:lnTo>
                  <a:pt x="84734" y="9296"/>
                </a:lnTo>
                <a:lnTo>
                  <a:pt x="86855" y="9817"/>
                </a:lnTo>
                <a:lnTo>
                  <a:pt x="87833" y="10706"/>
                </a:lnTo>
                <a:lnTo>
                  <a:pt x="88468" y="16484"/>
                </a:lnTo>
                <a:lnTo>
                  <a:pt x="87972" y="16510"/>
                </a:lnTo>
                <a:lnTo>
                  <a:pt x="88747" y="23456"/>
                </a:lnTo>
                <a:lnTo>
                  <a:pt x="39979" y="26136"/>
                </a:lnTo>
                <a:lnTo>
                  <a:pt x="39712" y="25908"/>
                </a:lnTo>
                <a:lnTo>
                  <a:pt x="39801" y="24422"/>
                </a:lnTo>
                <a:lnTo>
                  <a:pt x="39547" y="24155"/>
                </a:lnTo>
                <a:lnTo>
                  <a:pt x="39522" y="24028"/>
                </a:lnTo>
                <a:lnTo>
                  <a:pt x="39649" y="22288"/>
                </a:lnTo>
                <a:lnTo>
                  <a:pt x="39649" y="21971"/>
                </a:lnTo>
                <a:lnTo>
                  <a:pt x="39878" y="21590"/>
                </a:lnTo>
                <a:lnTo>
                  <a:pt x="40081" y="21463"/>
                </a:lnTo>
                <a:lnTo>
                  <a:pt x="40322" y="21272"/>
                </a:lnTo>
                <a:lnTo>
                  <a:pt x="40538" y="20904"/>
                </a:lnTo>
                <a:lnTo>
                  <a:pt x="40665" y="19253"/>
                </a:lnTo>
                <a:lnTo>
                  <a:pt x="40716" y="18923"/>
                </a:lnTo>
                <a:lnTo>
                  <a:pt x="40627" y="18592"/>
                </a:lnTo>
                <a:lnTo>
                  <a:pt x="40563" y="18453"/>
                </a:lnTo>
                <a:lnTo>
                  <a:pt x="40119" y="18262"/>
                </a:lnTo>
                <a:lnTo>
                  <a:pt x="37820" y="18008"/>
                </a:lnTo>
                <a:lnTo>
                  <a:pt x="37452" y="18084"/>
                </a:lnTo>
                <a:lnTo>
                  <a:pt x="37452" y="22123"/>
                </a:lnTo>
                <a:lnTo>
                  <a:pt x="37350" y="24066"/>
                </a:lnTo>
                <a:lnTo>
                  <a:pt x="37134" y="24053"/>
                </a:lnTo>
                <a:lnTo>
                  <a:pt x="36842" y="24282"/>
                </a:lnTo>
                <a:lnTo>
                  <a:pt x="36474" y="29908"/>
                </a:lnTo>
                <a:lnTo>
                  <a:pt x="36449" y="30365"/>
                </a:lnTo>
                <a:lnTo>
                  <a:pt x="36220" y="33934"/>
                </a:lnTo>
                <a:lnTo>
                  <a:pt x="35318" y="33972"/>
                </a:lnTo>
                <a:lnTo>
                  <a:pt x="31737" y="33642"/>
                </a:lnTo>
                <a:lnTo>
                  <a:pt x="31356" y="33451"/>
                </a:lnTo>
                <a:lnTo>
                  <a:pt x="30810" y="31610"/>
                </a:lnTo>
                <a:lnTo>
                  <a:pt x="30810" y="33147"/>
                </a:lnTo>
                <a:lnTo>
                  <a:pt x="29070" y="32181"/>
                </a:lnTo>
                <a:lnTo>
                  <a:pt x="27266" y="31153"/>
                </a:lnTo>
                <a:lnTo>
                  <a:pt x="26060" y="29679"/>
                </a:lnTo>
                <a:lnTo>
                  <a:pt x="24650" y="24549"/>
                </a:lnTo>
                <a:lnTo>
                  <a:pt x="25095" y="22352"/>
                </a:lnTo>
                <a:lnTo>
                  <a:pt x="25273" y="22733"/>
                </a:lnTo>
                <a:lnTo>
                  <a:pt x="25349" y="21742"/>
                </a:lnTo>
                <a:lnTo>
                  <a:pt x="25831" y="21234"/>
                </a:lnTo>
                <a:lnTo>
                  <a:pt x="29260" y="28105"/>
                </a:lnTo>
                <a:lnTo>
                  <a:pt x="28562" y="27851"/>
                </a:lnTo>
                <a:lnTo>
                  <a:pt x="27101" y="26720"/>
                </a:lnTo>
                <a:lnTo>
                  <a:pt x="25273" y="22733"/>
                </a:lnTo>
                <a:lnTo>
                  <a:pt x="25209" y="23698"/>
                </a:lnTo>
                <a:lnTo>
                  <a:pt x="27343" y="28409"/>
                </a:lnTo>
                <a:lnTo>
                  <a:pt x="29641" y="29324"/>
                </a:lnTo>
                <a:lnTo>
                  <a:pt x="30810" y="33147"/>
                </a:lnTo>
                <a:lnTo>
                  <a:pt x="30810" y="31610"/>
                </a:lnTo>
                <a:lnTo>
                  <a:pt x="30200" y="29540"/>
                </a:lnTo>
                <a:lnTo>
                  <a:pt x="31508" y="30048"/>
                </a:lnTo>
                <a:lnTo>
                  <a:pt x="36449" y="30365"/>
                </a:lnTo>
                <a:lnTo>
                  <a:pt x="36449" y="29908"/>
                </a:lnTo>
                <a:lnTo>
                  <a:pt x="35217" y="29819"/>
                </a:lnTo>
                <a:lnTo>
                  <a:pt x="32727" y="29387"/>
                </a:lnTo>
                <a:lnTo>
                  <a:pt x="30822" y="28663"/>
                </a:lnTo>
                <a:lnTo>
                  <a:pt x="29832" y="28321"/>
                </a:lnTo>
                <a:lnTo>
                  <a:pt x="29730" y="27940"/>
                </a:lnTo>
                <a:lnTo>
                  <a:pt x="28028" y="24498"/>
                </a:lnTo>
                <a:lnTo>
                  <a:pt x="26212" y="20840"/>
                </a:lnTo>
                <a:lnTo>
                  <a:pt x="28117" y="18872"/>
                </a:lnTo>
                <a:lnTo>
                  <a:pt x="28397" y="19075"/>
                </a:lnTo>
                <a:lnTo>
                  <a:pt x="28829" y="19291"/>
                </a:lnTo>
                <a:lnTo>
                  <a:pt x="29159" y="19316"/>
                </a:lnTo>
                <a:lnTo>
                  <a:pt x="30238" y="19558"/>
                </a:lnTo>
                <a:lnTo>
                  <a:pt x="30530" y="19646"/>
                </a:lnTo>
                <a:lnTo>
                  <a:pt x="30911" y="19583"/>
                </a:lnTo>
                <a:lnTo>
                  <a:pt x="31267" y="19278"/>
                </a:lnTo>
                <a:lnTo>
                  <a:pt x="31635" y="19291"/>
                </a:lnTo>
                <a:lnTo>
                  <a:pt x="31965" y="19392"/>
                </a:lnTo>
                <a:lnTo>
                  <a:pt x="36131" y="21031"/>
                </a:lnTo>
                <a:lnTo>
                  <a:pt x="36398" y="21170"/>
                </a:lnTo>
                <a:lnTo>
                  <a:pt x="36855" y="21361"/>
                </a:lnTo>
                <a:lnTo>
                  <a:pt x="37020" y="21526"/>
                </a:lnTo>
                <a:lnTo>
                  <a:pt x="37299" y="21691"/>
                </a:lnTo>
                <a:lnTo>
                  <a:pt x="37452" y="22123"/>
                </a:lnTo>
                <a:lnTo>
                  <a:pt x="37452" y="18084"/>
                </a:lnTo>
                <a:lnTo>
                  <a:pt x="37249" y="18173"/>
                </a:lnTo>
                <a:lnTo>
                  <a:pt x="37096" y="18338"/>
                </a:lnTo>
                <a:lnTo>
                  <a:pt x="36715" y="18351"/>
                </a:lnTo>
                <a:lnTo>
                  <a:pt x="33197" y="17018"/>
                </a:lnTo>
                <a:lnTo>
                  <a:pt x="32867" y="16941"/>
                </a:lnTo>
                <a:lnTo>
                  <a:pt x="32766" y="16814"/>
                </a:lnTo>
                <a:lnTo>
                  <a:pt x="32893" y="16738"/>
                </a:lnTo>
                <a:lnTo>
                  <a:pt x="33185" y="16433"/>
                </a:lnTo>
                <a:lnTo>
                  <a:pt x="37325" y="14681"/>
                </a:lnTo>
                <a:lnTo>
                  <a:pt x="37655" y="14795"/>
                </a:lnTo>
                <a:lnTo>
                  <a:pt x="38112" y="14833"/>
                </a:lnTo>
                <a:lnTo>
                  <a:pt x="39484" y="14427"/>
                </a:lnTo>
                <a:lnTo>
                  <a:pt x="39992" y="13398"/>
                </a:lnTo>
                <a:lnTo>
                  <a:pt x="39751" y="12458"/>
                </a:lnTo>
                <a:lnTo>
                  <a:pt x="39433" y="11493"/>
                </a:lnTo>
                <a:lnTo>
                  <a:pt x="38455" y="10947"/>
                </a:lnTo>
                <a:lnTo>
                  <a:pt x="37515" y="11226"/>
                </a:lnTo>
                <a:lnTo>
                  <a:pt x="37058" y="11391"/>
                </a:lnTo>
                <a:lnTo>
                  <a:pt x="36690" y="11709"/>
                </a:lnTo>
                <a:lnTo>
                  <a:pt x="36461" y="12039"/>
                </a:lnTo>
                <a:lnTo>
                  <a:pt x="32816" y="13411"/>
                </a:lnTo>
                <a:lnTo>
                  <a:pt x="32562" y="13525"/>
                </a:lnTo>
                <a:lnTo>
                  <a:pt x="32080" y="13589"/>
                </a:lnTo>
                <a:lnTo>
                  <a:pt x="31762" y="13589"/>
                </a:lnTo>
                <a:lnTo>
                  <a:pt x="31483" y="13525"/>
                </a:lnTo>
                <a:lnTo>
                  <a:pt x="31064" y="13690"/>
                </a:lnTo>
                <a:lnTo>
                  <a:pt x="30822" y="13855"/>
                </a:lnTo>
                <a:lnTo>
                  <a:pt x="30111" y="14414"/>
                </a:lnTo>
                <a:lnTo>
                  <a:pt x="29667" y="14681"/>
                </a:lnTo>
                <a:lnTo>
                  <a:pt x="28702" y="14998"/>
                </a:lnTo>
                <a:lnTo>
                  <a:pt x="28397" y="15049"/>
                </a:lnTo>
                <a:lnTo>
                  <a:pt x="27876" y="15430"/>
                </a:lnTo>
                <a:lnTo>
                  <a:pt x="27736" y="15392"/>
                </a:lnTo>
                <a:lnTo>
                  <a:pt x="27736" y="18567"/>
                </a:lnTo>
                <a:lnTo>
                  <a:pt x="25984" y="20383"/>
                </a:lnTo>
                <a:lnTo>
                  <a:pt x="26644" y="18961"/>
                </a:lnTo>
                <a:lnTo>
                  <a:pt x="25781" y="19977"/>
                </a:lnTo>
                <a:lnTo>
                  <a:pt x="24803" y="17983"/>
                </a:lnTo>
                <a:lnTo>
                  <a:pt x="27076" y="16433"/>
                </a:lnTo>
                <a:lnTo>
                  <a:pt x="27038" y="16586"/>
                </a:lnTo>
                <a:lnTo>
                  <a:pt x="27216" y="17856"/>
                </a:lnTo>
                <a:lnTo>
                  <a:pt x="26644" y="18961"/>
                </a:lnTo>
                <a:lnTo>
                  <a:pt x="27343" y="18148"/>
                </a:lnTo>
                <a:lnTo>
                  <a:pt x="27508" y="18376"/>
                </a:lnTo>
                <a:lnTo>
                  <a:pt x="27736" y="18567"/>
                </a:lnTo>
                <a:lnTo>
                  <a:pt x="27736" y="15392"/>
                </a:lnTo>
                <a:lnTo>
                  <a:pt x="24168" y="17881"/>
                </a:lnTo>
                <a:lnTo>
                  <a:pt x="25412" y="20408"/>
                </a:lnTo>
                <a:lnTo>
                  <a:pt x="24638" y="21310"/>
                </a:lnTo>
                <a:lnTo>
                  <a:pt x="24879" y="21882"/>
                </a:lnTo>
                <a:lnTo>
                  <a:pt x="23901" y="23634"/>
                </a:lnTo>
                <a:lnTo>
                  <a:pt x="25628" y="29946"/>
                </a:lnTo>
                <a:lnTo>
                  <a:pt x="26898" y="31483"/>
                </a:lnTo>
                <a:lnTo>
                  <a:pt x="28854" y="32613"/>
                </a:lnTo>
                <a:lnTo>
                  <a:pt x="31013" y="33807"/>
                </a:lnTo>
                <a:lnTo>
                  <a:pt x="31788" y="36334"/>
                </a:lnTo>
                <a:lnTo>
                  <a:pt x="30429" y="47307"/>
                </a:lnTo>
                <a:lnTo>
                  <a:pt x="29527" y="47244"/>
                </a:lnTo>
                <a:lnTo>
                  <a:pt x="29476" y="49885"/>
                </a:lnTo>
                <a:lnTo>
                  <a:pt x="28282" y="49987"/>
                </a:lnTo>
                <a:lnTo>
                  <a:pt x="28397" y="50749"/>
                </a:lnTo>
                <a:lnTo>
                  <a:pt x="28333" y="50622"/>
                </a:lnTo>
                <a:lnTo>
                  <a:pt x="28282" y="50749"/>
                </a:lnTo>
                <a:lnTo>
                  <a:pt x="28143" y="49987"/>
                </a:lnTo>
                <a:lnTo>
                  <a:pt x="26682" y="50241"/>
                </a:lnTo>
                <a:lnTo>
                  <a:pt x="26784" y="51003"/>
                </a:lnTo>
                <a:lnTo>
                  <a:pt x="26479" y="50241"/>
                </a:lnTo>
                <a:lnTo>
                  <a:pt x="25095" y="50622"/>
                </a:lnTo>
                <a:lnTo>
                  <a:pt x="25234" y="51384"/>
                </a:lnTo>
                <a:lnTo>
                  <a:pt x="25184" y="51257"/>
                </a:lnTo>
                <a:lnTo>
                  <a:pt x="25120" y="51384"/>
                </a:lnTo>
                <a:lnTo>
                  <a:pt x="24904" y="50622"/>
                </a:lnTo>
                <a:lnTo>
                  <a:pt x="23520" y="51003"/>
                </a:lnTo>
                <a:lnTo>
                  <a:pt x="23698" y="51638"/>
                </a:lnTo>
                <a:lnTo>
                  <a:pt x="23545" y="51765"/>
                </a:lnTo>
                <a:lnTo>
                  <a:pt x="23317" y="51130"/>
                </a:lnTo>
                <a:lnTo>
                  <a:pt x="21907" y="51511"/>
                </a:lnTo>
                <a:lnTo>
                  <a:pt x="22186" y="52146"/>
                </a:lnTo>
                <a:lnTo>
                  <a:pt x="22047" y="52273"/>
                </a:lnTo>
                <a:lnTo>
                  <a:pt x="21780" y="51638"/>
                </a:lnTo>
                <a:lnTo>
                  <a:pt x="20421" y="52146"/>
                </a:lnTo>
                <a:lnTo>
                  <a:pt x="20662" y="52781"/>
                </a:lnTo>
                <a:lnTo>
                  <a:pt x="20510" y="52781"/>
                </a:lnTo>
                <a:lnTo>
                  <a:pt x="20218" y="52146"/>
                </a:lnTo>
                <a:lnTo>
                  <a:pt x="18884" y="52781"/>
                </a:lnTo>
                <a:lnTo>
                  <a:pt x="19177" y="53416"/>
                </a:lnTo>
                <a:lnTo>
                  <a:pt x="19050" y="53543"/>
                </a:lnTo>
                <a:lnTo>
                  <a:pt x="18694" y="52781"/>
                </a:lnTo>
                <a:lnTo>
                  <a:pt x="17640" y="53416"/>
                </a:lnTo>
                <a:lnTo>
                  <a:pt x="17538" y="53797"/>
                </a:lnTo>
                <a:lnTo>
                  <a:pt x="17703" y="54178"/>
                </a:lnTo>
                <a:lnTo>
                  <a:pt x="17614" y="54305"/>
                </a:lnTo>
                <a:lnTo>
                  <a:pt x="17297" y="53543"/>
                </a:lnTo>
                <a:lnTo>
                  <a:pt x="16002" y="54305"/>
                </a:lnTo>
                <a:lnTo>
                  <a:pt x="16217" y="54686"/>
                </a:lnTo>
                <a:lnTo>
                  <a:pt x="16281" y="55067"/>
                </a:lnTo>
                <a:lnTo>
                  <a:pt x="15811" y="54432"/>
                </a:lnTo>
                <a:lnTo>
                  <a:pt x="14782" y="55067"/>
                </a:lnTo>
                <a:lnTo>
                  <a:pt x="14668" y="55321"/>
                </a:lnTo>
                <a:lnTo>
                  <a:pt x="15011" y="55829"/>
                </a:lnTo>
                <a:lnTo>
                  <a:pt x="14439" y="55321"/>
                </a:lnTo>
                <a:lnTo>
                  <a:pt x="13258" y="56083"/>
                </a:lnTo>
                <a:lnTo>
                  <a:pt x="13716" y="56718"/>
                </a:lnTo>
                <a:lnTo>
                  <a:pt x="13589" y="56845"/>
                </a:lnTo>
                <a:lnTo>
                  <a:pt x="13144" y="56210"/>
                </a:lnTo>
                <a:lnTo>
                  <a:pt x="11976" y="57226"/>
                </a:lnTo>
                <a:lnTo>
                  <a:pt x="12268" y="57480"/>
                </a:lnTo>
                <a:lnTo>
                  <a:pt x="12306" y="57861"/>
                </a:lnTo>
                <a:lnTo>
                  <a:pt x="11836" y="57226"/>
                </a:lnTo>
                <a:lnTo>
                  <a:pt x="10858" y="58115"/>
                </a:lnTo>
                <a:lnTo>
                  <a:pt x="10833" y="58369"/>
                </a:lnTo>
                <a:lnTo>
                  <a:pt x="11201" y="58750"/>
                </a:lnTo>
                <a:lnTo>
                  <a:pt x="11150" y="58877"/>
                </a:lnTo>
                <a:lnTo>
                  <a:pt x="10617" y="58369"/>
                </a:lnTo>
                <a:lnTo>
                  <a:pt x="9588" y="59385"/>
                </a:lnTo>
                <a:lnTo>
                  <a:pt x="10045" y="59893"/>
                </a:lnTo>
                <a:lnTo>
                  <a:pt x="9918" y="60020"/>
                </a:lnTo>
                <a:lnTo>
                  <a:pt x="9410" y="59512"/>
                </a:lnTo>
                <a:lnTo>
                  <a:pt x="8394" y="60528"/>
                </a:lnTo>
                <a:lnTo>
                  <a:pt x="8991" y="61036"/>
                </a:lnTo>
                <a:lnTo>
                  <a:pt x="8851" y="61163"/>
                </a:lnTo>
                <a:lnTo>
                  <a:pt x="8305" y="60655"/>
                </a:lnTo>
                <a:lnTo>
                  <a:pt x="7378" y="61798"/>
                </a:lnTo>
                <a:lnTo>
                  <a:pt x="7785" y="62179"/>
                </a:lnTo>
                <a:lnTo>
                  <a:pt x="7874" y="62433"/>
                </a:lnTo>
                <a:lnTo>
                  <a:pt x="7239" y="61925"/>
                </a:lnTo>
                <a:lnTo>
                  <a:pt x="6337" y="63068"/>
                </a:lnTo>
                <a:lnTo>
                  <a:pt x="6807" y="63449"/>
                </a:lnTo>
                <a:lnTo>
                  <a:pt x="6908" y="63703"/>
                </a:lnTo>
                <a:lnTo>
                  <a:pt x="6261" y="63195"/>
                </a:lnTo>
                <a:lnTo>
                  <a:pt x="5410" y="64465"/>
                </a:lnTo>
                <a:lnTo>
                  <a:pt x="6007" y="64846"/>
                </a:lnTo>
                <a:lnTo>
                  <a:pt x="5969" y="64973"/>
                </a:lnTo>
                <a:lnTo>
                  <a:pt x="5308" y="64592"/>
                </a:lnTo>
                <a:lnTo>
                  <a:pt x="4572" y="65862"/>
                </a:lnTo>
                <a:lnTo>
                  <a:pt x="5207" y="66243"/>
                </a:lnTo>
                <a:lnTo>
                  <a:pt x="5092" y="66370"/>
                </a:lnTo>
                <a:lnTo>
                  <a:pt x="4457" y="65989"/>
                </a:lnTo>
                <a:lnTo>
                  <a:pt x="3746" y="67259"/>
                </a:lnTo>
                <a:lnTo>
                  <a:pt x="4394" y="67640"/>
                </a:lnTo>
                <a:lnTo>
                  <a:pt x="4356" y="67767"/>
                </a:lnTo>
                <a:lnTo>
                  <a:pt x="3670" y="67513"/>
                </a:lnTo>
                <a:lnTo>
                  <a:pt x="3035" y="68783"/>
                </a:lnTo>
                <a:lnTo>
                  <a:pt x="3695" y="69037"/>
                </a:lnTo>
                <a:lnTo>
                  <a:pt x="3606" y="69164"/>
                </a:lnTo>
                <a:lnTo>
                  <a:pt x="2959" y="68910"/>
                </a:lnTo>
                <a:lnTo>
                  <a:pt x="2400" y="70180"/>
                </a:lnTo>
                <a:lnTo>
                  <a:pt x="3060" y="70561"/>
                </a:lnTo>
                <a:lnTo>
                  <a:pt x="2997" y="70688"/>
                </a:lnTo>
                <a:lnTo>
                  <a:pt x="2311" y="70434"/>
                </a:lnTo>
                <a:lnTo>
                  <a:pt x="1841" y="71831"/>
                </a:lnTo>
                <a:lnTo>
                  <a:pt x="2501" y="72085"/>
                </a:lnTo>
                <a:lnTo>
                  <a:pt x="2451" y="72212"/>
                </a:lnTo>
                <a:lnTo>
                  <a:pt x="1739" y="71958"/>
                </a:lnTo>
                <a:lnTo>
                  <a:pt x="1346" y="73355"/>
                </a:lnTo>
                <a:lnTo>
                  <a:pt x="2006" y="73609"/>
                </a:lnTo>
                <a:lnTo>
                  <a:pt x="1981" y="73736"/>
                </a:lnTo>
                <a:lnTo>
                  <a:pt x="1295" y="73482"/>
                </a:lnTo>
                <a:lnTo>
                  <a:pt x="901" y="75006"/>
                </a:lnTo>
                <a:lnTo>
                  <a:pt x="1612" y="75133"/>
                </a:lnTo>
                <a:lnTo>
                  <a:pt x="1562" y="75260"/>
                </a:lnTo>
                <a:lnTo>
                  <a:pt x="876" y="75133"/>
                </a:lnTo>
                <a:lnTo>
                  <a:pt x="546" y="76530"/>
                </a:lnTo>
                <a:lnTo>
                  <a:pt x="1282" y="76657"/>
                </a:lnTo>
                <a:lnTo>
                  <a:pt x="1244" y="76784"/>
                </a:lnTo>
                <a:lnTo>
                  <a:pt x="508" y="76784"/>
                </a:lnTo>
                <a:lnTo>
                  <a:pt x="304" y="78181"/>
                </a:lnTo>
                <a:lnTo>
                  <a:pt x="1041" y="78308"/>
                </a:lnTo>
                <a:lnTo>
                  <a:pt x="1003" y="78435"/>
                </a:lnTo>
                <a:lnTo>
                  <a:pt x="279" y="78308"/>
                </a:lnTo>
                <a:lnTo>
                  <a:pt x="127" y="79832"/>
                </a:lnTo>
                <a:lnTo>
                  <a:pt x="876" y="79832"/>
                </a:lnTo>
                <a:lnTo>
                  <a:pt x="825" y="79959"/>
                </a:lnTo>
                <a:lnTo>
                  <a:pt x="101" y="79959"/>
                </a:lnTo>
                <a:lnTo>
                  <a:pt x="38" y="81483"/>
                </a:lnTo>
                <a:lnTo>
                  <a:pt x="749" y="81483"/>
                </a:lnTo>
                <a:lnTo>
                  <a:pt x="749" y="81610"/>
                </a:lnTo>
                <a:lnTo>
                  <a:pt x="0" y="81610"/>
                </a:lnTo>
                <a:lnTo>
                  <a:pt x="12" y="83134"/>
                </a:lnTo>
                <a:lnTo>
                  <a:pt x="749" y="83007"/>
                </a:lnTo>
                <a:lnTo>
                  <a:pt x="774" y="83134"/>
                </a:lnTo>
                <a:lnTo>
                  <a:pt x="749" y="83261"/>
                </a:lnTo>
                <a:lnTo>
                  <a:pt x="50" y="83261"/>
                </a:lnTo>
                <a:lnTo>
                  <a:pt x="76" y="84658"/>
                </a:lnTo>
                <a:lnTo>
                  <a:pt x="812" y="84658"/>
                </a:lnTo>
                <a:lnTo>
                  <a:pt x="825" y="84912"/>
                </a:lnTo>
                <a:lnTo>
                  <a:pt x="101" y="84912"/>
                </a:lnTo>
                <a:lnTo>
                  <a:pt x="241" y="86309"/>
                </a:lnTo>
                <a:lnTo>
                  <a:pt x="977" y="86309"/>
                </a:lnTo>
                <a:lnTo>
                  <a:pt x="965" y="86436"/>
                </a:lnTo>
                <a:lnTo>
                  <a:pt x="279" y="86563"/>
                </a:lnTo>
                <a:lnTo>
                  <a:pt x="482" y="87960"/>
                </a:lnTo>
                <a:lnTo>
                  <a:pt x="1219" y="87833"/>
                </a:lnTo>
                <a:lnTo>
                  <a:pt x="1193" y="87960"/>
                </a:lnTo>
                <a:lnTo>
                  <a:pt x="1206" y="88087"/>
                </a:lnTo>
                <a:lnTo>
                  <a:pt x="482" y="88214"/>
                </a:lnTo>
                <a:lnTo>
                  <a:pt x="825" y="89611"/>
                </a:lnTo>
                <a:lnTo>
                  <a:pt x="1473" y="89357"/>
                </a:lnTo>
                <a:lnTo>
                  <a:pt x="1574" y="89611"/>
                </a:lnTo>
                <a:lnTo>
                  <a:pt x="850" y="89738"/>
                </a:lnTo>
                <a:lnTo>
                  <a:pt x="1143" y="91135"/>
                </a:lnTo>
                <a:lnTo>
                  <a:pt x="1879" y="91008"/>
                </a:lnTo>
                <a:lnTo>
                  <a:pt x="1930" y="91135"/>
                </a:lnTo>
                <a:lnTo>
                  <a:pt x="1231" y="91389"/>
                </a:lnTo>
                <a:lnTo>
                  <a:pt x="1676" y="92786"/>
                </a:lnTo>
                <a:lnTo>
                  <a:pt x="2336" y="92532"/>
                </a:lnTo>
                <a:lnTo>
                  <a:pt x="2374" y="92659"/>
                </a:lnTo>
                <a:lnTo>
                  <a:pt x="1701" y="92913"/>
                </a:lnTo>
                <a:lnTo>
                  <a:pt x="2222" y="94310"/>
                </a:lnTo>
                <a:lnTo>
                  <a:pt x="2882" y="94056"/>
                </a:lnTo>
                <a:lnTo>
                  <a:pt x="2908" y="94183"/>
                </a:lnTo>
                <a:lnTo>
                  <a:pt x="2247" y="94437"/>
                </a:lnTo>
                <a:lnTo>
                  <a:pt x="2806" y="95834"/>
                </a:lnTo>
                <a:lnTo>
                  <a:pt x="3505" y="95580"/>
                </a:lnTo>
                <a:lnTo>
                  <a:pt x="3556" y="95707"/>
                </a:lnTo>
                <a:lnTo>
                  <a:pt x="2870" y="95961"/>
                </a:lnTo>
                <a:lnTo>
                  <a:pt x="3517" y="97358"/>
                </a:lnTo>
                <a:lnTo>
                  <a:pt x="4165" y="96977"/>
                </a:lnTo>
                <a:lnTo>
                  <a:pt x="4203" y="97104"/>
                </a:lnTo>
                <a:lnTo>
                  <a:pt x="3594" y="97485"/>
                </a:lnTo>
                <a:lnTo>
                  <a:pt x="4318" y="98755"/>
                </a:lnTo>
                <a:lnTo>
                  <a:pt x="4940" y="98374"/>
                </a:lnTo>
                <a:lnTo>
                  <a:pt x="4991" y="98501"/>
                </a:lnTo>
                <a:lnTo>
                  <a:pt x="4572" y="98767"/>
                </a:lnTo>
                <a:lnTo>
                  <a:pt x="4457" y="99009"/>
                </a:lnTo>
                <a:lnTo>
                  <a:pt x="5130" y="100152"/>
                </a:lnTo>
                <a:lnTo>
                  <a:pt x="5753" y="99796"/>
                </a:lnTo>
                <a:lnTo>
                  <a:pt x="5245" y="100279"/>
                </a:lnTo>
                <a:lnTo>
                  <a:pt x="6032" y="101422"/>
                </a:lnTo>
                <a:lnTo>
                  <a:pt x="6654" y="101168"/>
                </a:lnTo>
                <a:lnTo>
                  <a:pt x="6718" y="101295"/>
                </a:lnTo>
                <a:lnTo>
                  <a:pt x="6375" y="101549"/>
                </a:lnTo>
                <a:lnTo>
                  <a:pt x="6286" y="101803"/>
                </a:lnTo>
                <a:lnTo>
                  <a:pt x="7048" y="102819"/>
                </a:lnTo>
                <a:lnTo>
                  <a:pt x="7607" y="102438"/>
                </a:lnTo>
                <a:lnTo>
                  <a:pt x="7162" y="102946"/>
                </a:lnTo>
                <a:lnTo>
                  <a:pt x="8039" y="104089"/>
                </a:lnTo>
                <a:lnTo>
                  <a:pt x="8636" y="103581"/>
                </a:lnTo>
                <a:lnTo>
                  <a:pt x="8674" y="103708"/>
                </a:lnTo>
                <a:lnTo>
                  <a:pt x="8178" y="104216"/>
                </a:lnTo>
                <a:lnTo>
                  <a:pt x="9182" y="105232"/>
                </a:lnTo>
                <a:lnTo>
                  <a:pt x="9715" y="104851"/>
                </a:lnTo>
                <a:lnTo>
                  <a:pt x="9690" y="105105"/>
                </a:lnTo>
                <a:lnTo>
                  <a:pt x="9563" y="105232"/>
                </a:lnTo>
                <a:lnTo>
                  <a:pt x="9448" y="105613"/>
                </a:lnTo>
                <a:lnTo>
                  <a:pt x="10337" y="106502"/>
                </a:lnTo>
                <a:lnTo>
                  <a:pt x="10845" y="105867"/>
                </a:lnTo>
                <a:lnTo>
                  <a:pt x="10947" y="105994"/>
                </a:lnTo>
                <a:lnTo>
                  <a:pt x="10515" y="106629"/>
                </a:lnTo>
                <a:lnTo>
                  <a:pt x="11557" y="107518"/>
                </a:lnTo>
                <a:lnTo>
                  <a:pt x="12115" y="107010"/>
                </a:lnTo>
                <a:lnTo>
                  <a:pt x="12115" y="107137"/>
                </a:lnTo>
                <a:lnTo>
                  <a:pt x="12039" y="107264"/>
                </a:lnTo>
                <a:lnTo>
                  <a:pt x="11709" y="107645"/>
                </a:lnTo>
                <a:lnTo>
                  <a:pt x="12852" y="108661"/>
                </a:lnTo>
                <a:lnTo>
                  <a:pt x="13309" y="108026"/>
                </a:lnTo>
                <a:lnTo>
                  <a:pt x="12992" y="108661"/>
                </a:lnTo>
                <a:lnTo>
                  <a:pt x="14173" y="109550"/>
                </a:lnTo>
                <a:lnTo>
                  <a:pt x="14605" y="109042"/>
                </a:lnTo>
                <a:lnTo>
                  <a:pt x="14300" y="109677"/>
                </a:lnTo>
                <a:lnTo>
                  <a:pt x="15494" y="110439"/>
                </a:lnTo>
                <a:lnTo>
                  <a:pt x="15900" y="109804"/>
                </a:lnTo>
                <a:lnTo>
                  <a:pt x="16002" y="110058"/>
                </a:lnTo>
                <a:lnTo>
                  <a:pt x="15671" y="110566"/>
                </a:lnTo>
                <a:lnTo>
                  <a:pt x="16941" y="111328"/>
                </a:lnTo>
                <a:lnTo>
                  <a:pt x="17297" y="110693"/>
                </a:lnTo>
                <a:lnTo>
                  <a:pt x="17462" y="110693"/>
                </a:lnTo>
                <a:lnTo>
                  <a:pt x="17132" y="111328"/>
                </a:lnTo>
                <a:lnTo>
                  <a:pt x="18402" y="112090"/>
                </a:lnTo>
                <a:lnTo>
                  <a:pt x="18757" y="111455"/>
                </a:lnTo>
                <a:lnTo>
                  <a:pt x="18592" y="112090"/>
                </a:lnTo>
                <a:lnTo>
                  <a:pt x="19900" y="112725"/>
                </a:lnTo>
                <a:lnTo>
                  <a:pt x="20193" y="112090"/>
                </a:lnTo>
                <a:lnTo>
                  <a:pt x="20332" y="112090"/>
                </a:lnTo>
                <a:lnTo>
                  <a:pt x="20066" y="112852"/>
                </a:lnTo>
                <a:lnTo>
                  <a:pt x="21424" y="113360"/>
                </a:lnTo>
                <a:lnTo>
                  <a:pt x="21666" y="112598"/>
                </a:lnTo>
                <a:lnTo>
                  <a:pt x="21755" y="112725"/>
                </a:lnTo>
                <a:lnTo>
                  <a:pt x="21755" y="112979"/>
                </a:lnTo>
                <a:lnTo>
                  <a:pt x="21590" y="113487"/>
                </a:lnTo>
                <a:lnTo>
                  <a:pt x="22974" y="113868"/>
                </a:lnTo>
                <a:lnTo>
                  <a:pt x="23215" y="113106"/>
                </a:lnTo>
                <a:lnTo>
                  <a:pt x="23253" y="113233"/>
                </a:lnTo>
                <a:lnTo>
                  <a:pt x="23190" y="113995"/>
                </a:lnTo>
                <a:lnTo>
                  <a:pt x="24549" y="114376"/>
                </a:lnTo>
                <a:lnTo>
                  <a:pt x="24752" y="113614"/>
                </a:lnTo>
                <a:lnTo>
                  <a:pt x="24790" y="113741"/>
                </a:lnTo>
                <a:lnTo>
                  <a:pt x="24892" y="113614"/>
                </a:lnTo>
                <a:lnTo>
                  <a:pt x="24739" y="114376"/>
                </a:lnTo>
                <a:lnTo>
                  <a:pt x="26149" y="114757"/>
                </a:lnTo>
                <a:lnTo>
                  <a:pt x="26327" y="113995"/>
                </a:lnTo>
                <a:lnTo>
                  <a:pt x="26479" y="113995"/>
                </a:lnTo>
                <a:lnTo>
                  <a:pt x="26339" y="114757"/>
                </a:lnTo>
                <a:lnTo>
                  <a:pt x="27787" y="115011"/>
                </a:lnTo>
                <a:lnTo>
                  <a:pt x="27876" y="114249"/>
                </a:lnTo>
                <a:lnTo>
                  <a:pt x="27940" y="114376"/>
                </a:lnTo>
                <a:lnTo>
                  <a:pt x="27990" y="114249"/>
                </a:lnTo>
                <a:lnTo>
                  <a:pt x="27978" y="115011"/>
                </a:lnTo>
                <a:lnTo>
                  <a:pt x="29413" y="115265"/>
                </a:lnTo>
                <a:lnTo>
                  <a:pt x="29451" y="114503"/>
                </a:lnTo>
                <a:lnTo>
                  <a:pt x="29654" y="114503"/>
                </a:lnTo>
                <a:lnTo>
                  <a:pt x="29578" y="115265"/>
                </a:lnTo>
                <a:lnTo>
                  <a:pt x="31026" y="115392"/>
                </a:lnTo>
                <a:lnTo>
                  <a:pt x="31102" y="114630"/>
                </a:lnTo>
                <a:lnTo>
                  <a:pt x="31216" y="115392"/>
                </a:lnTo>
                <a:lnTo>
                  <a:pt x="32677" y="115392"/>
                </a:lnTo>
                <a:lnTo>
                  <a:pt x="32677" y="114630"/>
                </a:lnTo>
                <a:lnTo>
                  <a:pt x="32715" y="114757"/>
                </a:lnTo>
                <a:lnTo>
                  <a:pt x="32766" y="114630"/>
                </a:lnTo>
                <a:lnTo>
                  <a:pt x="32893" y="114630"/>
                </a:lnTo>
                <a:lnTo>
                  <a:pt x="32829" y="115392"/>
                </a:lnTo>
                <a:lnTo>
                  <a:pt x="34264" y="115392"/>
                </a:lnTo>
                <a:lnTo>
                  <a:pt x="34277" y="114630"/>
                </a:lnTo>
                <a:lnTo>
                  <a:pt x="34404" y="114630"/>
                </a:lnTo>
                <a:lnTo>
                  <a:pt x="34467" y="115392"/>
                </a:lnTo>
                <a:lnTo>
                  <a:pt x="35941" y="115265"/>
                </a:lnTo>
                <a:lnTo>
                  <a:pt x="35928" y="114630"/>
                </a:lnTo>
                <a:lnTo>
                  <a:pt x="35928" y="114503"/>
                </a:lnTo>
                <a:lnTo>
                  <a:pt x="36004" y="114630"/>
                </a:lnTo>
                <a:lnTo>
                  <a:pt x="36055" y="114503"/>
                </a:lnTo>
                <a:lnTo>
                  <a:pt x="36131" y="115265"/>
                </a:lnTo>
                <a:lnTo>
                  <a:pt x="37579" y="115138"/>
                </a:lnTo>
                <a:lnTo>
                  <a:pt x="37477" y="114503"/>
                </a:lnTo>
                <a:lnTo>
                  <a:pt x="37452" y="114376"/>
                </a:lnTo>
                <a:lnTo>
                  <a:pt x="37655" y="114376"/>
                </a:lnTo>
                <a:lnTo>
                  <a:pt x="37757" y="115011"/>
                </a:lnTo>
                <a:lnTo>
                  <a:pt x="39179" y="114757"/>
                </a:lnTo>
                <a:lnTo>
                  <a:pt x="39103" y="114376"/>
                </a:lnTo>
                <a:lnTo>
                  <a:pt x="39077" y="114249"/>
                </a:lnTo>
                <a:lnTo>
                  <a:pt x="39128" y="114122"/>
                </a:lnTo>
                <a:lnTo>
                  <a:pt x="39255" y="113995"/>
                </a:lnTo>
                <a:lnTo>
                  <a:pt x="39370" y="114757"/>
                </a:lnTo>
                <a:lnTo>
                  <a:pt x="40805" y="114503"/>
                </a:lnTo>
                <a:lnTo>
                  <a:pt x="40678" y="113995"/>
                </a:lnTo>
                <a:lnTo>
                  <a:pt x="40614" y="113741"/>
                </a:lnTo>
                <a:lnTo>
                  <a:pt x="40754" y="113741"/>
                </a:lnTo>
                <a:lnTo>
                  <a:pt x="40944" y="114376"/>
                </a:lnTo>
                <a:lnTo>
                  <a:pt x="42341" y="113995"/>
                </a:lnTo>
                <a:lnTo>
                  <a:pt x="42252" y="113741"/>
                </a:lnTo>
                <a:lnTo>
                  <a:pt x="42214" y="113614"/>
                </a:lnTo>
                <a:lnTo>
                  <a:pt x="42214" y="113233"/>
                </a:lnTo>
                <a:lnTo>
                  <a:pt x="42227" y="113360"/>
                </a:lnTo>
                <a:lnTo>
                  <a:pt x="42278" y="113233"/>
                </a:lnTo>
                <a:lnTo>
                  <a:pt x="42468" y="113995"/>
                </a:lnTo>
                <a:lnTo>
                  <a:pt x="43827" y="113487"/>
                </a:lnTo>
                <a:lnTo>
                  <a:pt x="43713" y="113106"/>
                </a:lnTo>
                <a:lnTo>
                  <a:pt x="43637" y="112852"/>
                </a:lnTo>
                <a:lnTo>
                  <a:pt x="43980" y="113487"/>
                </a:lnTo>
                <a:lnTo>
                  <a:pt x="45351" y="112979"/>
                </a:lnTo>
                <a:lnTo>
                  <a:pt x="45313" y="112852"/>
                </a:lnTo>
                <a:lnTo>
                  <a:pt x="45224" y="112598"/>
                </a:lnTo>
                <a:lnTo>
                  <a:pt x="45097" y="112217"/>
                </a:lnTo>
                <a:lnTo>
                  <a:pt x="45161" y="112344"/>
                </a:lnTo>
                <a:lnTo>
                  <a:pt x="45173" y="112217"/>
                </a:lnTo>
                <a:lnTo>
                  <a:pt x="45554" y="112852"/>
                </a:lnTo>
                <a:lnTo>
                  <a:pt x="46850" y="112344"/>
                </a:lnTo>
                <a:lnTo>
                  <a:pt x="46799" y="112217"/>
                </a:lnTo>
                <a:lnTo>
                  <a:pt x="46748" y="112090"/>
                </a:lnTo>
                <a:lnTo>
                  <a:pt x="46558" y="111582"/>
                </a:lnTo>
                <a:lnTo>
                  <a:pt x="46697" y="111582"/>
                </a:lnTo>
                <a:lnTo>
                  <a:pt x="47002" y="112217"/>
                </a:lnTo>
                <a:lnTo>
                  <a:pt x="48336" y="111582"/>
                </a:lnTo>
                <a:lnTo>
                  <a:pt x="48260" y="111455"/>
                </a:lnTo>
                <a:lnTo>
                  <a:pt x="47967" y="110947"/>
                </a:lnTo>
                <a:lnTo>
                  <a:pt x="48056" y="110820"/>
                </a:lnTo>
                <a:lnTo>
                  <a:pt x="48488" y="111455"/>
                </a:lnTo>
                <a:lnTo>
                  <a:pt x="49771" y="110820"/>
                </a:lnTo>
                <a:lnTo>
                  <a:pt x="49695" y="110693"/>
                </a:lnTo>
                <a:lnTo>
                  <a:pt x="49466" y="110312"/>
                </a:lnTo>
                <a:lnTo>
                  <a:pt x="49415" y="110058"/>
                </a:lnTo>
                <a:lnTo>
                  <a:pt x="49898" y="110693"/>
                </a:lnTo>
                <a:lnTo>
                  <a:pt x="50914" y="110058"/>
                </a:lnTo>
                <a:lnTo>
                  <a:pt x="50876" y="109550"/>
                </a:lnTo>
                <a:lnTo>
                  <a:pt x="50812" y="109296"/>
                </a:lnTo>
                <a:lnTo>
                  <a:pt x="50838" y="109169"/>
                </a:lnTo>
                <a:lnTo>
                  <a:pt x="51295" y="109804"/>
                </a:lnTo>
                <a:lnTo>
                  <a:pt x="52133" y="109169"/>
                </a:lnTo>
                <a:lnTo>
                  <a:pt x="52476" y="108915"/>
                </a:lnTo>
                <a:lnTo>
                  <a:pt x="52057" y="108280"/>
                </a:lnTo>
                <a:lnTo>
                  <a:pt x="52209" y="108280"/>
                </a:lnTo>
                <a:lnTo>
                  <a:pt x="52616" y="108788"/>
                </a:lnTo>
                <a:lnTo>
                  <a:pt x="53276" y="108280"/>
                </a:lnTo>
                <a:lnTo>
                  <a:pt x="53771" y="107899"/>
                </a:lnTo>
                <a:lnTo>
                  <a:pt x="53314" y="107391"/>
                </a:lnTo>
                <a:lnTo>
                  <a:pt x="53441" y="107264"/>
                </a:lnTo>
                <a:lnTo>
                  <a:pt x="53911" y="107899"/>
                </a:lnTo>
                <a:lnTo>
                  <a:pt x="54597" y="107264"/>
                </a:lnTo>
                <a:lnTo>
                  <a:pt x="55003" y="106883"/>
                </a:lnTo>
                <a:lnTo>
                  <a:pt x="54660" y="106502"/>
                </a:lnTo>
                <a:lnTo>
                  <a:pt x="54584" y="106375"/>
                </a:lnTo>
                <a:lnTo>
                  <a:pt x="54584" y="106248"/>
                </a:lnTo>
                <a:lnTo>
                  <a:pt x="55156" y="106756"/>
                </a:lnTo>
                <a:lnTo>
                  <a:pt x="55676" y="106248"/>
                </a:lnTo>
                <a:lnTo>
                  <a:pt x="56197" y="105740"/>
                </a:lnTo>
                <a:lnTo>
                  <a:pt x="55689" y="105232"/>
                </a:lnTo>
                <a:lnTo>
                  <a:pt x="55791" y="105105"/>
                </a:lnTo>
                <a:lnTo>
                  <a:pt x="56832" y="105105"/>
                </a:lnTo>
                <a:lnTo>
                  <a:pt x="57340" y="104597"/>
                </a:lnTo>
                <a:lnTo>
                  <a:pt x="56769" y="103962"/>
                </a:lnTo>
                <a:lnTo>
                  <a:pt x="56896" y="103962"/>
                </a:lnTo>
                <a:lnTo>
                  <a:pt x="57454" y="104470"/>
                </a:lnTo>
                <a:lnTo>
                  <a:pt x="57886" y="103962"/>
                </a:lnTo>
                <a:lnTo>
                  <a:pt x="58432" y="103327"/>
                </a:lnTo>
                <a:lnTo>
                  <a:pt x="57861" y="102819"/>
                </a:lnTo>
                <a:lnTo>
                  <a:pt x="57899" y="102692"/>
                </a:lnTo>
                <a:lnTo>
                  <a:pt x="58508" y="103200"/>
                </a:lnTo>
                <a:lnTo>
                  <a:pt x="58864" y="102692"/>
                </a:lnTo>
                <a:lnTo>
                  <a:pt x="59385" y="101930"/>
                </a:lnTo>
                <a:lnTo>
                  <a:pt x="58826" y="101549"/>
                </a:lnTo>
                <a:lnTo>
                  <a:pt x="58864" y="101422"/>
                </a:lnTo>
                <a:lnTo>
                  <a:pt x="59512" y="101803"/>
                </a:lnTo>
                <a:lnTo>
                  <a:pt x="59778" y="101422"/>
                </a:lnTo>
                <a:lnTo>
                  <a:pt x="60325" y="100660"/>
                </a:lnTo>
                <a:lnTo>
                  <a:pt x="59728" y="100279"/>
                </a:lnTo>
                <a:lnTo>
                  <a:pt x="59791" y="100152"/>
                </a:lnTo>
                <a:lnTo>
                  <a:pt x="60680" y="100152"/>
                </a:lnTo>
                <a:lnTo>
                  <a:pt x="61201" y="99263"/>
                </a:lnTo>
                <a:lnTo>
                  <a:pt x="60591" y="98882"/>
                </a:lnTo>
                <a:lnTo>
                  <a:pt x="60642" y="98755"/>
                </a:lnTo>
                <a:lnTo>
                  <a:pt x="61480" y="98755"/>
                </a:lnTo>
                <a:lnTo>
                  <a:pt x="62001" y="97866"/>
                </a:lnTo>
                <a:lnTo>
                  <a:pt x="61391" y="97485"/>
                </a:lnTo>
                <a:lnTo>
                  <a:pt x="61417" y="97358"/>
                </a:lnTo>
                <a:lnTo>
                  <a:pt x="62103" y="97739"/>
                </a:lnTo>
                <a:lnTo>
                  <a:pt x="62280" y="97358"/>
                </a:lnTo>
                <a:lnTo>
                  <a:pt x="62738" y="96342"/>
                </a:lnTo>
                <a:lnTo>
                  <a:pt x="62103" y="96088"/>
                </a:lnTo>
                <a:lnTo>
                  <a:pt x="62052" y="95961"/>
                </a:lnTo>
                <a:lnTo>
                  <a:pt x="62814" y="96215"/>
                </a:lnTo>
                <a:lnTo>
                  <a:pt x="62915" y="95961"/>
                </a:lnTo>
                <a:lnTo>
                  <a:pt x="63360" y="94818"/>
                </a:lnTo>
                <a:lnTo>
                  <a:pt x="62674" y="94564"/>
                </a:lnTo>
                <a:lnTo>
                  <a:pt x="62738" y="94437"/>
                </a:lnTo>
                <a:lnTo>
                  <a:pt x="63449" y="94691"/>
                </a:lnTo>
                <a:lnTo>
                  <a:pt x="63538" y="94437"/>
                </a:lnTo>
                <a:lnTo>
                  <a:pt x="63969" y="93294"/>
                </a:lnTo>
                <a:lnTo>
                  <a:pt x="63271" y="93040"/>
                </a:lnTo>
                <a:lnTo>
                  <a:pt x="63296" y="92913"/>
                </a:lnTo>
                <a:lnTo>
                  <a:pt x="63995" y="93167"/>
                </a:lnTo>
                <a:lnTo>
                  <a:pt x="64084" y="92913"/>
                </a:lnTo>
                <a:lnTo>
                  <a:pt x="64465" y="91770"/>
                </a:lnTo>
                <a:lnTo>
                  <a:pt x="63804" y="91516"/>
                </a:lnTo>
                <a:lnTo>
                  <a:pt x="63766" y="91389"/>
                </a:lnTo>
                <a:lnTo>
                  <a:pt x="64516" y="91516"/>
                </a:lnTo>
                <a:lnTo>
                  <a:pt x="64554" y="91389"/>
                </a:lnTo>
                <a:lnTo>
                  <a:pt x="64909" y="90119"/>
                </a:lnTo>
                <a:lnTo>
                  <a:pt x="64173" y="89992"/>
                </a:lnTo>
                <a:lnTo>
                  <a:pt x="64262" y="89865"/>
                </a:lnTo>
                <a:lnTo>
                  <a:pt x="64935" y="89992"/>
                </a:lnTo>
                <a:lnTo>
                  <a:pt x="64960" y="89865"/>
                </a:lnTo>
                <a:lnTo>
                  <a:pt x="65201" y="88595"/>
                </a:lnTo>
                <a:lnTo>
                  <a:pt x="64516" y="88468"/>
                </a:lnTo>
                <a:lnTo>
                  <a:pt x="64541" y="88341"/>
                </a:lnTo>
                <a:lnTo>
                  <a:pt x="65239" y="88341"/>
                </a:lnTo>
                <a:lnTo>
                  <a:pt x="65493" y="86944"/>
                </a:lnTo>
                <a:lnTo>
                  <a:pt x="64757" y="86817"/>
                </a:lnTo>
                <a:lnTo>
                  <a:pt x="64808" y="86690"/>
                </a:lnTo>
                <a:lnTo>
                  <a:pt x="65519" y="86690"/>
                </a:lnTo>
                <a:lnTo>
                  <a:pt x="65684" y="85293"/>
                </a:lnTo>
                <a:lnTo>
                  <a:pt x="64960" y="85293"/>
                </a:lnTo>
                <a:lnTo>
                  <a:pt x="64973" y="85039"/>
                </a:lnTo>
                <a:lnTo>
                  <a:pt x="65709" y="85166"/>
                </a:lnTo>
                <a:lnTo>
                  <a:pt x="65709" y="85039"/>
                </a:lnTo>
                <a:lnTo>
                  <a:pt x="65773" y="83769"/>
                </a:lnTo>
                <a:lnTo>
                  <a:pt x="65024" y="83642"/>
                </a:lnTo>
                <a:lnTo>
                  <a:pt x="65074" y="83515"/>
                </a:lnTo>
                <a:lnTo>
                  <a:pt x="65760" y="83515"/>
                </a:lnTo>
                <a:lnTo>
                  <a:pt x="65786" y="81991"/>
                </a:lnTo>
                <a:lnTo>
                  <a:pt x="65036" y="81991"/>
                </a:lnTo>
                <a:lnTo>
                  <a:pt x="65074" y="81864"/>
                </a:lnTo>
                <a:lnTo>
                  <a:pt x="65786" y="81864"/>
                </a:lnTo>
                <a:lnTo>
                  <a:pt x="65735" y="80467"/>
                </a:lnTo>
                <a:lnTo>
                  <a:pt x="65735" y="80340"/>
                </a:lnTo>
                <a:lnTo>
                  <a:pt x="64985" y="80467"/>
                </a:lnTo>
                <a:lnTo>
                  <a:pt x="64947" y="80213"/>
                </a:lnTo>
                <a:lnTo>
                  <a:pt x="65722" y="80213"/>
                </a:lnTo>
                <a:lnTo>
                  <a:pt x="65544" y="78816"/>
                </a:lnTo>
                <a:lnTo>
                  <a:pt x="64858" y="78816"/>
                </a:lnTo>
                <a:lnTo>
                  <a:pt x="64820" y="78689"/>
                </a:lnTo>
                <a:lnTo>
                  <a:pt x="65519" y="78562"/>
                </a:lnTo>
                <a:lnTo>
                  <a:pt x="65354" y="77292"/>
                </a:lnTo>
                <a:lnTo>
                  <a:pt x="65341" y="77165"/>
                </a:lnTo>
                <a:lnTo>
                  <a:pt x="64604" y="77292"/>
                </a:lnTo>
                <a:lnTo>
                  <a:pt x="64604" y="77038"/>
                </a:lnTo>
                <a:lnTo>
                  <a:pt x="65328" y="76911"/>
                </a:lnTo>
                <a:lnTo>
                  <a:pt x="65074" y="75641"/>
                </a:lnTo>
                <a:lnTo>
                  <a:pt x="65049" y="75514"/>
                </a:lnTo>
                <a:lnTo>
                  <a:pt x="64300" y="75641"/>
                </a:lnTo>
                <a:lnTo>
                  <a:pt x="64262" y="75514"/>
                </a:lnTo>
                <a:lnTo>
                  <a:pt x="64998" y="75387"/>
                </a:lnTo>
                <a:lnTo>
                  <a:pt x="64706" y="74117"/>
                </a:lnTo>
                <a:lnTo>
                  <a:pt x="64655" y="73863"/>
                </a:lnTo>
                <a:lnTo>
                  <a:pt x="63919" y="74117"/>
                </a:lnTo>
                <a:lnTo>
                  <a:pt x="63893" y="73990"/>
                </a:lnTo>
                <a:lnTo>
                  <a:pt x="64604" y="73736"/>
                </a:lnTo>
                <a:lnTo>
                  <a:pt x="64287" y="72593"/>
                </a:lnTo>
                <a:lnTo>
                  <a:pt x="64211" y="72339"/>
                </a:lnTo>
                <a:lnTo>
                  <a:pt x="63487" y="72593"/>
                </a:lnTo>
                <a:lnTo>
                  <a:pt x="63423" y="72466"/>
                </a:lnTo>
                <a:lnTo>
                  <a:pt x="64122" y="72212"/>
                </a:lnTo>
                <a:lnTo>
                  <a:pt x="63741" y="71069"/>
                </a:lnTo>
                <a:lnTo>
                  <a:pt x="63652" y="70815"/>
                </a:lnTo>
                <a:lnTo>
                  <a:pt x="62915" y="71069"/>
                </a:lnTo>
                <a:lnTo>
                  <a:pt x="62877" y="70942"/>
                </a:lnTo>
                <a:lnTo>
                  <a:pt x="63576" y="70561"/>
                </a:lnTo>
                <a:lnTo>
                  <a:pt x="63131" y="69545"/>
                </a:lnTo>
                <a:lnTo>
                  <a:pt x="63017" y="69291"/>
                </a:lnTo>
                <a:lnTo>
                  <a:pt x="62357" y="69545"/>
                </a:lnTo>
                <a:lnTo>
                  <a:pt x="62293" y="69418"/>
                </a:lnTo>
                <a:lnTo>
                  <a:pt x="62941" y="69037"/>
                </a:lnTo>
                <a:lnTo>
                  <a:pt x="62496" y="68148"/>
                </a:lnTo>
                <a:lnTo>
                  <a:pt x="62306" y="67767"/>
                </a:lnTo>
                <a:lnTo>
                  <a:pt x="61658" y="68148"/>
                </a:lnTo>
                <a:lnTo>
                  <a:pt x="61595" y="68021"/>
                </a:lnTo>
                <a:lnTo>
                  <a:pt x="62242" y="67640"/>
                </a:lnTo>
                <a:lnTo>
                  <a:pt x="61760" y="66751"/>
                </a:lnTo>
                <a:lnTo>
                  <a:pt x="61556" y="66370"/>
                </a:lnTo>
                <a:lnTo>
                  <a:pt x="60909" y="66751"/>
                </a:lnTo>
                <a:lnTo>
                  <a:pt x="60845" y="66624"/>
                </a:lnTo>
                <a:lnTo>
                  <a:pt x="60845" y="66497"/>
                </a:lnTo>
                <a:lnTo>
                  <a:pt x="61429" y="66116"/>
                </a:lnTo>
                <a:lnTo>
                  <a:pt x="60934" y="65354"/>
                </a:lnTo>
                <a:lnTo>
                  <a:pt x="60680" y="64973"/>
                </a:lnTo>
                <a:lnTo>
                  <a:pt x="60083" y="65354"/>
                </a:lnTo>
                <a:lnTo>
                  <a:pt x="59994" y="65227"/>
                </a:lnTo>
                <a:lnTo>
                  <a:pt x="60591" y="64846"/>
                </a:lnTo>
                <a:lnTo>
                  <a:pt x="60045" y="63957"/>
                </a:lnTo>
                <a:lnTo>
                  <a:pt x="59817" y="63576"/>
                </a:lnTo>
                <a:lnTo>
                  <a:pt x="59690" y="63665"/>
                </a:lnTo>
                <a:lnTo>
                  <a:pt x="59690" y="86652"/>
                </a:lnTo>
                <a:lnTo>
                  <a:pt x="58089" y="91173"/>
                </a:lnTo>
                <a:lnTo>
                  <a:pt x="58026" y="91325"/>
                </a:lnTo>
                <a:lnTo>
                  <a:pt x="56794" y="94805"/>
                </a:lnTo>
                <a:lnTo>
                  <a:pt x="56705" y="95072"/>
                </a:lnTo>
                <a:lnTo>
                  <a:pt x="56273" y="96304"/>
                </a:lnTo>
                <a:lnTo>
                  <a:pt x="53975" y="98894"/>
                </a:lnTo>
                <a:lnTo>
                  <a:pt x="53784" y="98742"/>
                </a:lnTo>
                <a:lnTo>
                  <a:pt x="53784" y="99098"/>
                </a:lnTo>
                <a:lnTo>
                  <a:pt x="51308" y="101892"/>
                </a:lnTo>
                <a:lnTo>
                  <a:pt x="51193" y="102031"/>
                </a:lnTo>
                <a:lnTo>
                  <a:pt x="49390" y="104051"/>
                </a:lnTo>
                <a:lnTo>
                  <a:pt x="47472" y="104978"/>
                </a:lnTo>
                <a:lnTo>
                  <a:pt x="47282" y="104660"/>
                </a:lnTo>
                <a:lnTo>
                  <a:pt x="47282" y="105079"/>
                </a:lnTo>
                <a:lnTo>
                  <a:pt x="43865" y="106730"/>
                </a:lnTo>
                <a:lnTo>
                  <a:pt x="43700" y="106451"/>
                </a:lnTo>
                <a:lnTo>
                  <a:pt x="43700" y="106807"/>
                </a:lnTo>
                <a:lnTo>
                  <a:pt x="40957" y="108140"/>
                </a:lnTo>
                <a:lnTo>
                  <a:pt x="40805" y="107467"/>
                </a:lnTo>
                <a:lnTo>
                  <a:pt x="40805" y="108216"/>
                </a:lnTo>
                <a:lnTo>
                  <a:pt x="39687" y="108750"/>
                </a:lnTo>
                <a:lnTo>
                  <a:pt x="37033" y="108915"/>
                </a:lnTo>
                <a:lnTo>
                  <a:pt x="36842" y="108178"/>
                </a:lnTo>
                <a:lnTo>
                  <a:pt x="36842" y="108927"/>
                </a:lnTo>
                <a:lnTo>
                  <a:pt x="32143" y="109207"/>
                </a:lnTo>
                <a:lnTo>
                  <a:pt x="33286" y="95148"/>
                </a:lnTo>
                <a:lnTo>
                  <a:pt x="36842" y="108927"/>
                </a:lnTo>
                <a:lnTo>
                  <a:pt x="36842" y="108178"/>
                </a:lnTo>
                <a:lnTo>
                  <a:pt x="33515" y="95148"/>
                </a:lnTo>
                <a:lnTo>
                  <a:pt x="33388" y="94640"/>
                </a:lnTo>
                <a:lnTo>
                  <a:pt x="33388" y="94005"/>
                </a:lnTo>
                <a:lnTo>
                  <a:pt x="33718" y="89560"/>
                </a:lnTo>
                <a:lnTo>
                  <a:pt x="37680" y="96418"/>
                </a:lnTo>
                <a:lnTo>
                  <a:pt x="37795" y="96672"/>
                </a:lnTo>
                <a:lnTo>
                  <a:pt x="40805" y="108216"/>
                </a:lnTo>
                <a:lnTo>
                  <a:pt x="40805" y="107467"/>
                </a:lnTo>
                <a:lnTo>
                  <a:pt x="38100" y="97053"/>
                </a:lnTo>
                <a:lnTo>
                  <a:pt x="43700" y="106807"/>
                </a:lnTo>
                <a:lnTo>
                  <a:pt x="43700" y="106451"/>
                </a:lnTo>
                <a:lnTo>
                  <a:pt x="38328" y="97053"/>
                </a:lnTo>
                <a:lnTo>
                  <a:pt x="37960" y="96418"/>
                </a:lnTo>
                <a:lnTo>
                  <a:pt x="37833" y="95910"/>
                </a:lnTo>
                <a:lnTo>
                  <a:pt x="37604" y="95046"/>
                </a:lnTo>
                <a:lnTo>
                  <a:pt x="37604" y="95910"/>
                </a:lnTo>
                <a:lnTo>
                  <a:pt x="33997" y="89560"/>
                </a:lnTo>
                <a:lnTo>
                  <a:pt x="33858" y="89306"/>
                </a:lnTo>
                <a:lnTo>
                  <a:pt x="33807" y="88925"/>
                </a:lnTo>
                <a:lnTo>
                  <a:pt x="33959" y="87147"/>
                </a:lnTo>
                <a:lnTo>
                  <a:pt x="35763" y="88671"/>
                </a:lnTo>
                <a:lnTo>
                  <a:pt x="37604" y="95910"/>
                </a:lnTo>
                <a:lnTo>
                  <a:pt x="37604" y="95046"/>
                </a:lnTo>
                <a:lnTo>
                  <a:pt x="35991" y="88925"/>
                </a:lnTo>
                <a:lnTo>
                  <a:pt x="39916" y="92227"/>
                </a:lnTo>
                <a:lnTo>
                  <a:pt x="47282" y="105079"/>
                </a:lnTo>
                <a:lnTo>
                  <a:pt x="47282" y="104660"/>
                </a:lnTo>
                <a:lnTo>
                  <a:pt x="40335" y="92608"/>
                </a:lnTo>
                <a:lnTo>
                  <a:pt x="51193" y="102031"/>
                </a:lnTo>
                <a:lnTo>
                  <a:pt x="51193" y="101803"/>
                </a:lnTo>
                <a:lnTo>
                  <a:pt x="40513" y="92608"/>
                </a:lnTo>
                <a:lnTo>
                  <a:pt x="40068" y="92227"/>
                </a:lnTo>
                <a:lnTo>
                  <a:pt x="39852" y="91846"/>
                </a:lnTo>
                <a:lnTo>
                  <a:pt x="39662" y="91528"/>
                </a:lnTo>
                <a:lnTo>
                  <a:pt x="39662" y="91846"/>
                </a:lnTo>
                <a:lnTo>
                  <a:pt x="36334" y="88925"/>
                </a:lnTo>
                <a:lnTo>
                  <a:pt x="35902" y="88544"/>
                </a:lnTo>
                <a:lnTo>
                  <a:pt x="35877" y="88417"/>
                </a:lnTo>
                <a:lnTo>
                  <a:pt x="35674" y="87642"/>
                </a:lnTo>
                <a:lnTo>
                  <a:pt x="35674" y="88417"/>
                </a:lnTo>
                <a:lnTo>
                  <a:pt x="34290" y="87147"/>
                </a:lnTo>
                <a:lnTo>
                  <a:pt x="34010" y="86893"/>
                </a:lnTo>
                <a:lnTo>
                  <a:pt x="34010" y="86766"/>
                </a:lnTo>
                <a:lnTo>
                  <a:pt x="34036" y="86004"/>
                </a:lnTo>
                <a:lnTo>
                  <a:pt x="35166" y="86385"/>
                </a:lnTo>
                <a:lnTo>
                  <a:pt x="35674" y="88417"/>
                </a:lnTo>
                <a:lnTo>
                  <a:pt x="35674" y="87642"/>
                </a:lnTo>
                <a:lnTo>
                  <a:pt x="35382" y="86512"/>
                </a:lnTo>
                <a:lnTo>
                  <a:pt x="36944" y="87147"/>
                </a:lnTo>
                <a:lnTo>
                  <a:pt x="39662" y="91846"/>
                </a:lnTo>
                <a:lnTo>
                  <a:pt x="39662" y="91528"/>
                </a:lnTo>
                <a:lnTo>
                  <a:pt x="37211" y="87274"/>
                </a:lnTo>
                <a:lnTo>
                  <a:pt x="42722" y="89433"/>
                </a:lnTo>
                <a:lnTo>
                  <a:pt x="53784" y="99098"/>
                </a:lnTo>
                <a:lnTo>
                  <a:pt x="53784" y="98742"/>
                </a:lnTo>
                <a:lnTo>
                  <a:pt x="43218" y="89687"/>
                </a:lnTo>
                <a:lnTo>
                  <a:pt x="56705" y="95072"/>
                </a:lnTo>
                <a:lnTo>
                  <a:pt x="56705" y="94780"/>
                </a:lnTo>
                <a:lnTo>
                  <a:pt x="43776" y="89687"/>
                </a:lnTo>
                <a:lnTo>
                  <a:pt x="42799" y="89306"/>
                </a:lnTo>
                <a:lnTo>
                  <a:pt x="42506" y="89052"/>
                </a:lnTo>
                <a:lnTo>
                  <a:pt x="42291" y="88874"/>
                </a:lnTo>
                <a:lnTo>
                  <a:pt x="42291" y="89052"/>
                </a:lnTo>
                <a:lnTo>
                  <a:pt x="37731" y="87274"/>
                </a:lnTo>
                <a:lnTo>
                  <a:pt x="37071" y="87020"/>
                </a:lnTo>
                <a:lnTo>
                  <a:pt x="36995" y="86893"/>
                </a:lnTo>
                <a:lnTo>
                  <a:pt x="36791" y="86550"/>
                </a:lnTo>
                <a:lnTo>
                  <a:pt x="36791" y="86893"/>
                </a:lnTo>
                <a:lnTo>
                  <a:pt x="35674" y="86512"/>
                </a:lnTo>
                <a:lnTo>
                  <a:pt x="35293" y="86385"/>
                </a:lnTo>
                <a:lnTo>
                  <a:pt x="35267" y="86258"/>
                </a:lnTo>
                <a:lnTo>
                  <a:pt x="35077" y="85369"/>
                </a:lnTo>
                <a:lnTo>
                  <a:pt x="35077" y="86258"/>
                </a:lnTo>
                <a:lnTo>
                  <a:pt x="34417" y="86004"/>
                </a:lnTo>
                <a:lnTo>
                  <a:pt x="34086" y="85877"/>
                </a:lnTo>
                <a:lnTo>
                  <a:pt x="34086" y="85750"/>
                </a:lnTo>
                <a:lnTo>
                  <a:pt x="34086" y="85547"/>
                </a:lnTo>
                <a:lnTo>
                  <a:pt x="34759" y="85369"/>
                </a:lnTo>
                <a:lnTo>
                  <a:pt x="34912" y="85369"/>
                </a:lnTo>
                <a:lnTo>
                  <a:pt x="35077" y="86258"/>
                </a:lnTo>
                <a:lnTo>
                  <a:pt x="35077" y="85369"/>
                </a:lnTo>
                <a:lnTo>
                  <a:pt x="36004" y="85496"/>
                </a:lnTo>
                <a:lnTo>
                  <a:pt x="36791" y="86893"/>
                </a:lnTo>
                <a:lnTo>
                  <a:pt x="36791" y="86550"/>
                </a:lnTo>
                <a:lnTo>
                  <a:pt x="36182" y="85496"/>
                </a:lnTo>
                <a:lnTo>
                  <a:pt x="38214" y="85496"/>
                </a:lnTo>
                <a:lnTo>
                  <a:pt x="42291" y="89052"/>
                </a:lnTo>
                <a:lnTo>
                  <a:pt x="42291" y="88874"/>
                </a:lnTo>
                <a:lnTo>
                  <a:pt x="38493" y="85623"/>
                </a:lnTo>
                <a:lnTo>
                  <a:pt x="44411" y="85877"/>
                </a:lnTo>
                <a:lnTo>
                  <a:pt x="58026" y="91325"/>
                </a:lnTo>
                <a:lnTo>
                  <a:pt x="58026" y="91147"/>
                </a:lnTo>
                <a:lnTo>
                  <a:pt x="44970" y="85877"/>
                </a:lnTo>
                <a:lnTo>
                  <a:pt x="59677" y="86499"/>
                </a:lnTo>
                <a:lnTo>
                  <a:pt x="59690" y="86652"/>
                </a:lnTo>
                <a:lnTo>
                  <a:pt x="59690" y="63665"/>
                </a:lnTo>
                <a:lnTo>
                  <a:pt x="59677" y="86372"/>
                </a:lnTo>
                <a:lnTo>
                  <a:pt x="49682" y="85877"/>
                </a:lnTo>
                <a:lnTo>
                  <a:pt x="44475" y="85623"/>
                </a:lnTo>
                <a:lnTo>
                  <a:pt x="43916" y="85420"/>
                </a:lnTo>
                <a:lnTo>
                  <a:pt x="43916" y="85623"/>
                </a:lnTo>
                <a:lnTo>
                  <a:pt x="41122" y="85496"/>
                </a:lnTo>
                <a:lnTo>
                  <a:pt x="38315" y="85369"/>
                </a:lnTo>
                <a:lnTo>
                  <a:pt x="38049" y="85153"/>
                </a:lnTo>
                <a:lnTo>
                  <a:pt x="38049" y="85369"/>
                </a:lnTo>
                <a:lnTo>
                  <a:pt x="36118" y="85242"/>
                </a:lnTo>
                <a:lnTo>
                  <a:pt x="35852" y="84861"/>
                </a:lnTo>
                <a:lnTo>
                  <a:pt x="35852" y="85369"/>
                </a:lnTo>
                <a:lnTo>
                  <a:pt x="35179" y="85267"/>
                </a:lnTo>
                <a:lnTo>
                  <a:pt x="35407" y="85204"/>
                </a:lnTo>
                <a:lnTo>
                  <a:pt x="35598" y="84861"/>
                </a:lnTo>
                <a:lnTo>
                  <a:pt x="35852" y="85369"/>
                </a:lnTo>
                <a:lnTo>
                  <a:pt x="35852" y="84861"/>
                </a:lnTo>
                <a:lnTo>
                  <a:pt x="35712" y="84658"/>
                </a:lnTo>
                <a:lnTo>
                  <a:pt x="36741" y="84353"/>
                </a:lnTo>
                <a:lnTo>
                  <a:pt x="38049" y="85369"/>
                </a:lnTo>
                <a:lnTo>
                  <a:pt x="38049" y="85153"/>
                </a:lnTo>
                <a:lnTo>
                  <a:pt x="36957" y="84226"/>
                </a:lnTo>
                <a:lnTo>
                  <a:pt x="37452" y="84099"/>
                </a:lnTo>
                <a:lnTo>
                  <a:pt x="38938" y="83718"/>
                </a:lnTo>
                <a:lnTo>
                  <a:pt x="43916" y="85623"/>
                </a:lnTo>
                <a:lnTo>
                  <a:pt x="43916" y="85420"/>
                </a:lnTo>
                <a:lnTo>
                  <a:pt x="39535" y="83718"/>
                </a:lnTo>
                <a:lnTo>
                  <a:pt x="39204" y="83591"/>
                </a:lnTo>
                <a:lnTo>
                  <a:pt x="39611" y="83464"/>
                </a:lnTo>
                <a:lnTo>
                  <a:pt x="44856" y="81813"/>
                </a:lnTo>
                <a:lnTo>
                  <a:pt x="59524" y="82550"/>
                </a:lnTo>
                <a:lnTo>
                  <a:pt x="59601" y="83985"/>
                </a:lnTo>
                <a:lnTo>
                  <a:pt x="59677" y="86372"/>
                </a:lnTo>
                <a:lnTo>
                  <a:pt x="59677" y="63665"/>
                </a:lnTo>
                <a:lnTo>
                  <a:pt x="59499" y="63779"/>
                </a:lnTo>
                <a:lnTo>
                  <a:pt x="59499" y="82296"/>
                </a:lnTo>
                <a:lnTo>
                  <a:pt x="48348" y="81813"/>
                </a:lnTo>
                <a:lnTo>
                  <a:pt x="45364" y="81686"/>
                </a:lnTo>
                <a:lnTo>
                  <a:pt x="59258" y="77558"/>
                </a:lnTo>
                <a:lnTo>
                  <a:pt x="59499" y="82296"/>
                </a:lnTo>
                <a:lnTo>
                  <a:pt x="59499" y="63779"/>
                </a:lnTo>
                <a:lnTo>
                  <a:pt x="59245" y="63931"/>
                </a:lnTo>
                <a:lnTo>
                  <a:pt x="59245" y="77406"/>
                </a:lnTo>
                <a:lnTo>
                  <a:pt x="44843" y="81686"/>
                </a:lnTo>
                <a:lnTo>
                  <a:pt x="44259" y="81661"/>
                </a:lnTo>
                <a:lnTo>
                  <a:pt x="44259" y="81813"/>
                </a:lnTo>
                <a:lnTo>
                  <a:pt x="38900" y="83464"/>
                </a:lnTo>
                <a:lnTo>
                  <a:pt x="38608" y="83362"/>
                </a:lnTo>
                <a:lnTo>
                  <a:pt x="38608" y="83591"/>
                </a:lnTo>
                <a:lnTo>
                  <a:pt x="36791" y="84099"/>
                </a:lnTo>
                <a:lnTo>
                  <a:pt x="36601" y="83934"/>
                </a:lnTo>
                <a:lnTo>
                  <a:pt x="36601" y="84099"/>
                </a:lnTo>
                <a:lnTo>
                  <a:pt x="35928" y="84277"/>
                </a:lnTo>
                <a:lnTo>
                  <a:pt x="36195" y="83820"/>
                </a:lnTo>
                <a:lnTo>
                  <a:pt x="36601" y="84099"/>
                </a:lnTo>
                <a:lnTo>
                  <a:pt x="36601" y="83934"/>
                </a:lnTo>
                <a:lnTo>
                  <a:pt x="36360" y="83718"/>
                </a:lnTo>
                <a:lnTo>
                  <a:pt x="36385" y="83464"/>
                </a:lnTo>
                <a:lnTo>
                  <a:pt x="37109" y="82956"/>
                </a:lnTo>
                <a:lnTo>
                  <a:pt x="38608" y="83591"/>
                </a:lnTo>
                <a:lnTo>
                  <a:pt x="38608" y="83362"/>
                </a:lnTo>
                <a:lnTo>
                  <a:pt x="37592" y="82956"/>
                </a:lnTo>
                <a:lnTo>
                  <a:pt x="37261" y="82829"/>
                </a:lnTo>
                <a:lnTo>
                  <a:pt x="37426" y="82702"/>
                </a:lnTo>
                <a:lnTo>
                  <a:pt x="38938" y="81559"/>
                </a:lnTo>
                <a:lnTo>
                  <a:pt x="44259" y="81813"/>
                </a:lnTo>
                <a:lnTo>
                  <a:pt x="44259" y="81661"/>
                </a:lnTo>
                <a:lnTo>
                  <a:pt x="41998" y="81559"/>
                </a:lnTo>
                <a:lnTo>
                  <a:pt x="39154" y="81432"/>
                </a:lnTo>
                <a:lnTo>
                  <a:pt x="43764" y="78130"/>
                </a:lnTo>
                <a:lnTo>
                  <a:pt x="43942" y="78003"/>
                </a:lnTo>
                <a:lnTo>
                  <a:pt x="45212" y="77622"/>
                </a:lnTo>
                <a:lnTo>
                  <a:pt x="58178" y="73710"/>
                </a:lnTo>
                <a:lnTo>
                  <a:pt x="59105" y="75603"/>
                </a:lnTo>
                <a:lnTo>
                  <a:pt x="59194" y="76238"/>
                </a:lnTo>
                <a:lnTo>
                  <a:pt x="59245" y="77406"/>
                </a:lnTo>
                <a:lnTo>
                  <a:pt x="59245" y="63931"/>
                </a:lnTo>
                <a:lnTo>
                  <a:pt x="59118" y="63830"/>
                </a:lnTo>
                <a:lnTo>
                  <a:pt x="59690" y="63449"/>
                </a:lnTo>
                <a:lnTo>
                  <a:pt x="59105" y="62687"/>
                </a:lnTo>
                <a:lnTo>
                  <a:pt x="58813" y="62306"/>
                </a:lnTo>
                <a:lnTo>
                  <a:pt x="58216" y="62687"/>
                </a:lnTo>
                <a:lnTo>
                  <a:pt x="58153" y="62560"/>
                </a:lnTo>
                <a:lnTo>
                  <a:pt x="58712" y="62179"/>
                </a:lnTo>
                <a:lnTo>
                  <a:pt x="58115" y="61468"/>
                </a:lnTo>
                <a:lnTo>
                  <a:pt x="58115" y="73596"/>
                </a:lnTo>
                <a:lnTo>
                  <a:pt x="44424" y="77622"/>
                </a:lnTo>
                <a:lnTo>
                  <a:pt x="56032" y="69316"/>
                </a:lnTo>
                <a:lnTo>
                  <a:pt x="58115" y="73596"/>
                </a:lnTo>
                <a:lnTo>
                  <a:pt x="58115" y="61468"/>
                </a:lnTo>
                <a:lnTo>
                  <a:pt x="57759" y="61036"/>
                </a:lnTo>
                <a:lnTo>
                  <a:pt x="57226" y="61417"/>
                </a:lnTo>
                <a:lnTo>
                  <a:pt x="57073" y="61290"/>
                </a:lnTo>
                <a:lnTo>
                  <a:pt x="57632" y="60782"/>
                </a:lnTo>
                <a:lnTo>
                  <a:pt x="57137" y="60274"/>
                </a:lnTo>
                <a:lnTo>
                  <a:pt x="56642" y="59766"/>
                </a:lnTo>
                <a:lnTo>
                  <a:pt x="56159" y="60274"/>
                </a:lnTo>
                <a:lnTo>
                  <a:pt x="55994" y="60147"/>
                </a:lnTo>
                <a:lnTo>
                  <a:pt x="56515" y="59639"/>
                </a:lnTo>
                <a:lnTo>
                  <a:pt x="56007" y="59131"/>
                </a:lnTo>
                <a:lnTo>
                  <a:pt x="55943" y="69138"/>
                </a:lnTo>
                <a:lnTo>
                  <a:pt x="43916" y="77749"/>
                </a:lnTo>
                <a:lnTo>
                  <a:pt x="43434" y="77901"/>
                </a:lnTo>
                <a:lnTo>
                  <a:pt x="43434" y="78130"/>
                </a:lnTo>
                <a:lnTo>
                  <a:pt x="38887" y="81432"/>
                </a:lnTo>
                <a:lnTo>
                  <a:pt x="38658" y="81419"/>
                </a:lnTo>
                <a:lnTo>
                  <a:pt x="38658" y="81559"/>
                </a:lnTo>
                <a:lnTo>
                  <a:pt x="37071" y="82702"/>
                </a:lnTo>
                <a:lnTo>
                  <a:pt x="36893" y="82651"/>
                </a:lnTo>
                <a:lnTo>
                  <a:pt x="36893" y="82829"/>
                </a:lnTo>
                <a:lnTo>
                  <a:pt x="36372" y="83223"/>
                </a:lnTo>
                <a:lnTo>
                  <a:pt x="36207" y="82588"/>
                </a:lnTo>
                <a:lnTo>
                  <a:pt x="36893" y="82829"/>
                </a:lnTo>
                <a:lnTo>
                  <a:pt x="36893" y="82651"/>
                </a:lnTo>
                <a:lnTo>
                  <a:pt x="36690" y="82575"/>
                </a:lnTo>
                <a:lnTo>
                  <a:pt x="36309" y="82448"/>
                </a:lnTo>
                <a:lnTo>
                  <a:pt x="36410" y="82321"/>
                </a:lnTo>
                <a:lnTo>
                  <a:pt x="36982" y="81559"/>
                </a:lnTo>
                <a:lnTo>
                  <a:pt x="38658" y="81559"/>
                </a:lnTo>
                <a:lnTo>
                  <a:pt x="38658" y="81419"/>
                </a:lnTo>
                <a:lnTo>
                  <a:pt x="37109" y="81305"/>
                </a:lnTo>
                <a:lnTo>
                  <a:pt x="38214" y="79781"/>
                </a:lnTo>
                <a:lnTo>
                  <a:pt x="38303" y="79654"/>
                </a:lnTo>
                <a:lnTo>
                  <a:pt x="39166" y="79400"/>
                </a:lnTo>
                <a:lnTo>
                  <a:pt x="43434" y="78130"/>
                </a:lnTo>
                <a:lnTo>
                  <a:pt x="43434" y="77901"/>
                </a:lnTo>
                <a:lnTo>
                  <a:pt x="38417" y="79400"/>
                </a:lnTo>
                <a:lnTo>
                  <a:pt x="41567" y="74955"/>
                </a:lnTo>
                <a:lnTo>
                  <a:pt x="41833" y="74574"/>
                </a:lnTo>
                <a:lnTo>
                  <a:pt x="42367" y="74193"/>
                </a:lnTo>
                <a:lnTo>
                  <a:pt x="54140" y="65811"/>
                </a:lnTo>
                <a:lnTo>
                  <a:pt x="54457" y="66078"/>
                </a:lnTo>
                <a:lnTo>
                  <a:pt x="55943" y="69138"/>
                </a:lnTo>
                <a:lnTo>
                  <a:pt x="55943" y="59067"/>
                </a:lnTo>
                <a:lnTo>
                  <a:pt x="55511" y="58623"/>
                </a:lnTo>
                <a:lnTo>
                  <a:pt x="54991" y="59131"/>
                </a:lnTo>
                <a:lnTo>
                  <a:pt x="55003" y="58877"/>
                </a:lnTo>
                <a:lnTo>
                  <a:pt x="55372" y="58496"/>
                </a:lnTo>
                <a:lnTo>
                  <a:pt x="54952" y="58115"/>
                </a:lnTo>
                <a:lnTo>
                  <a:pt x="54267" y="57480"/>
                </a:lnTo>
                <a:lnTo>
                  <a:pt x="53949" y="57899"/>
                </a:lnTo>
                <a:lnTo>
                  <a:pt x="53949" y="65646"/>
                </a:lnTo>
                <a:lnTo>
                  <a:pt x="42151" y="74193"/>
                </a:lnTo>
                <a:lnTo>
                  <a:pt x="50330" y="62458"/>
                </a:lnTo>
                <a:lnTo>
                  <a:pt x="53949" y="65646"/>
                </a:lnTo>
                <a:lnTo>
                  <a:pt x="53949" y="57899"/>
                </a:lnTo>
                <a:lnTo>
                  <a:pt x="53784" y="58115"/>
                </a:lnTo>
                <a:lnTo>
                  <a:pt x="53797" y="57988"/>
                </a:lnTo>
                <a:lnTo>
                  <a:pt x="53657" y="57988"/>
                </a:lnTo>
                <a:lnTo>
                  <a:pt x="54114" y="57480"/>
                </a:lnTo>
                <a:lnTo>
                  <a:pt x="53657" y="57099"/>
                </a:lnTo>
                <a:lnTo>
                  <a:pt x="53035" y="56591"/>
                </a:lnTo>
                <a:lnTo>
                  <a:pt x="52552" y="57099"/>
                </a:lnTo>
                <a:lnTo>
                  <a:pt x="52501" y="56972"/>
                </a:lnTo>
                <a:lnTo>
                  <a:pt x="52832" y="56337"/>
                </a:lnTo>
                <a:lnTo>
                  <a:pt x="52451" y="56083"/>
                </a:lnTo>
                <a:lnTo>
                  <a:pt x="51701" y="55575"/>
                </a:lnTo>
                <a:lnTo>
                  <a:pt x="51244" y="56083"/>
                </a:lnTo>
                <a:lnTo>
                  <a:pt x="51485" y="55448"/>
                </a:lnTo>
                <a:lnTo>
                  <a:pt x="51079" y="55194"/>
                </a:lnTo>
                <a:lnTo>
                  <a:pt x="50266" y="54686"/>
                </a:lnTo>
                <a:lnTo>
                  <a:pt x="50190" y="62344"/>
                </a:lnTo>
                <a:lnTo>
                  <a:pt x="41706" y="74447"/>
                </a:lnTo>
                <a:lnTo>
                  <a:pt x="41363" y="74701"/>
                </a:lnTo>
                <a:lnTo>
                  <a:pt x="41363" y="74955"/>
                </a:lnTo>
                <a:lnTo>
                  <a:pt x="38138" y="79527"/>
                </a:lnTo>
                <a:lnTo>
                  <a:pt x="37985" y="79578"/>
                </a:lnTo>
                <a:lnTo>
                  <a:pt x="37985" y="79781"/>
                </a:lnTo>
                <a:lnTo>
                  <a:pt x="36893" y="81305"/>
                </a:lnTo>
                <a:lnTo>
                  <a:pt x="36779" y="81432"/>
                </a:lnTo>
                <a:lnTo>
                  <a:pt x="36144" y="82321"/>
                </a:lnTo>
                <a:lnTo>
                  <a:pt x="35991" y="81699"/>
                </a:lnTo>
                <a:lnTo>
                  <a:pt x="36055" y="81432"/>
                </a:lnTo>
                <a:lnTo>
                  <a:pt x="36779" y="81432"/>
                </a:lnTo>
                <a:lnTo>
                  <a:pt x="36779" y="81305"/>
                </a:lnTo>
                <a:lnTo>
                  <a:pt x="36068" y="81305"/>
                </a:lnTo>
                <a:lnTo>
                  <a:pt x="36385" y="80289"/>
                </a:lnTo>
                <a:lnTo>
                  <a:pt x="37185" y="80035"/>
                </a:lnTo>
                <a:lnTo>
                  <a:pt x="37985" y="79781"/>
                </a:lnTo>
                <a:lnTo>
                  <a:pt x="37985" y="79578"/>
                </a:lnTo>
                <a:lnTo>
                  <a:pt x="36474" y="80035"/>
                </a:lnTo>
                <a:lnTo>
                  <a:pt x="37007" y="78257"/>
                </a:lnTo>
                <a:lnTo>
                  <a:pt x="37045" y="78130"/>
                </a:lnTo>
                <a:lnTo>
                  <a:pt x="37566" y="77749"/>
                </a:lnTo>
                <a:lnTo>
                  <a:pt x="41363" y="74955"/>
                </a:lnTo>
                <a:lnTo>
                  <a:pt x="41363" y="74701"/>
                </a:lnTo>
                <a:lnTo>
                  <a:pt x="37084" y="77749"/>
                </a:lnTo>
                <a:lnTo>
                  <a:pt x="38569" y="72542"/>
                </a:lnTo>
                <a:lnTo>
                  <a:pt x="38709" y="72034"/>
                </a:lnTo>
                <a:lnTo>
                  <a:pt x="39077" y="71526"/>
                </a:lnTo>
                <a:lnTo>
                  <a:pt x="47358" y="59842"/>
                </a:lnTo>
                <a:lnTo>
                  <a:pt x="50190" y="62344"/>
                </a:lnTo>
                <a:lnTo>
                  <a:pt x="50190" y="54800"/>
                </a:lnTo>
                <a:lnTo>
                  <a:pt x="49911" y="55194"/>
                </a:lnTo>
                <a:lnTo>
                  <a:pt x="49758" y="55194"/>
                </a:lnTo>
                <a:lnTo>
                  <a:pt x="49999" y="54813"/>
                </a:lnTo>
                <a:lnTo>
                  <a:pt x="50152" y="54559"/>
                </a:lnTo>
                <a:lnTo>
                  <a:pt x="49936" y="54432"/>
                </a:lnTo>
                <a:lnTo>
                  <a:pt x="48869" y="53797"/>
                </a:lnTo>
                <a:lnTo>
                  <a:pt x="48539" y="54432"/>
                </a:lnTo>
                <a:lnTo>
                  <a:pt x="48399" y="54305"/>
                </a:lnTo>
                <a:lnTo>
                  <a:pt x="48717" y="53670"/>
                </a:lnTo>
                <a:lnTo>
                  <a:pt x="47447" y="53035"/>
                </a:lnTo>
                <a:lnTo>
                  <a:pt x="47167" y="53555"/>
                </a:lnTo>
                <a:lnTo>
                  <a:pt x="47167" y="59677"/>
                </a:lnTo>
                <a:lnTo>
                  <a:pt x="38900" y="71526"/>
                </a:lnTo>
                <a:lnTo>
                  <a:pt x="42824" y="57835"/>
                </a:lnTo>
                <a:lnTo>
                  <a:pt x="46659" y="59220"/>
                </a:lnTo>
                <a:lnTo>
                  <a:pt x="47167" y="59677"/>
                </a:lnTo>
                <a:lnTo>
                  <a:pt x="47167" y="53555"/>
                </a:lnTo>
                <a:lnTo>
                  <a:pt x="46990" y="53670"/>
                </a:lnTo>
                <a:lnTo>
                  <a:pt x="47028" y="53543"/>
                </a:lnTo>
                <a:lnTo>
                  <a:pt x="47205" y="53035"/>
                </a:lnTo>
                <a:lnTo>
                  <a:pt x="47256" y="52908"/>
                </a:lnTo>
                <a:lnTo>
                  <a:pt x="45961" y="52400"/>
                </a:lnTo>
                <a:lnTo>
                  <a:pt x="45643" y="53035"/>
                </a:lnTo>
                <a:lnTo>
                  <a:pt x="45554" y="52908"/>
                </a:lnTo>
                <a:lnTo>
                  <a:pt x="45554" y="52781"/>
                </a:lnTo>
                <a:lnTo>
                  <a:pt x="45694" y="52400"/>
                </a:lnTo>
                <a:lnTo>
                  <a:pt x="45745" y="52273"/>
                </a:lnTo>
                <a:lnTo>
                  <a:pt x="44462" y="51765"/>
                </a:lnTo>
                <a:lnTo>
                  <a:pt x="44119" y="52400"/>
                </a:lnTo>
                <a:lnTo>
                  <a:pt x="44056" y="52273"/>
                </a:lnTo>
                <a:lnTo>
                  <a:pt x="44157" y="51892"/>
                </a:lnTo>
                <a:lnTo>
                  <a:pt x="44234" y="51638"/>
                </a:lnTo>
                <a:lnTo>
                  <a:pt x="42900" y="51130"/>
                </a:lnTo>
                <a:lnTo>
                  <a:pt x="42646" y="51866"/>
                </a:lnTo>
                <a:lnTo>
                  <a:pt x="42646" y="57772"/>
                </a:lnTo>
                <a:lnTo>
                  <a:pt x="38557" y="72034"/>
                </a:lnTo>
                <a:lnTo>
                  <a:pt x="38442" y="72199"/>
                </a:lnTo>
                <a:lnTo>
                  <a:pt x="38442" y="72542"/>
                </a:lnTo>
                <a:lnTo>
                  <a:pt x="36880" y="78003"/>
                </a:lnTo>
                <a:lnTo>
                  <a:pt x="36766" y="78257"/>
                </a:lnTo>
                <a:lnTo>
                  <a:pt x="36258" y="80035"/>
                </a:lnTo>
                <a:lnTo>
                  <a:pt x="36207" y="80289"/>
                </a:lnTo>
                <a:lnTo>
                  <a:pt x="35915" y="81305"/>
                </a:lnTo>
                <a:lnTo>
                  <a:pt x="35648" y="80479"/>
                </a:lnTo>
                <a:lnTo>
                  <a:pt x="36207" y="80289"/>
                </a:lnTo>
                <a:lnTo>
                  <a:pt x="36207" y="80060"/>
                </a:lnTo>
                <a:lnTo>
                  <a:pt x="35585" y="80264"/>
                </a:lnTo>
                <a:lnTo>
                  <a:pt x="35496" y="79933"/>
                </a:lnTo>
                <a:lnTo>
                  <a:pt x="35433" y="79400"/>
                </a:lnTo>
                <a:lnTo>
                  <a:pt x="35407" y="79146"/>
                </a:lnTo>
                <a:lnTo>
                  <a:pt x="35598" y="79019"/>
                </a:lnTo>
                <a:lnTo>
                  <a:pt x="36766" y="78257"/>
                </a:lnTo>
                <a:lnTo>
                  <a:pt x="36766" y="78092"/>
                </a:lnTo>
                <a:lnTo>
                  <a:pt x="35445" y="79019"/>
                </a:lnTo>
                <a:lnTo>
                  <a:pt x="35293" y="77241"/>
                </a:lnTo>
                <a:lnTo>
                  <a:pt x="35293" y="79400"/>
                </a:lnTo>
                <a:lnTo>
                  <a:pt x="35293" y="79832"/>
                </a:lnTo>
                <a:lnTo>
                  <a:pt x="34925" y="79629"/>
                </a:lnTo>
                <a:lnTo>
                  <a:pt x="35090" y="79527"/>
                </a:lnTo>
                <a:lnTo>
                  <a:pt x="35293" y="79400"/>
                </a:lnTo>
                <a:lnTo>
                  <a:pt x="35293" y="77241"/>
                </a:lnTo>
                <a:lnTo>
                  <a:pt x="35356" y="76860"/>
                </a:lnTo>
                <a:lnTo>
                  <a:pt x="35445" y="76733"/>
                </a:lnTo>
                <a:lnTo>
                  <a:pt x="38442" y="72542"/>
                </a:lnTo>
                <a:lnTo>
                  <a:pt x="38442" y="72199"/>
                </a:lnTo>
                <a:lnTo>
                  <a:pt x="35280" y="76733"/>
                </a:lnTo>
                <a:lnTo>
                  <a:pt x="35217" y="75552"/>
                </a:lnTo>
                <a:lnTo>
                  <a:pt x="35217" y="79146"/>
                </a:lnTo>
                <a:lnTo>
                  <a:pt x="34671" y="79476"/>
                </a:lnTo>
                <a:lnTo>
                  <a:pt x="34544" y="79413"/>
                </a:lnTo>
                <a:lnTo>
                  <a:pt x="34290" y="78765"/>
                </a:lnTo>
                <a:lnTo>
                  <a:pt x="34290" y="78384"/>
                </a:lnTo>
                <a:lnTo>
                  <a:pt x="35140" y="77241"/>
                </a:lnTo>
                <a:lnTo>
                  <a:pt x="35217" y="79146"/>
                </a:lnTo>
                <a:lnTo>
                  <a:pt x="35217" y="75552"/>
                </a:lnTo>
                <a:lnTo>
                  <a:pt x="35039" y="72224"/>
                </a:lnTo>
                <a:lnTo>
                  <a:pt x="35039" y="76987"/>
                </a:lnTo>
                <a:lnTo>
                  <a:pt x="34213" y="78219"/>
                </a:lnTo>
                <a:lnTo>
                  <a:pt x="34213" y="79222"/>
                </a:lnTo>
                <a:lnTo>
                  <a:pt x="33883" y="79044"/>
                </a:lnTo>
                <a:lnTo>
                  <a:pt x="33883" y="85610"/>
                </a:lnTo>
                <a:lnTo>
                  <a:pt x="33870" y="85750"/>
                </a:lnTo>
                <a:lnTo>
                  <a:pt x="33870" y="85877"/>
                </a:lnTo>
                <a:lnTo>
                  <a:pt x="33756" y="86766"/>
                </a:lnTo>
                <a:lnTo>
                  <a:pt x="33705" y="87655"/>
                </a:lnTo>
                <a:lnTo>
                  <a:pt x="33604" y="88925"/>
                </a:lnTo>
                <a:lnTo>
                  <a:pt x="33578" y="89687"/>
                </a:lnTo>
                <a:lnTo>
                  <a:pt x="33210" y="94005"/>
                </a:lnTo>
                <a:lnTo>
                  <a:pt x="33058" y="93408"/>
                </a:lnTo>
                <a:lnTo>
                  <a:pt x="33058" y="95910"/>
                </a:lnTo>
                <a:lnTo>
                  <a:pt x="31978" y="109207"/>
                </a:lnTo>
                <a:lnTo>
                  <a:pt x="28930" y="109385"/>
                </a:lnTo>
                <a:lnTo>
                  <a:pt x="28206" y="109131"/>
                </a:lnTo>
                <a:lnTo>
                  <a:pt x="29349" y="94640"/>
                </a:lnTo>
                <a:lnTo>
                  <a:pt x="29451" y="94005"/>
                </a:lnTo>
                <a:lnTo>
                  <a:pt x="29667" y="93497"/>
                </a:lnTo>
                <a:lnTo>
                  <a:pt x="31686" y="88925"/>
                </a:lnTo>
                <a:lnTo>
                  <a:pt x="32994" y="94005"/>
                </a:lnTo>
                <a:lnTo>
                  <a:pt x="33058" y="95910"/>
                </a:lnTo>
                <a:lnTo>
                  <a:pt x="33058" y="93408"/>
                </a:lnTo>
                <a:lnTo>
                  <a:pt x="31927" y="88925"/>
                </a:lnTo>
                <a:lnTo>
                  <a:pt x="31940" y="88290"/>
                </a:lnTo>
                <a:lnTo>
                  <a:pt x="32385" y="87274"/>
                </a:lnTo>
                <a:lnTo>
                  <a:pt x="33451" y="89052"/>
                </a:lnTo>
                <a:lnTo>
                  <a:pt x="33578" y="89687"/>
                </a:lnTo>
                <a:lnTo>
                  <a:pt x="33578" y="88887"/>
                </a:lnTo>
                <a:lnTo>
                  <a:pt x="32639" y="87274"/>
                </a:lnTo>
                <a:lnTo>
                  <a:pt x="32562" y="87147"/>
                </a:lnTo>
                <a:lnTo>
                  <a:pt x="32537" y="86893"/>
                </a:lnTo>
                <a:lnTo>
                  <a:pt x="32842" y="86131"/>
                </a:lnTo>
                <a:lnTo>
                  <a:pt x="33629" y="86893"/>
                </a:lnTo>
                <a:lnTo>
                  <a:pt x="33705" y="87655"/>
                </a:lnTo>
                <a:lnTo>
                  <a:pt x="33705" y="86728"/>
                </a:lnTo>
                <a:lnTo>
                  <a:pt x="33070" y="86131"/>
                </a:lnTo>
                <a:lnTo>
                  <a:pt x="32994" y="85877"/>
                </a:lnTo>
                <a:lnTo>
                  <a:pt x="33337" y="85737"/>
                </a:lnTo>
                <a:lnTo>
                  <a:pt x="33870" y="85877"/>
                </a:lnTo>
                <a:lnTo>
                  <a:pt x="33870" y="85750"/>
                </a:lnTo>
                <a:lnTo>
                  <a:pt x="33680" y="85661"/>
                </a:lnTo>
                <a:lnTo>
                  <a:pt x="33883" y="85610"/>
                </a:lnTo>
                <a:lnTo>
                  <a:pt x="33883" y="79044"/>
                </a:lnTo>
                <a:lnTo>
                  <a:pt x="34061" y="78765"/>
                </a:lnTo>
                <a:lnTo>
                  <a:pt x="34213" y="79222"/>
                </a:lnTo>
                <a:lnTo>
                  <a:pt x="34213" y="78219"/>
                </a:lnTo>
                <a:lnTo>
                  <a:pt x="34099" y="78384"/>
                </a:lnTo>
                <a:lnTo>
                  <a:pt x="33883" y="77851"/>
                </a:lnTo>
                <a:lnTo>
                  <a:pt x="33883" y="78638"/>
                </a:lnTo>
                <a:lnTo>
                  <a:pt x="33616" y="79006"/>
                </a:lnTo>
                <a:lnTo>
                  <a:pt x="33426" y="79057"/>
                </a:lnTo>
                <a:lnTo>
                  <a:pt x="33185" y="78816"/>
                </a:lnTo>
                <a:lnTo>
                  <a:pt x="33185" y="79108"/>
                </a:lnTo>
                <a:lnTo>
                  <a:pt x="32588" y="79273"/>
                </a:lnTo>
                <a:lnTo>
                  <a:pt x="32588" y="86385"/>
                </a:lnTo>
                <a:lnTo>
                  <a:pt x="32372" y="86893"/>
                </a:lnTo>
                <a:lnTo>
                  <a:pt x="32169" y="86550"/>
                </a:lnTo>
                <a:lnTo>
                  <a:pt x="32169" y="87274"/>
                </a:lnTo>
                <a:lnTo>
                  <a:pt x="31737" y="88290"/>
                </a:lnTo>
                <a:lnTo>
                  <a:pt x="31521" y="87553"/>
                </a:lnTo>
                <a:lnTo>
                  <a:pt x="31521" y="88671"/>
                </a:lnTo>
                <a:lnTo>
                  <a:pt x="29400" y="93497"/>
                </a:lnTo>
                <a:lnTo>
                  <a:pt x="29845" y="88163"/>
                </a:lnTo>
                <a:lnTo>
                  <a:pt x="29857" y="87909"/>
                </a:lnTo>
                <a:lnTo>
                  <a:pt x="30099" y="87655"/>
                </a:lnTo>
                <a:lnTo>
                  <a:pt x="31064" y="86639"/>
                </a:lnTo>
                <a:lnTo>
                  <a:pt x="31407" y="87909"/>
                </a:lnTo>
                <a:lnTo>
                  <a:pt x="31521" y="88671"/>
                </a:lnTo>
                <a:lnTo>
                  <a:pt x="31521" y="87553"/>
                </a:lnTo>
                <a:lnTo>
                  <a:pt x="31254" y="86639"/>
                </a:lnTo>
                <a:lnTo>
                  <a:pt x="31330" y="86385"/>
                </a:lnTo>
                <a:lnTo>
                  <a:pt x="31445" y="86258"/>
                </a:lnTo>
                <a:lnTo>
                  <a:pt x="31673" y="86004"/>
                </a:lnTo>
                <a:lnTo>
                  <a:pt x="32054" y="86639"/>
                </a:lnTo>
                <a:lnTo>
                  <a:pt x="32169" y="87274"/>
                </a:lnTo>
                <a:lnTo>
                  <a:pt x="32169" y="86550"/>
                </a:lnTo>
                <a:lnTo>
                  <a:pt x="31889" y="86055"/>
                </a:lnTo>
                <a:lnTo>
                  <a:pt x="32486" y="85953"/>
                </a:lnTo>
                <a:lnTo>
                  <a:pt x="32588" y="86385"/>
                </a:lnTo>
                <a:lnTo>
                  <a:pt x="32588" y="79273"/>
                </a:lnTo>
                <a:lnTo>
                  <a:pt x="32588" y="79146"/>
                </a:lnTo>
                <a:lnTo>
                  <a:pt x="32753" y="78511"/>
                </a:lnTo>
                <a:lnTo>
                  <a:pt x="33185" y="79108"/>
                </a:lnTo>
                <a:lnTo>
                  <a:pt x="33185" y="78816"/>
                </a:lnTo>
                <a:lnTo>
                  <a:pt x="32893" y="78511"/>
                </a:lnTo>
                <a:lnTo>
                  <a:pt x="32842" y="78130"/>
                </a:lnTo>
                <a:lnTo>
                  <a:pt x="33223" y="76733"/>
                </a:lnTo>
                <a:lnTo>
                  <a:pt x="33756" y="78003"/>
                </a:lnTo>
                <a:lnTo>
                  <a:pt x="33883" y="78638"/>
                </a:lnTo>
                <a:lnTo>
                  <a:pt x="33883" y="77851"/>
                </a:lnTo>
                <a:lnTo>
                  <a:pt x="33439" y="76733"/>
                </a:lnTo>
                <a:lnTo>
                  <a:pt x="33413" y="76225"/>
                </a:lnTo>
                <a:lnTo>
                  <a:pt x="34836" y="71272"/>
                </a:lnTo>
                <a:lnTo>
                  <a:pt x="34950" y="73431"/>
                </a:lnTo>
                <a:lnTo>
                  <a:pt x="35039" y="76987"/>
                </a:lnTo>
                <a:lnTo>
                  <a:pt x="35039" y="72224"/>
                </a:lnTo>
                <a:lnTo>
                  <a:pt x="34988" y="71272"/>
                </a:lnTo>
                <a:lnTo>
                  <a:pt x="35115" y="70256"/>
                </a:lnTo>
                <a:lnTo>
                  <a:pt x="39039" y="56464"/>
                </a:lnTo>
                <a:lnTo>
                  <a:pt x="42646" y="57772"/>
                </a:lnTo>
                <a:lnTo>
                  <a:pt x="42646" y="51866"/>
                </a:lnTo>
                <a:lnTo>
                  <a:pt x="42506" y="51892"/>
                </a:lnTo>
                <a:lnTo>
                  <a:pt x="42545" y="51765"/>
                </a:lnTo>
                <a:lnTo>
                  <a:pt x="42659" y="51384"/>
                </a:lnTo>
                <a:lnTo>
                  <a:pt x="42735" y="51130"/>
                </a:lnTo>
                <a:lnTo>
                  <a:pt x="41300" y="50749"/>
                </a:lnTo>
                <a:lnTo>
                  <a:pt x="41109" y="51384"/>
                </a:lnTo>
                <a:lnTo>
                  <a:pt x="40970" y="51384"/>
                </a:lnTo>
                <a:lnTo>
                  <a:pt x="41046" y="51003"/>
                </a:lnTo>
                <a:lnTo>
                  <a:pt x="41135" y="50622"/>
                </a:lnTo>
                <a:lnTo>
                  <a:pt x="39738" y="50368"/>
                </a:lnTo>
                <a:lnTo>
                  <a:pt x="39535" y="51003"/>
                </a:lnTo>
                <a:lnTo>
                  <a:pt x="39408" y="51003"/>
                </a:lnTo>
                <a:lnTo>
                  <a:pt x="39433" y="50749"/>
                </a:lnTo>
                <a:lnTo>
                  <a:pt x="39471" y="50368"/>
                </a:lnTo>
                <a:lnTo>
                  <a:pt x="38887" y="50266"/>
                </a:lnTo>
                <a:lnTo>
                  <a:pt x="38887" y="56413"/>
                </a:lnTo>
                <a:lnTo>
                  <a:pt x="34950" y="70256"/>
                </a:lnTo>
                <a:lnTo>
                  <a:pt x="34785" y="67246"/>
                </a:lnTo>
                <a:lnTo>
                  <a:pt x="34785" y="70764"/>
                </a:lnTo>
                <a:lnTo>
                  <a:pt x="33248" y="76225"/>
                </a:lnTo>
                <a:lnTo>
                  <a:pt x="33083" y="75844"/>
                </a:lnTo>
                <a:lnTo>
                  <a:pt x="33083" y="76606"/>
                </a:lnTo>
                <a:lnTo>
                  <a:pt x="32626" y="78130"/>
                </a:lnTo>
                <a:lnTo>
                  <a:pt x="32486" y="77978"/>
                </a:lnTo>
                <a:lnTo>
                  <a:pt x="32486" y="78765"/>
                </a:lnTo>
                <a:lnTo>
                  <a:pt x="32385" y="79146"/>
                </a:lnTo>
                <a:lnTo>
                  <a:pt x="32194" y="79057"/>
                </a:lnTo>
                <a:lnTo>
                  <a:pt x="32194" y="79349"/>
                </a:lnTo>
                <a:lnTo>
                  <a:pt x="32029" y="79387"/>
                </a:lnTo>
                <a:lnTo>
                  <a:pt x="31584" y="79489"/>
                </a:lnTo>
                <a:lnTo>
                  <a:pt x="31584" y="85890"/>
                </a:lnTo>
                <a:lnTo>
                  <a:pt x="31165" y="86258"/>
                </a:lnTo>
                <a:lnTo>
                  <a:pt x="30962" y="85521"/>
                </a:lnTo>
                <a:lnTo>
                  <a:pt x="31584" y="85890"/>
                </a:lnTo>
                <a:lnTo>
                  <a:pt x="31584" y="79489"/>
                </a:lnTo>
                <a:lnTo>
                  <a:pt x="31445" y="79514"/>
                </a:lnTo>
                <a:lnTo>
                  <a:pt x="31381" y="78892"/>
                </a:lnTo>
                <a:lnTo>
                  <a:pt x="32194" y="79349"/>
                </a:lnTo>
                <a:lnTo>
                  <a:pt x="32194" y="79057"/>
                </a:lnTo>
                <a:lnTo>
                  <a:pt x="31902" y="78892"/>
                </a:lnTo>
                <a:lnTo>
                  <a:pt x="31407" y="78638"/>
                </a:lnTo>
                <a:lnTo>
                  <a:pt x="31407" y="78511"/>
                </a:lnTo>
                <a:lnTo>
                  <a:pt x="31330" y="76987"/>
                </a:lnTo>
                <a:lnTo>
                  <a:pt x="32461" y="78257"/>
                </a:lnTo>
                <a:lnTo>
                  <a:pt x="32486" y="78765"/>
                </a:lnTo>
                <a:lnTo>
                  <a:pt x="32486" y="77978"/>
                </a:lnTo>
                <a:lnTo>
                  <a:pt x="31623" y="76987"/>
                </a:lnTo>
                <a:lnTo>
                  <a:pt x="31407" y="76733"/>
                </a:lnTo>
                <a:lnTo>
                  <a:pt x="31292" y="76479"/>
                </a:lnTo>
                <a:lnTo>
                  <a:pt x="31267" y="76034"/>
                </a:lnTo>
                <a:lnTo>
                  <a:pt x="31267" y="79527"/>
                </a:lnTo>
                <a:lnTo>
                  <a:pt x="30962" y="79463"/>
                </a:lnTo>
                <a:lnTo>
                  <a:pt x="30962" y="79629"/>
                </a:lnTo>
                <a:lnTo>
                  <a:pt x="30937" y="86512"/>
                </a:lnTo>
                <a:lnTo>
                  <a:pt x="29908" y="87655"/>
                </a:lnTo>
                <a:lnTo>
                  <a:pt x="30048" y="85877"/>
                </a:lnTo>
                <a:lnTo>
                  <a:pt x="30060" y="85750"/>
                </a:lnTo>
                <a:lnTo>
                  <a:pt x="30518" y="85496"/>
                </a:lnTo>
                <a:lnTo>
                  <a:pt x="30721" y="85382"/>
                </a:lnTo>
                <a:lnTo>
                  <a:pt x="30810" y="85623"/>
                </a:lnTo>
                <a:lnTo>
                  <a:pt x="30937" y="86512"/>
                </a:lnTo>
                <a:lnTo>
                  <a:pt x="30937" y="79641"/>
                </a:lnTo>
                <a:lnTo>
                  <a:pt x="30492" y="79730"/>
                </a:lnTo>
                <a:lnTo>
                  <a:pt x="30492" y="85242"/>
                </a:lnTo>
                <a:lnTo>
                  <a:pt x="30060" y="85496"/>
                </a:lnTo>
                <a:lnTo>
                  <a:pt x="30111" y="84950"/>
                </a:lnTo>
                <a:lnTo>
                  <a:pt x="30492" y="85242"/>
                </a:lnTo>
                <a:lnTo>
                  <a:pt x="30492" y="79730"/>
                </a:lnTo>
                <a:lnTo>
                  <a:pt x="30340" y="79756"/>
                </a:lnTo>
                <a:lnTo>
                  <a:pt x="30264" y="79527"/>
                </a:lnTo>
                <a:lnTo>
                  <a:pt x="30962" y="79629"/>
                </a:lnTo>
                <a:lnTo>
                  <a:pt x="30962" y="79463"/>
                </a:lnTo>
                <a:lnTo>
                  <a:pt x="30213" y="79286"/>
                </a:lnTo>
                <a:lnTo>
                  <a:pt x="30213" y="79857"/>
                </a:lnTo>
                <a:lnTo>
                  <a:pt x="29984" y="80251"/>
                </a:lnTo>
                <a:lnTo>
                  <a:pt x="29984" y="84480"/>
                </a:lnTo>
                <a:lnTo>
                  <a:pt x="29895" y="85369"/>
                </a:lnTo>
                <a:lnTo>
                  <a:pt x="29895" y="85877"/>
                </a:lnTo>
                <a:lnTo>
                  <a:pt x="29705" y="87782"/>
                </a:lnTo>
                <a:lnTo>
                  <a:pt x="29667" y="88163"/>
                </a:lnTo>
                <a:lnTo>
                  <a:pt x="29298" y="93116"/>
                </a:lnTo>
                <a:lnTo>
                  <a:pt x="29171" y="94132"/>
                </a:lnTo>
                <a:lnTo>
                  <a:pt x="29146" y="94640"/>
                </a:lnTo>
                <a:lnTo>
                  <a:pt x="27978" y="109054"/>
                </a:lnTo>
                <a:lnTo>
                  <a:pt x="27127" y="108750"/>
                </a:lnTo>
                <a:lnTo>
                  <a:pt x="25666" y="108242"/>
                </a:lnTo>
                <a:lnTo>
                  <a:pt x="24218" y="107734"/>
                </a:lnTo>
                <a:lnTo>
                  <a:pt x="23495" y="107492"/>
                </a:lnTo>
                <a:lnTo>
                  <a:pt x="29146" y="94640"/>
                </a:lnTo>
                <a:lnTo>
                  <a:pt x="29146" y="94195"/>
                </a:lnTo>
                <a:lnTo>
                  <a:pt x="23279" y="107416"/>
                </a:lnTo>
                <a:lnTo>
                  <a:pt x="21678" y="106845"/>
                </a:lnTo>
                <a:lnTo>
                  <a:pt x="20231" y="106337"/>
                </a:lnTo>
                <a:lnTo>
                  <a:pt x="19685" y="106159"/>
                </a:lnTo>
                <a:lnTo>
                  <a:pt x="25615" y="92735"/>
                </a:lnTo>
                <a:lnTo>
                  <a:pt x="25831" y="92227"/>
                </a:lnTo>
                <a:lnTo>
                  <a:pt x="26314" y="91719"/>
                </a:lnTo>
                <a:lnTo>
                  <a:pt x="29667" y="88163"/>
                </a:lnTo>
                <a:lnTo>
                  <a:pt x="29667" y="87833"/>
                </a:lnTo>
                <a:lnTo>
                  <a:pt x="26022" y="91719"/>
                </a:lnTo>
                <a:lnTo>
                  <a:pt x="28270" y="86766"/>
                </a:lnTo>
                <a:lnTo>
                  <a:pt x="28321" y="86639"/>
                </a:lnTo>
                <a:lnTo>
                  <a:pt x="28854" y="86385"/>
                </a:lnTo>
                <a:lnTo>
                  <a:pt x="29895" y="85877"/>
                </a:lnTo>
                <a:lnTo>
                  <a:pt x="29895" y="85369"/>
                </a:lnTo>
                <a:lnTo>
                  <a:pt x="29870" y="85623"/>
                </a:lnTo>
                <a:lnTo>
                  <a:pt x="28409" y="86385"/>
                </a:lnTo>
                <a:lnTo>
                  <a:pt x="29197" y="84607"/>
                </a:lnTo>
                <a:lnTo>
                  <a:pt x="29984" y="84480"/>
                </a:lnTo>
                <a:lnTo>
                  <a:pt x="29984" y="80251"/>
                </a:lnTo>
                <a:lnTo>
                  <a:pt x="29959" y="84366"/>
                </a:lnTo>
                <a:lnTo>
                  <a:pt x="29298" y="84480"/>
                </a:lnTo>
                <a:lnTo>
                  <a:pt x="29705" y="83464"/>
                </a:lnTo>
                <a:lnTo>
                  <a:pt x="29959" y="84366"/>
                </a:lnTo>
                <a:lnTo>
                  <a:pt x="29959" y="80264"/>
                </a:lnTo>
                <a:lnTo>
                  <a:pt x="29845" y="80492"/>
                </a:lnTo>
                <a:lnTo>
                  <a:pt x="29629" y="80873"/>
                </a:lnTo>
                <a:lnTo>
                  <a:pt x="29629" y="83083"/>
                </a:lnTo>
                <a:lnTo>
                  <a:pt x="29565" y="83210"/>
                </a:lnTo>
                <a:lnTo>
                  <a:pt x="29527" y="83464"/>
                </a:lnTo>
                <a:lnTo>
                  <a:pt x="29108" y="84480"/>
                </a:lnTo>
                <a:lnTo>
                  <a:pt x="28943" y="84505"/>
                </a:lnTo>
                <a:lnTo>
                  <a:pt x="28155" y="86512"/>
                </a:lnTo>
                <a:lnTo>
                  <a:pt x="28054" y="86766"/>
                </a:lnTo>
                <a:lnTo>
                  <a:pt x="25666" y="92227"/>
                </a:lnTo>
                <a:lnTo>
                  <a:pt x="25438" y="92481"/>
                </a:lnTo>
                <a:lnTo>
                  <a:pt x="25438" y="92735"/>
                </a:lnTo>
                <a:lnTo>
                  <a:pt x="19583" y="106121"/>
                </a:lnTo>
                <a:lnTo>
                  <a:pt x="19138" y="105956"/>
                </a:lnTo>
                <a:lnTo>
                  <a:pt x="18859" y="105702"/>
                </a:lnTo>
                <a:lnTo>
                  <a:pt x="18288" y="105194"/>
                </a:lnTo>
                <a:lnTo>
                  <a:pt x="16167" y="103289"/>
                </a:lnTo>
                <a:lnTo>
                  <a:pt x="15887" y="103047"/>
                </a:lnTo>
                <a:lnTo>
                  <a:pt x="25438" y="92735"/>
                </a:lnTo>
                <a:lnTo>
                  <a:pt x="25438" y="92481"/>
                </a:lnTo>
                <a:lnTo>
                  <a:pt x="15748" y="102920"/>
                </a:lnTo>
                <a:lnTo>
                  <a:pt x="14046" y="101384"/>
                </a:lnTo>
                <a:lnTo>
                  <a:pt x="13335" y="100749"/>
                </a:lnTo>
                <a:lnTo>
                  <a:pt x="12865" y="100342"/>
                </a:lnTo>
                <a:lnTo>
                  <a:pt x="22821" y="89687"/>
                </a:lnTo>
                <a:lnTo>
                  <a:pt x="23050" y="89433"/>
                </a:lnTo>
                <a:lnTo>
                  <a:pt x="23761" y="89052"/>
                </a:lnTo>
                <a:lnTo>
                  <a:pt x="28054" y="86766"/>
                </a:lnTo>
                <a:lnTo>
                  <a:pt x="28054" y="86575"/>
                </a:lnTo>
                <a:lnTo>
                  <a:pt x="23393" y="89052"/>
                </a:lnTo>
                <a:lnTo>
                  <a:pt x="27089" y="84988"/>
                </a:lnTo>
                <a:lnTo>
                  <a:pt x="27203" y="84861"/>
                </a:lnTo>
                <a:lnTo>
                  <a:pt x="28079" y="84734"/>
                </a:lnTo>
                <a:lnTo>
                  <a:pt x="28943" y="84607"/>
                </a:lnTo>
                <a:lnTo>
                  <a:pt x="27432" y="84734"/>
                </a:lnTo>
                <a:lnTo>
                  <a:pt x="28727" y="83337"/>
                </a:lnTo>
                <a:lnTo>
                  <a:pt x="29527" y="83464"/>
                </a:lnTo>
                <a:lnTo>
                  <a:pt x="29527" y="83210"/>
                </a:lnTo>
                <a:lnTo>
                  <a:pt x="28892" y="83210"/>
                </a:lnTo>
                <a:lnTo>
                  <a:pt x="28994" y="83083"/>
                </a:lnTo>
                <a:lnTo>
                  <a:pt x="29464" y="82486"/>
                </a:lnTo>
                <a:lnTo>
                  <a:pt x="29629" y="83083"/>
                </a:lnTo>
                <a:lnTo>
                  <a:pt x="29629" y="80873"/>
                </a:lnTo>
                <a:lnTo>
                  <a:pt x="29552" y="81000"/>
                </a:lnTo>
                <a:lnTo>
                  <a:pt x="29349" y="81356"/>
                </a:lnTo>
                <a:lnTo>
                  <a:pt x="29349" y="82067"/>
                </a:lnTo>
                <a:lnTo>
                  <a:pt x="29286" y="82448"/>
                </a:lnTo>
                <a:lnTo>
                  <a:pt x="28663" y="83083"/>
                </a:lnTo>
                <a:lnTo>
                  <a:pt x="28524" y="83070"/>
                </a:lnTo>
                <a:lnTo>
                  <a:pt x="28524" y="83210"/>
                </a:lnTo>
                <a:lnTo>
                  <a:pt x="27114" y="84734"/>
                </a:lnTo>
                <a:lnTo>
                  <a:pt x="26936" y="84772"/>
                </a:lnTo>
                <a:lnTo>
                  <a:pt x="26936" y="84988"/>
                </a:lnTo>
                <a:lnTo>
                  <a:pt x="22885" y="89306"/>
                </a:lnTo>
                <a:lnTo>
                  <a:pt x="22555" y="89484"/>
                </a:lnTo>
                <a:lnTo>
                  <a:pt x="22555" y="89687"/>
                </a:lnTo>
                <a:lnTo>
                  <a:pt x="12738" y="100228"/>
                </a:lnTo>
                <a:lnTo>
                  <a:pt x="11772" y="99352"/>
                </a:lnTo>
                <a:lnTo>
                  <a:pt x="11353" y="98971"/>
                </a:lnTo>
                <a:lnTo>
                  <a:pt x="11163" y="98590"/>
                </a:lnTo>
                <a:lnTo>
                  <a:pt x="10045" y="96304"/>
                </a:lnTo>
                <a:lnTo>
                  <a:pt x="22555" y="89687"/>
                </a:lnTo>
                <a:lnTo>
                  <a:pt x="22555" y="89484"/>
                </a:lnTo>
                <a:lnTo>
                  <a:pt x="9982" y="96189"/>
                </a:lnTo>
                <a:lnTo>
                  <a:pt x="8280" y="92697"/>
                </a:lnTo>
                <a:lnTo>
                  <a:pt x="21082" y="86004"/>
                </a:lnTo>
                <a:lnTo>
                  <a:pt x="21323" y="85877"/>
                </a:lnTo>
                <a:lnTo>
                  <a:pt x="22923" y="85623"/>
                </a:lnTo>
                <a:lnTo>
                  <a:pt x="26936" y="84988"/>
                </a:lnTo>
                <a:lnTo>
                  <a:pt x="26936" y="84772"/>
                </a:lnTo>
                <a:lnTo>
                  <a:pt x="21818" y="85623"/>
                </a:lnTo>
                <a:lnTo>
                  <a:pt x="26771" y="82956"/>
                </a:lnTo>
                <a:lnTo>
                  <a:pt x="28524" y="83210"/>
                </a:lnTo>
                <a:lnTo>
                  <a:pt x="28524" y="83070"/>
                </a:lnTo>
                <a:lnTo>
                  <a:pt x="27838" y="82956"/>
                </a:lnTo>
                <a:lnTo>
                  <a:pt x="27012" y="82829"/>
                </a:lnTo>
                <a:lnTo>
                  <a:pt x="27254" y="82702"/>
                </a:lnTo>
                <a:lnTo>
                  <a:pt x="28714" y="81940"/>
                </a:lnTo>
                <a:lnTo>
                  <a:pt x="29184" y="82194"/>
                </a:lnTo>
                <a:lnTo>
                  <a:pt x="29286" y="82448"/>
                </a:lnTo>
                <a:lnTo>
                  <a:pt x="29286" y="82029"/>
                </a:lnTo>
                <a:lnTo>
                  <a:pt x="29159" y="81940"/>
                </a:lnTo>
                <a:lnTo>
                  <a:pt x="28956" y="81813"/>
                </a:lnTo>
                <a:lnTo>
                  <a:pt x="29184" y="81686"/>
                </a:lnTo>
                <a:lnTo>
                  <a:pt x="29349" y="82067"/>
                </a:lnTo>
                <a:lnTo>
                  <a:pt x="29349" y="81356"/>
                </a:lnTo>
                <a:lnTo>
                  <a:pt x="28702" y="81686"/>
                </a:lnTo>
                <a:lnTo>
                  <a:pt x="28562" y="81622"/>
                </a:lnTo>
                <a:lnTo>
                  <a:pt x="28562" y="81813"/>
                </a:lnTo>
                <a:lnTo>
                  <a:pt x="26746" y="82702"/>
                </a:lnTo>
                <a:lnTo>
                  <a:pt x="26479" y="82664"/>
                </a:lnTo>
                <a:lnTo>
                  <a:pt x="26479" y="82829"/>
                </a:lnTo>
                <a:lnTo>
                  <a:pt x="21234" y="85623"/>
                </a:lnTo>
                <a:lnTo>
                  <a:pt x="20764" y="85699"/>
                </a:lnTo>
                <a:lnTo>
                  <a:pt x="20764" y="86004"/>
                </a:lnTo>
                <a:lnTo>
                  <a:pt x="8229" y="92570"/>
                </a:lnTo>
                <a:lnTo>
                  <a:pt x="6959" y="89954"/>
                </a:lnTo>
                <a:lnTo>
                  <a:pt x="6642" y="89319"/>
                </a:lnTo>
                <a:lnTo>
                  <a:pt x="6565" y="88099"/>
                </a:lnTo>
                <a:lnTo>
                  <a:pt x="20764" y="86004"/>
                </a:lnTo>
                <a:lnTo>
                  <a:pt x="20764" y="85699"/>
                </a:lnTo>
                <a:lnTo>
                  <a:pt x="6565" y="87960"/>
                </a:lnTo>
                <a:lnTo>
                  <a:pt x="6362" y="84213"/>
                </a:lnTo>
                <a:lnTo>
                  <a:pt x="20878" y="81940"/>
                </a:lnTo>
                <a:lnTo>
                  <a:pt x="26479" y="82829"/>
                </a:lnTo>
                <a:lnTo>
                  <a:pt x="26479" y="82664"/>
                </a:lnTo>
                <a:lnTo>
                  <a:pt x="22199" y="81940"/>
                </a:lnTo>
                <a:lnTo>
                  <a:pt x="21437" y="81813"/>
                </a:lnTo>
                <a:lnTo>
                  <a:pt x="22237" y="81686"/>
                </a:lnTo>
                <a:lnTo>
                  <a:pt x="26987" y="80924"/>
                </a:lnTo>
                <a:lnTo>
                  <a:pt x="28562" y="81813"/>
                </a:lnTo>
                <a:lnTo>
                  <a:pt x="28562" y="81622"/>
                </a:lnTo>
                <a:lnTo>
                  <a:pt x="27279" y="80924"/>
                </a:lnTo>
                <a:lnTo>
                  <a:pt x="28549" y="80670"/>
                </a:lnTo>
                <a:lnTo>
                  <a:pt x="29171" y="80543"/>
                </a:lnTo>
                <a:lnTo>
                  <a:pt x="29552" y="81000"/>
                </a:lnTo>
                <a:lnTo>
                  <a:pt x="29552" y="80784"/>
                </a:lnTo>
                <a:lnTo>
                  <a:pt x="29362" y="80543"/>
                </a:lnTo>
                <a:lnTo>
                  <a:pt x="29845" y="80492"/>
                </a:lnTo>
                <a:lnTo>
                  <a:pt x="29845" y="80289"/>
                </a:lnTo>
                <a:lnTo>
                  <a:pt x="29235" y="80416"/>
                </a:lnTo>
                <a:lnTo>
                  <a:pt x="29057" y="80213"/>
                </a:lnTo>
                <a:lnTo>
                  <a:pt x="29057" y="80416"/>
                </a:lnTo>
                <a:lnTo>
                  <a:pt x="27051" y="80670"/>
                </a:lnTo>
                <a:lnTo>
                  <a:pt x="26708" y="80492"/>
                </a:lnTo>
                <a:lnTo>
                  <a:pt x="26708" y="80797"/>
                </a:lnTo>
                <a:lnTo>
                  <a:pt x="20916" y="81686"/>
                </a:lnTo>
                <a:lnTo>
                  <a:pt x="20345" y="81584"/>
                </a:lnTo>
                <a:lnTo>
                  <a:pt x="20345" y="81813"/>
                </a:lnTo>
                <a:lnTo>
                  <a:pt x="6350" y="83972"/>
                </a:lnTo>
                <a:lnTo>
                  <a:pt x="6134" y="79794"/>
                </a:lnTo>
                <a:lnTo>
                  <a:pt x="6096" y="79222"/>
                </a:lnTo>
                <a:lnTo>
                  <a:pt x="20345" y="81813"/>
                </a:lnTo>
                <a:lnTo>
                  <a:pt x="20345" y="81584"/>
                </a:lnTo>
                <a:lnTo>
                  <a:pt x="6083" y="78968"/>
                </a:lnTo>
                <a:lnTo>
                  <a:pt x="6070" y="78524"/>
                </a:lnTo>
                <a:lnTo>
                  <a:pt x="6515" y="77254"/>
                </a:lnTo>
                <a:lnTo>
                  <a:pt x="6553" y="77127"/>
                </a:lnTo>
                <a:lnTo>
                  <a:pt x="7099" y="75603"/>
                </a:lnTo>
                <a:lnTo>
                  <a:pt x="7188" y="75349"/>
                </a:lnTo>
                <a:lnTo>
                  <a:pt x="21755" y="78003"/>
                </a:lnTo>
                <a:lnTo>
                  <a:pt x="26708" y="80797"/>
                </a:lnTo>
                <a:lnTo>
                  <a:pt x="26708" y="80492"/>
                </a:lnTo>
                <a:lnTo>
                  <a:pt x="22301" y="78130"/>
                </a:lnTo>
                <a:lnTo>
                  <a:pt x="27876" y="79019"/>
                </a:lnTo>
                <a:lnTo>
                  <a:pt x="29057" y="80416"/>
                </a:lnTo>
                <a:lnTo>
                  <a:pt x="29057" y="80213"/>
                </a:lnTo>
                <a:lnTo>
                  <a:pt x="28155" y="79146"/>
                </a:lnTo>
                <a:lnTo>
                  <a:pt x="30060" y="79527"/>
                </a:lnTo>
                <a:lnTo>
                  <a:pt x="30213" y="79857"/>
                </a:lnTo>
                <a:lnTo>
                  <a:pt x="30213" y="79286"/>
                </a:lnTo>
                <a:lnTo>
                  <a:pt x="29959" y="78701"/>
                </a:lnTo>
                <a:lnTo>
                  <a:pt x="29959" y="79273"/>
                </a:lnTo>
                <a:lnTo>
                  <a:pt x="29286" y="79146"/>
                </a:lnTo>
                <a:lnTo>
                  <a:pt x="27940" y="78892"/>
                </a:lnTo>
                <a:lnTo>
                  <a:pt x="27686" y="78613"/>
                </a:lnTo>
                <a:lnTo>
                  <a:pt x="27686" y="78892"/>
                </a:lnTo>
                <a:lnTo>
                  <a:pt x="23317" y="78130"/>
                </a:lnTo>
                <a:lnTo>
                  <a:pt x="21856" y="77876"/>
                </a:lnTo>
                <a:lnTo>
                  <a:pt x="21640" y="77749"/>
                </a:lnTo>
                <a:lnTo>
                  <a:pt x="21323" y="77571"/>
                </a:lnTo>
                <a:lnTo>
                  <a:pt x="21323" y="77749"/>
                </a:lnTo>
                <a:lnTo>
                  <a:pt x="7226" y="75222"/>
                </a:lnTo>
                <a:lnTo>
                  <a:pt x="7416" y="74714"/>
                </a:lnTo>
                <a:lnTo>
                  <a:pt x="6578" y="74714"/>
                </a:lnTo>
                <a:lnTo>
                  <a:pt x="6616" y="74587"/>
                </a:lnTo>
                <a:lnTo>
                  <a:pt x="7454" y="74587"/>
                </a:lnTo>
                <a:lnTo>
                  <a:pt x="8267" y="72301"/>
                </a:lnTo>
                <a:lnTo>
                  <a:pt x="7378" y="72301"/>
                </a:lnTo>
                <a:lnTo>
                  <a:pt x="7429" y="72174"/>
                </a:lnTo>
                <a:lnTo>
                  <a:pt x="8318" y="72174"/>
                </a:lnTo>
                <a:lnTo>
                  <a:pt x="8839" y="70675"/>
                </a:lnTo>
                <a:lnTo>
                  <a:pt x="21323" y="77749"/>
                </a:lnTo>
                <a:lnTo>
                  <a:pt x="21323" y="77571"/>
                </a:lnTo>
                <a:lnTo>
                  <a:pt x="8890" y="70523"/>
                </a:lnTo>
                <a:lnTo>
                  <a:pt x="9525" y="68745"/>
                </a:lnTo>
                <a:lnTo>
                  <a:pt x="10541" y="67602"/>
                </a:lnTo>
                <a:lnTo>
                  <a:pt x="9575" y="67602"/>
                </a:lnTo>
                <a:lnTo>
                  <a:pt x="9677" y="67475"/>
                </a:lnTo>
                <a:lnTo>
                  <a:pt x="10655" y="67475"/>
                </a:lnTo>
                <a:lnTo>
                  <a:pt x="10858" y="67259"/>
                </a:lnTo>
                <a:lnTo>
                  <a:pt x="23926" y="74574"/>
                </a:lnTo>
                <a:lnTo>
                  <a:pt x="27686" y="78892"/>
                </a:lnTo>
                <a:lnTo>
                  <a:pt x="27686" y="78613"/>
                </a:lnTo>
                <a:lnTo>
                  <a:pt x="24396" y="74955"/>
                </a:lnTo>
                <a:lnTo>
                  <a:pt x="29298" y="77622"/>
                </a:lnTo>
                <a:lnTo>
                  <a:pt x="29959" y="79273"/>
                </a:lnTo>
                <a:lnTo>
                  <a:pt x="29959" y="78701"/>
                </a:lnTo>
                <a:lnTo>
                  <a:pt x="29565" y="77749"/>
                </a:lnTo>
                <a:lnTo>
                  <a:pt x="31216" y="78765"/>
                </a:lnTo>
                <a:lnTo>
                  <a:pt x="31267" y="79527"/>
                </a:lnTo>
                <a:lnTo>
                  <a:pt x="31267" y="76034"/>
                </a:lnTo>
                <a:lnTo>
                  <a:pt x="31191" y="74676"/>
                </a:lnTo>
                <a:lnTo>
                  <a:pt x="31191" y="78511"/>
                </a:lnTo>
                <a:lnTo>
                  <a:pt x="29895" y="77749"/>
                </a:lnTo>
                <a:lnTo>
                  <a:pt x="29464" y="77495"/>
                </a:lnTo>
                <a:lnTo>
                  <a:pt x="29413" y="77368"/>
                </a:lnTo>
                <a:lnTo>
                  <a:pt x="29197" y="76847"/>
                </a:lnTo>
                <a:lnTo>
                  <a:pt x="29197" y="77368"/>
                </a:lnTo>
                <a:lnTo>
                  <a:pt x="24917" y="74955"/>
                </a:lnTo>
                <a:lnTo>
                  <a:pt x="24015" y="74447"/>
                </a:lnTo>
                <a:lnTo>
                  <a:pt x="23799" y="74193"/>
                </a:lnTo>
                <a:lnTo>
                  <a:pt x="23558" y="73926"/>
                </a:lnTo>
                <a:lnTo>
                  <a:pt x="23558" y="74193"/>
                </a:lnTo>
                <a:lnTo>
                  <a:pt x="10947" y="67144"/>
                </a:lnTo>
                <a:lnTo>
                  <a:pt x="11226" y="66840"/>
                </a:lnTo>
                <a:lnTo>
                  <a:pt x="10401" y="66840"/>
                </a:lnTo>
                <a:lnTo>
                  <a:pt x="10223" y="66840"/>
                </a:lnTo>
                <a:lnTo>
                  <a:pt x="10325" y="66713"/>
                </a:lnTo>
                <a:lnTo>
                  <a:pt x="11341" y="66713"/>
                </a:lnTo>
                <a:lnTo>
                  <a:pt x="13144" y="64681"/>
                </a:lnTo>
                <a:lnTo>
                  <a:pt x="13258" y="64554"/>
                </a:lnTo>
                <a:lnTo>
                  <a:pt x="14173" y="63525"/>
                </a:lnTo>
                <a:lnTo>
                  <a:pt x="23558" y="74193"/>
                </a:lnTo>
                <a:lnTo>
                  <a:pt x="23558" y="73926"/>
                </a:lnTo>
                <a:lnTo>
                  <a:pt x="14300" y="63385"/>
                </a:lnTo>
                <a:lnTo>
                  <a:pt x="14097" y="63157"/>
                </a:lnTo>
                <a:lnTo>
                  <a:pt x="14490" y="63157"/>
                </a:lnTo>
                <a:lnTo>
                  <a:pt x="14947" y="62649"/>
                </a:lnTo>
                <a:lnTo>
                  <a:pt x="13957" y="62649"/>
                </a:lnTo>
                <a:lnTo>
                  <a:pt x="13957" y="63284"/>
                </a:lnTo>
                <a:lnTo>
                  <a:pt x="13271" y="63284"/>
                </a:lnTo>
                <a:lnTo>
                  <a:pt x="13373" y="63157"/>
                </a:lnTo>
                <a:lnTo>
                  <a:pt x="13843" y="63157"/>
                </a:lnTo>
                <a:lnTo>
                  <a:pt x="13957" y="63284"/>
                </a:lnTo>
                <a:lnTo>
                  <a:pt x="13957" y="62649"/>
                </a:lnTo>
                <a:lnTo>
                  <a:pt x="13817" y="62649"/>
                </a:lnTo>
                <a:lnTo>
                  <a:pt x="13919" y="62522"/>
                </a:lnTo>
                <a:lnTo>
                  <a:pt x="15062" y="62522"/>
                </a:lnTo>
                <a:lnTo>
                  <a:pt x="15506" y="62014"/>
                </a:lnTo>
                <a:lnTo>
                  <a:pt x="14363" y="62014"/>
                </a:lnTo>
                <a:lnTo>
                  <a:pt x="14465" y="61887"/>
                </a:lnTo>
                <a:lnTo>
                  <a:pt x="15621" y="61887"/>
                </a:lnTo>
                <a:lnTo>
                  <a:pt x="16078" y="61379"/>
                </a:lnTo>
                <a:lnTo>
                  <a:pt x="14897" y="61379"/>
                </a:lnTo>
                <a:lnTo>
                  <a:pt x="15011" y="61252"/>
                </a:lnTo>
                <a:lnTo>
                  <a:pt x="16192" y="61252"/>
                </a:lnTo>
                <a:lnTo>
                  <a:pt x="16421" y="60998"/>
                </a:lnTo>
                <a:lnTo>
                  <a:pt x="16941" y="60744"/>
                </a:lnTo>
                <a:lnTo>
                  <a:pt x="15443" y="60744"/>
                </a:lnTo>
                <a:lnTo>
                  <a:pt x="15582" y="60617"/>
                </a:lnTo>
                <a:lnTo>
                  <a:pt x="16941" y="60617"/>
                </a:lnTo>
                <a:lnTo>
                  <a:pt x="26682" y="71653"/>
                </a:lnTo>
                <a:lnTo>
                  <a:pt x="27012" y="72034"/>
                </a:lnTo>
                <a:lnTo>
                  <a:pt x="29197" y="77368"/>
                </a:lnTo>
                <a:lnTo>
                  <a:pt x="29197" y="76847"/>
                </a:lnTo>
                <a:lnTo>
                  <a:pt x="27419" y="72542"/>
                </a:lnTo>
                <a:lnTo>
                  <a:pt x="31102" y="76733"/>
                </a:lnTo>
                <a:lnTo>
                  <a:pt x="31191" y="78511"/>
                </a:lnTo>
                <a:lnTo>
                  <a:pt x="31191" y="74676"/>
                </a:lnTo>
                <a:lnTo>
                  <a:pt x="31089" y="72859"/>
                </a:lnTo>
                <a:lnTo>
                  <a:pt x="31089" y="76479"/>
                </a:lnTo>
                <a:lnTo>
                  <a:pt x="27622" y="72542"/>
                </a:lnTo>
                <a:lnTo>
                  <a:pt x="27165" y="72034"/>
                </a:lnTo>
                <a:lnTo>
                  <a:pt x="26784" y="71120"/>
                </a:lnTo>
                <a:lnTo>
                  <a:pt x="26784" y="71653"/>
                </a:lnTo>
                <a:lnTo>
                  <a:pt x="17170" y="60617"/>
                </a:lnTo>
                <a:lnTo>
                  <a:pt x="19291" y="59601"/>
                </a:lnTo>
                <a:lnTo>
                  <a:pt x="17576" y="59601"/>
                </a:lnTo>
                <a:lnTo>
                  <a:pt x="17830" y="59474"/>
                </a:lnTo>
                <a:lnTo>
                  <a:pt x="19558" y="59474"/>
                </a:lnTo>
                <a:lnTo>
                  <a:pt x="20345" y="59093"/>
                </a:lnTo>
                <a:lnTo>
                  <a:pt x="21463" y="58547"/>
                </a:lnTo>
                <a:lnTo>
                  <a:pt x="26784" y="71653"/>
                </a:lnTo>
                <a:lnTo>
                  <a:pt x="26784" y="71120"/>
                </a:lnTo>
                <a:lnTo>
                  <a:pt x="21577" y="58496"/>
                </a:lnTo>
                <a:lnTo>
                  <a:pt x="23482" y="57569"/>
                </a:lnTo>
                <a:lnTo>
                  <a:pt x="24536" y="57061"/>
                </a:lnTo>
                <a:lnTo>
                  <a:pt x="25057" y="56807"/>
                </a:lnTo>
                <a:lnTo>
                  <a:pt x="30797" y="70764"/>
                </a:lnTo>
                <a:lnTo>
                  <a:pt x="31089" y="76479"/>
                </a:lnTo>
                <a:lnTo>
                  <a:pt x="31089" y="72859"/>
                </a:lnTo>
                <a:lnTo>
                  <a:pt x="31000" y="71272"/>
                </a:lnTo>
                <a:lnTo>
                  <a:pt x="33020" y="76225"/>
                </a:lnTo>
                <a:lnTo>
                  <a:pt x="33083" y="76606"/>
                </a:lnTo>
                <a:lnTo>
                  <a:pt x="33083" y="75844"/>
                </a:lnTo>
                <a:lnTo>
                  <a:pt x="31165" y="71272"/>
                </a:lnTo>
                <a:lnTo>
                  <a:pt x="30949" y="70764"/>
                </a:lnTo>
                <a:lnTo>
                  <a:pt x="30924" y="70256"/>
                </a:lnTo>
                <a:lnTo>
                  <a:pt x="30746" y="67106"/>
                </a:lnTo>
                <a:lnTo>
                  <a:pt x="30746" y="70256"/>
                </a:lnTo>
                <a:lnTo>
                  <a:pt x="25247" y="56718"/>
                </a:lnTo>
                <a:lnTo>
                  <a:pt x="25577" y="56553"/>
                </a:lnTo>
                <a:lnTo>
                  <a:pt x="26098" y="56299"/>
                </a:lnTo>
                <a:lnTo>
                  <a:pt x="28244" y="56172"/>
                </a:lnTo>
                <a:lnTo>
                  <a:pt x="29387" y="56108"/>
                </a:lnTo>
                <a:lnTo>
                  <a:pt x="29337" y="59880"/>
                </a:lnTo>
                <a:lnTo>
                  <a:pt x="30175" y="59893"/>
                </a:lnTo>
                <a:lnTo>
                  <a:pt x="30746" y="70256"/>
                </a:lnTo>
                <a:lnTo>
                  <a:pt x="30746" y="67106"/>
                </a:lnTo>
                <a:lnTo>
                  <a:pt x="30340" y="59893"/>
                </a:lnTo>
                <a:lnTo>
                  <a:pt x="30391" y="58775"/>
                </a:lnTo>
                <a:lnTo>
                  <a:pt x="31610" y="58813"/>
                </a:lnTo>
                <a:lnTo>
                  <a:pt x="31559" y="59893"/>
                </a:lnTo>
                <a:lnTo>
                  <a:pt x="32613" y="59931"/>
                </a:lnTo>
                <a:lnTo>
                  <a:pt x="32651" y="58813"/>
                </a:lnTo>
                <a:lnTo>
                  <a:pt x="34150" y="58889"/>
                </a:lnTo>
                <a:lnTo>
                  <a:pt x="34785" y="70764"/>
                </a:lnTo>
                <a:lnTo>
                  <a:pt x="34785" y="67246"/>
                </a:lnTo>
                <a:lnTo>
                  <a:pt x="34328" y="58902"/>
                </a:lnTo>
                <a:lnTo>
                  <a:pt x="34480" y="58902"/>
                </a:lnTo>
                <a:lnTo>
                  <a:pt x="34544" y="56883"/>
                </a:lnTo>
                <a:lnTo>
                  <a:pt x="34226" y="56883"/>
                </a:lnTo>
                <a:lnTo>
                  <a:pt x="34163" y="55829"/>
                </a:lnTo>
                <a:lnTo>
                  <a:pt x="34696" y="55791"/>
                </a:lnTo>
                <a:lnTo>
                  <a:pt x="36842" y="55664"/>
                </a:lnTo>
                <a:lnTo>
                  <a:pt x="38887" y="56413"/>
                </a:lnTo>
                <a:lnTo>
                  <a:pt x="38887" y="50266"/>
                </a:lnTo>
                <a:lnTo>
                  <a:pt x="38112" y="50114"/>
                </a:lnTo>
                <a:lnTo>
                  <a:pt x="37998" y="50749"/>
                </a:lnTo>
                <a:lnTo>
                  <a:pt x="37833" y="50749"/>
                </a:lnTo>
                <a:lnTo>
                  <a:pt x="37871" y="50495"/>
                </a:lnTo>
                <a:lnTo>
                  <a:pt x="37934" y="49987"/>
                </a:lnTo>
                <a:lnTo>
                  <a:pt x="36487" y="49860"/>
                </a:lnTo>
                <a:lnTo>
                  <a:pt x="36385" y="50495"/>
                </a:lnTo>
                <a:lnTo>
                  <a:pt x="36258" y="50495"/>
                </a:lnTo>
                <a:lnTo>
                  <a:pt x="36296" y="49860"/>
                </a:lnTo>
                <a:lnTo>
                  <a:pt x="34848" y="49733"/>
                </a:lnTo>
                <a:lnTo>
                  <a:pt x="34772" y="50495"/>
                </a:lnTo>
                <a:lnTo>
                  <a:pt x="34709" y="50368"/>
                </a:lnTo>
                <a:lnTo>
                  <a:pt x="34632" y="49733"/>
                </a:lnTo>
                <a:lnTo>
                  <a:pt x="34048" y="49682"/>
                </a:lnTo>
                <a:lnTo>
                  <a:pt x="34048" y="56883"/>
                </a:lnTo>
                <a:lnTo>
                  <a:pt x="32689" y="56845"/>
                </a:lnTo>
                <a:lnTo>
                  <a:pt x="32702" y="55918"/>
                </a:lnTo>
                <a:lnTo>
                  <a:pt x="33985" y="55841"/>
                </a:lnTo>
                <a:lnTo>
                  <a:pt x="34048" y="56883"/>
                </a:lnTo>
                <a:lnTo>
                  <a:pt x="34048" y="49682"/>
                </a:lnTo>
                <a:lnTo>
                  <a:pt x="33210" y="49606"/>
                </a:lnTo>
                <a:lnTo>
                  <a:pt x="33210" y="50368"/>
                </a:lnTo>
                <a:lnTo>
                  <a:pt x="33070" y="50368"/>
                </a:lnTo>
                <a:lnTo>
                  <a:pt x="33007" y="49606"/>
                </a:lnTo>
                <a:lnTo>
                  <a:pt x="32804" y="49631"/>
                </a:lnTo>
                <a:lnTo>
                  <a:pt x="32829" y="48348"/>
                </a:lnTo>
                <a:lnTo>
                  <a:pt x="36664" y="48450"/>
                </a:lnTo>
                <a:lnTo>
                  <a:pt x="36703" y="47371"/>
                </a:lnTo>
                <a:lnTo>
                  <a:pt x="32842" y="47307"/>
                </a:lnTo>
                <a:lnTo>
                  <a:pt x="32905" y="44678"/>
                </a:lnTo>
                <a:lnTo>
                  <a:pt x="31877" y="44640"/>
                </a:lnTo>
                <a:lnTo>
                  <a:pt x="31762" y="49720"/>
                </a:lnTo>
                <a:lnTo>
                  <a:pt x="31661" y="55981"/>
                </a:lnTo>
                <a:lnTo>
                  <a:pt x="31648" y="56857"/>
                </a:lnTo>
                <a:lnTo>
                  <a:pt x="30416" y="56832"/>
                </a:lnTo>
                <a:lnTo>
                  <a:pt x="30429" y="56045"/>
                </a:lnTo>
                <a:lnTo>
                  <a:pt x="31661" y="55981"/>
                </a:lnTo>
                <a:lnTo>
                  <a:pt x="31661" y="49733"/>
                </a:lnTo>
                <a:lnTo>
                  <a:pt x="31572" y="50368"/>
                </a:lnTo>
                <a:lnTo>
                  <a:pt x="31432" y="50368"/>
                </a:lnTo>
                <a:lnTo>
                  <a:pt x="31356" y="49606"/>
                </a:lnTo>
                <a:lnTo>
                  <a:pt x="30619" y="49682"/>
                </a:lnTo>
                <a:lnTo>
                  <a:pt x="32207" y="36258"/>
                </a:lnTo>
                <a:lnTo>
                  <a:pt x="31559" y="34112"/>
                </a:lnTo>
                <a:lnTo>
                  <a:pt x="35255" y="34493"/>
                </a:lnTo>
                <a:lnTo>
                  <a:pt x="36182" y="34442"/>
                </a:lnTo>
                <a:lnTo>
                  <a:pt x="35941" y="38341"/>
                </a:lnTo>
                <a:lnTo>
                  <a:pt x="35902" y="38620"/>
                </a:lnTo>
                <a:lnTo>
                  <a:pt x="35737" y="38620"/>
                </a:lnTo>
                <a:lnTo>
                  <a:pt x="35382" y="38912"/>
                </a:lnTo>
                <a:lnTo>
                  <a:pt x="35356" y="39319"/>
                </a:lnTo>
                <a:lnTo>
                  <a:pt x="35369" y="39763"/>
                </a:lnTo>
                <a:lnTo>
                  <a:pt x="35648" y="40144"/>
                </a:lnTo>
                <a:lnTo>
                  <a:pt x="36093" y="40119"/>
                </a:lnTo>
                <a:lnTo>
                  <a:pt x="38747" y="40284"/>
                </a:lnTo>
                <a:lnTo>
                  <a:pt x="39230" y="40271"/>
                </a:lnTo>
                <a:lnTo>
                  <a:pt x="39535" y="39954"/>
                </a:lnTo>
                <a:lnTo>
                  <a:pt x="39598" y="39509"/>
                </a:lnTo>
                <a:lnTo>
                  <a:pt x="39598" y="39090"/>
                </a:lnTo>
                <a:lnTo>
                  <a:pt x="39192" y="38735"/>
                </a:lnTo>
                <a:lnTo>
                  <a:pt x="39014" y="38735"/>
                </a:lnTo>
                <a:lnTo>
                  <a:pt x="39052" y="38341"/>
                </a:lnTo>
                <a:lnTo>
                  <a:pt x="39179" y="36271"/>
                </a:lnTo>
                <a:lnTo>
                  <a:pt x="39370" y="36195"/>
                </a:lnTo>
                <a:lnTo>
                  <a:pt x="39624" y="36334"/>
                </a:lnTo>
                <a:lnTo>
                  <a:pt x="91668" y="70472"/>
                </a:lnTo>
                <a:lnTo>
                  <a:pt x="91020" y="71386"/>
                </a:lnTo>
                <a:lnTo>
                  <a:pt x="88709" y="73748"/>
                </a:lnTo>
                <a:lnTo>
                  <a:pt x="88531" y="73660"/>
                </a:lnTo>
                <a:lnTo>
                  <a:pt x="84556" y="77685"/>
                </a:lnTo>
                <a:lnTo>
                  <a:pt x="84404" y="77736"/>
                </a:lnTo>
                <a:lnTo>
                  <a:pt x="83807" y="77914"/>
                </a:lnTo>
                <a:lnTo>
                  <a:pt x="83350" y="78320"/>
                </a:lnTo>
                <a:lnTo>
                  <a:pt x="83273" y="78447"/>
                </a:lnTo>
                <a:lnTo>
                  <a:pt x="81407" y="79248"/>
                </a:lnTo>
                <a:lnTo>
                  <a:pt x="81140" y="79159"/>
                </a:lnTo>
                <a:lnTo>
                  <a:pt x="80556" y="79095"/>
                </a:lnTo>
                <a:lnTo>
                  <a:pt x="78714" y="79743"/>
                </a:lnTo>
                <a:lnTo>
                  <a:pt x="78054" y="81000"/>
                </a:lnTo>
                <a:lnTo>
                  <a:pt x="78447" y="82143"/>
                </a:lnTo>
                <a:lnTo>
                  <a:pt x="78841" y="83223"/>
                </a:lnTo>
                <a:lnTo>
                  <a:pt x="80175" y="83769"/>
                </a:lnTo>
                <a:lnTo>
                  <a:pt x="81356" y="83324"/>
                </a:lnTo>
                <a:lnTo>
                  <a:pt x="81953" y="83134"/>
                </a:lnTo>
                <a:lnTo>
                  <a:pt x="82423" y="82715"/>
                </a:lnTo>
                <a:lnTo>
                  <a:pt x="82651" y="82359"/>
                </a:lnTo>
                <a:lnTo>
                  <a:pt x="83273" y="82499"/>
                </a:lnTo>
                <a:lnTo>
                  <a:pt x="83718" y="82080"/>
                </a:lnTo>
                <a:lnTo>
                  <a:pt x="83934" y="81876"/>
                </a:lnTo>
                <a:lnTo>
                  <a:pt x="84124" y="81724"/>
                </a:lnTo>
                <a:lnTo>
                  <a:pt x="84620" y="81953"/>
                </a:lnTo>
                <a:lnTo>
                  <a:pt x="85255" y="81953"/>
                </a:lnTo>
                <a:lnTo>
                  <a:pt x="85852" y="81737"/>
                </a:lnTo>
                <a:lnTo>
                  <a:pt x="87045" y="81343"/>
                </a:lnTo>
                <a:lnTo>
                  <a:pt x="87731" y="80073"/>
                </a:lnTo>
                <a:lnTo>
                  <a:pt x="87337" y="78930"/>
                </a:lnTo>
                <a:lnTo>
                  <a:pt x="87134" y="78409"/>
                </a:lnTo>
                <a:lnTo>
                  <a:pt x="91020" y="75057"/>
                </a:lnTo>
                <a:lnTo>
                  <a:pt x="92341" y="73571"/>
                </a:lnTo>
                <a:lnTo>
                  <a:pt x="95046" y="70840"/>
                </a:lnTo>
                <a:lnTo>
                  <a:pt x="106006" y="65938"/>
                </a:lnTo>
                <a:lnTo>
                  <a:pt x="127114" y="56502"/>
                </a:lnTo>
                <a:lnTo>
                  <a:pt x="127508" y="56400"/>
                </a:lnTo>
                <a:lnTo>
                  <a:pt x="127876" y="56464"/>
                </a:lnTo>
                <a:lnTo>
                  <a:pt x="129489" y="56502"/>
                </a:lnTo>
                <a:lnTo>
                  <a:pt x="129997" y="56438"/>
                </a:lnTo>
                <a:lnTo>
                  <a:pt x="130263" y="56273"/>
                </a:lnTo>
                <a:lnTo>
                  <a:pt x="133985" y="54343"/>
                </a:lnTo>
                <a:lnTo>
                  <a:pt x="134226" y="54190"/>
                </a:lnTo>
                <a:lnTo>
                  <a:pt x="134404" y="53873"/>
                </a:lnTo>
                <a:close/>
              </a:path>
              <a:path w="141605" h="115570">
                <a:moveTo>
                  <a:pt x="140881" y="62318"/>
                </a:moveTo>
                <a:lnTo>
                  <a:pt x="140766" y="62077"/>
                </a:lnTo>
                <a:lnTo>
                  <a:pt x="140639" y="61772"/>
                </a:lnTo>
                <a:lnTo>
                  <a:pt x="140271" y="61620"/>
                </a:lnTo>
                <a:lnTo>
                  <a:pt x="139915" y="61747"/>
                </a:lnTo>
                <a:lnTo>
                  <a:pt x="139611" y="61874"/>
                </a:lnTo>
                <a:lnTo>
                  <a:pt x="139446" y="62217"/>
                </a:lnTo>
                <a:lnTo>
                  <a:pt x="139573" y="62509"/>
                </a:lnTo>
                <a:lnTo>
                  <a:pt x="139179" y="62230"/>
                </a:lnTo>
                <a:lnTo>
                  <a:pt x="138811" y="62369"/>
                </a:lnTo>
                <a:lnTo>
                  <a:pt x="138455" y="62445"/>
                </a:lnTo>
                <a:lnTo>
                  <a:pt x="138303" y="62814"/>
                </a:lnTo>
                <a:lnTo>
                  <a:pt x="137350" y="63169"/>
                </a:lnTo>
                <a:lnTo>
                  <a:pt x="101384" y="75996"/>
                </a:lnTo>
                <a:lnTo>
                  <a:pt x="99936" y="76568"/>
                </a:lnTo>
                <a:lnTo>
                  <a:pt x="100126" y="77063"/>
                </a:lnTo>
                <a:lnTo>
                  <a:pt x="101549" y="76403"/>
                </a:lnTo>
                <a:lnTo>
                  <a:pt x="137541" y="63652"/>
                </a:lnTo>
                <a:lnTo>
                  <a:pt x="138506" y="63385"/>
                </a:lnTo>
                <a:lnTo>
                  <a:pt x="138899" y="63550"/>
                </a:lnTo>
                <a:lnTo>
                  <a:pt x="139217" y="63461"/>
                </a:lnTo>
                <a:lnTo>
                  <a:pt x="139573" y="63322"/>
                </a:lnTo>
                <a:lnTo>
                  <a:pt x="139738" y="62966"/>
                </a:lnTo>
                <a:lnTo>
                  <a:pt x="139674" y="62763"/>
                </a:lnTo>
                <a:lnTo>
                  <a:pt x="140030" y="62915"/>
                </a:lnTo>
                <a:lnTo>
                  <a:pt x="140373" y="62814"/>
                </a:lnTo>
                <a:lnTo>
                  <a:pt x="140703" y="62725"/>
                </a:lnTo>
                <a:lnTo>
                  <a:pt x="140881" y="62318"/>
                </a:lnTo>
                <a:close/>
              </a:path>
              <a:path w="141605" h="115570">
                <a:moveTo>
                  <a:pt x="141300" y="59956"/>
                </a:moveTo>
                <a:lnTo>
                  <a:pt x="141185" y="59613"/>
                </a:lnTo>
                <a:lnTo>
                  <a:pt x="141084" y="59359"/>
                </a:lnTo>
                <a:lnTo>
                  <a:pt x="140690" y="59182"/>
                </a:lnTo>
                <a:lnTo>
                  <a:pt x="140373" y="59296"/>
                </a:lnTo>
                <a:lnTo>
                  <a:pt x="140144" y="59397"/>
                </a:lnTo>
                <a:lnTo>
                  <a:pt x="140296" y="59080"/>
                </a:lnTo>
                <a:lnTo>
                  <a:pt x="140182" y="58788"/>
                </a:lnTo>
                <a:lnTo>
                  <a:pt x="140055" y="58483"/>
                </a:lnTo>
                <a:lnTo>
                  <a:pt x="139687" y="58356"/>
                </a:lnTo>
                <a:lnTo>
                  <a:pt x="139357" y="58470"/>
                </a:lnTo>
                <a:lnTo>
                  <a:pt x="139026" y="58597"/>
                </a:lnTo>
                <a:lnTo>
                  <a:pt x="138874" y="58839"/>
                </a:lnTo>
                <a:lnTo>
                  <a:pt x="138785" y="58648"/>
                </a:lnTo>
                <a:lnTo>
                  <a:pt x="138620" y="58356"/>
                </a:lnTo>
                <a:lnTo>
                  <a:pt x="138328" y="58191"/>
                </a:lnTo>
                <a:lnTo>
                  <a:pt x="137972" y="58318"/>
                </a:lnTo>
                <a:lnTo>
                  <a:pt x="137629" y="58458"/>
                </a:lnTo>
                <a:lnTo>
                  <a:pt x="137515" y="58699"/>
                </a:lnTo>
                <a:lnTo>
                  <a:pt x="137325" y="58724"/>
                </a:lnTo>
                <a:lnTo>
                  <a:pt x="137236" y="58521"/>
                </a:lnTo>
                <a:lnTo>
                  <a:pt x="136855" y="58394"/>
                </a:lnTo>
                <a:lnTo>
                  <a:pt x="136537" y="58508"/>
                </a:lnTo>
                <a:lnTo>
                  <a:pt x="136207" y="58597"/>
                </a:lnTo>
                <a:lnTo>
                  <a:pt x="136131" y="58737"/>
                </a:lnTo>
                <a:lnTo>
                  <a:pt x="135928" y="58724"/>
                </a:lnTo>
                <a:lnTo>
                  <a:pt x="135788" y="58407"/>
                </a:lnTo>
                <a:lnTo>
                  <a:pt x="135445" y="58280"/>
                </a:lnTo>
                <a:lnTo>
                  <a:pt x="135140" y="58394"/>
                </a:lnTo>
                <a:lnTo>
                  <a:pt x="134950" y="58293"/>
                </a:lnTo>
                <a:lnTo>
                  <a:pt x="134912" y="57873"/>
                </a:lnTo>
                <a:lnTo>
                  <a:pt x="134785" y="57594"/>
                </a:lnTo>
                <a:lnTo>
                  <a:pt x="134442" y="57442"/>
                </a:lnTo>
                <a:lnTo>
                  <a:pt x="134569" y="57315"/>
                </a:lnTo>
                <a:lnTo>
                  <a:pt x="134759" y="56946"/>
                </a:lnTo>
                <a:lnTo>
                  <a:pt x="134607" y="56603"/>
                </a:lnTo>
                <a:lnTo>
                  <a:pt x="134467" y="56349"/>
                </a:lnTo>
                <a:lnTo>
                  <a:pt x="134150" y="56172"/>
                </a:lnTo>
                <a:lnTo>
                  <a:pt x="133794" y="56324"/>
                </a:lnTo>
                <a:lnTo>
                  <a:pt x="133464" y="56426"/>
                </a:lnTo>
                <a:lnTo>
                  <a:pt x="133273" y="56769"/>
                </a:lnTo>
                <a:lnTo>
                  <a:pt x="133540" y="57378"/>
                </a:lnTo>
                <a:lnTo>
                  <a:pt x="133769" y="57467"/>
                </a:lnTo>
                <a:lnTo>
                  <a:pt x="133807" y="57607"/>
                </a:lnTo>
                <a:lnTo>
                  <a:pt x="133565" y="58000"/>
                </a:lnTo>
                <a:lnTo>
                  <a:pt x="133807" y="58597"/>
                </a:lnTo>
                <a:lnTo>
                  <a:pt x="134162" y="58750"/>
                </a:lnTo>
                <a:lnTo>
                  <a:pt x="134493" y="58661"/>
                </a:lnTo>
                <a:lnTo>
                  <a:pt x="134670" y="58801"/>
                </a:lnTo>
                <a:lnTo>
                  <a:pt x="134708" y="59118"/>
                </a:lnTo>
                <a:lnTo>
                  <a:pt x="134848" y="59474"/>
                </a:lnTo>
                <a:lnTo>
                  <a:pt x="135191" y="59588"/>
                </a:lnTo>
                <a:lnTo>
                  <a:pt x="135585" y="59474"/>
                </a:lnTo>
                <a:lnTo>
                  <a:pt x="135902" y="59359"/>
                </a:lnTo>
                <a:lnTo>
                  <a:pt x="136131" y="59258"/>
                </a:lnTo>
                <a:lnTo>
                  <a:pt x="136283" y="59550"/>
                </a:lnTo>
                <a:lnTo>
                  <a:pt x="136613" y="59639"/>
                </a:lnTo>
                <a:lnTo>
                  <a:pt x="136931" y="59575"/>
                </a:lnTo>
                <a:lnTo>
                  <a:pt x="137274" y="59436"/>
                </a:lnTo>
                <a:lnTo>
                  <a:pt x="137414" y="59220"/>
                </a:lnTo>
                <a:lnTo>
                  <a:pt x="137579" y="59194"/>
                </a:lnTo>
                <a:lnTo>
                  <a:pt x="137706" y="59397"/>
                </a:lnTo>
                <a:lnTo>
                  <a:pt x="138049" y="59537"/>
                </a:lnTo>
                <a:lnTo>
                  <a:pt x="138391" y="59410"/>
                </a:lnTo>
                <a:lnTo>
                  <a:pt x="138747" y="59258"/>
                </a:lnTo>
                <a:lnTo>
                  <a:pt x="138849" y="59055"/>
                </a:lnTo>
                <a:lnTo>
                  <a:pt x="138925" y="59207"/>
                </a:lnTo>
                <a:lnTo>
                  <a:pt x="139026" y="59524"/>
                </a:lnTo>
                <a:lnTo>
                  <a:pt x="139433" y="59651"/>
                </a:lnTo>
                <a:lnTo>
                  <a:pt x="139801" y="59550"/>
                </a:lnTo>
                <a:lnTo>
                  <a:pt x="140030" y="59461"/>
                </a:lnTo>
                <a:lnTo>
                  <a:pt x="139865" y="59766"/>
                </a:lnTo>
                <a:lnTo>
                  <a:pt x="139979" y="60071"/>
                </a:lnTo>
                <a:lnTo>
                  <a:pt x="140106" y="60337"/>
                </a:lnTo>
                <a:lnTo>
                  <a:pt x="140474" y="60464"/>
                </a:lnTo>
                <a:lnTo>
                  <a:pt x="140766" y="60401"/>
                </a:lnTo>
                <a:lnTo>
                  <a:pt x="141122" y="60274"/>
                </a:lnTo>
                <a:lnTo>
                  <a:pt x="141300" y="59956"/>
                </a:lnTo>
                <a:close/>
              </a:path>
              <a:path w="141605" h="115570">
                <a:moveTo>
                  <a:pt x="141516" y="61188"/>
                </a:moveTo>
                <a:lnTo>
                  <a:pt x="141427" y="60871"/>
                </a:lnTo>
                <a:lnTo>
                  <a:pt x="141287" y="60591"/>
                </a:lnTo>
                <a:lnTo>
                  <a:pt x="140906" y="60439"/>
                </a:lnTo>
                <a:lnTo>
                  <a:pt x="140614" y="60566"/>
                </a:lnTo>
                <a:lnTo>
                  <a:pt x="140246" y="60655"/>
                </a:lnTo>
                <a:lnTo>
                  <a:pt x="140068" y="60998"/>
                </a:lnTo>
                <a:lnTo>
                  <a:pt x="140309" y="61633"/>
                </a:lnTo>
                <a:lnTo>
                  <a:pt x="140639" y="61772"/>
                </a:lnTo>
                <a:lnTo>
                  <a:pt x="141046" y="61620"/>
                </a:lnTo>
                <a:lnTo>
                  <a:pt x="141338" y="61544"/>
                </a:lnTo>
                <a:lnTo>
                  <a:pt x="141516" y="61188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840994" y="7086396"/>
            <a:ext cx="44450" cy="29845"/>
          </a:xfrm>
          <a:custGeom>
            <a:avLst/>
            <a:gdLst/>
            <a:ahLst/>
            <a:cxnLst/>
            <a:rect l="l" t="t" r="r" b="b"/>
            <a:pathLst>
              <a:path w="44450" h="29845">
                <a:moveTo>
                  <a:pt x="5397" y="558"/>
                </a:moveTo>
                <a:lnTo>
                  <a:pt x="5257" y="469"/>
                </a:lnTo>
                <a:lnTo>
                  <a:pt x="4521" y="101"/>
                </a:lnTo>
                <a:lnTo>
                  <a:pt x="4356" y="0"/>
                </a:lnTo>
                <a:lnTo>
                  <a:pt x="2781" y="1219"/>
                </a:lnTo>
                <a:lnTo>
                  <a:pt x="1549" y="3632"/>
                </a:lnTo>
                <a:lnTo>
                  <a:pt x="203" y="6070"/>
                </a:lnTo>
                <a:lnTo>
                  <a:pt x="0" y="8013"/>
                </a:lnTo>
                <a:lnTo>
                  <a:pt x="901" y="8534"/>
                </a:lnTo>
                <a:lnTo>
                  <a:pt x="1054" y="8585"/>
                </a:lnTo>
                <a:lnTo>
                  <a:pt x="2616" y="7327"/>
                </a:lnTo>
                <a:lnTo>
                  <a:pt x="5219" y="2540"/>
                </a:lnTo>
                <a:lnTo>
                  <a:pt x="5397" y="558"/>
                </a:lnTo>
                <a:close/>
              </a:path>
              <a:path w="44450" h="29845">
                <a:moveTo>
                  <a:pt x="44030" y="21437"/>
                </a:moveTo>
                <a:lnTo>
                  <a:pt x="43040" y="20866"/>
                </a:lnTo>
                <a:lnTo>
                  <a:pt x="41478" y="22085"/>
                </a:lnTo>
                <a:lnTo>
                  <a:pt x="40208" y="24549"/>
                </a:lnTo>
                <a:lnTo>
                  <a:pt x="38874" y="26924"/>
                </a:lnTo>
                <a:lnTo>
                  <a:pt x="38671" y="28892"/>
                </a:lnTo>
                <a:lnTo>
                  <a:pt x="39725" y="29464"/>
                </a:lnTo>
                <a:lnTo>
                  <a:pt x="41300" y="28232"/>
                </a:lnTo>
                <a:lnTo>
                  <a:pt x="42583" y="25831"/>
                </a:lnTo>
                <a:lnTo>
                  <a:pt x="43903" y="23431"/>
                </a:lnTo>
                <a:lnTo>
                  <a:pt x="44030" y="21437"/>
                </a:lnTo>
                <a:close/>
              </a:path>
            </a:pathLst>
          </a:custGeom>
          <a:solidFill>
            <a:srgbClr val="D6272A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862266" y="7037654"/>
            <a:ext cx="136525" cy="66040"/>
          </a:xfrm>
          <a:custGeom>
            <a:avLst/>
            <a:gdLst/>
            <a:ahLst/>
            <a:cxnLst/>
            <a:rect l="l" t="t" r="r" b="b"/>
            <a:pathLst>
              <a:path w="136525" h="66040">
                <a:moveTo>
                  <a:pt x="7607" y="23672"/>
                </a:moveTo>
                <a:lnTo>
                  <a:pt x="4203" y="20586"/>
                </a:lnTo>
                <a:lnTo>
                  <a:pt x="3949" y="20739"/>
                </a:lnTo>
                <a:lnTo>
                  <a:pt x="2692" y="22504"/>
                </a:lnTo>
                <a:lnTo>
                  <a:pt x="2527" y="22885"/>
                </a:lnTo>
                <a:lnTo>
                  <a:pt x="0" y="62611"/>
                </a:lnTo>
                <a:lnTo>
                  <a:pt x="177" y="62865"/>
                </a:lnTo>
                <a:lnTo>
                  <a:pt x="2921" y="63068"/>
                </a:lnTo>
                <a:lnTo>
                  <a:pt x="3136" y="62839"/>
                </a:lnTo>
                <a:lnTo>
                  <a:pt x="7607" y="23672"/>
                </a:lnTo>
                <a:close/>
              </a:path>
              <a:path w="136525" h="66040">
                <a:moveTo>
                  <a:pt x="136042" y="32258"/>
                </a:moveTo>
                <a:lnTo>
                  <a:pt x="135978" y="30861"/>
                </a:lnTo>
                <a:lnTo>
                  <a:pt x="135255" y="30861"/>
                </a:lnTo>
                <a:lnTo>
                  <a:pt x="135216" y="30734"/>
                </a:lnTo>
                <a:lnTo>
                  <a:pt x="135940" y="30607"/>
                </a:lnTo>
                <a:lnTo>
                  <a:pt x="135801" y="29210"/>
                </a:lnTo>
                <a:lnTo>
                  <a:pt x="135077" y="29210"/>
                </a:lnTo>
                <a:lnTo>
                  <a:pt x="135089" y="29083"/>
                </a:lnTo>
                <a:lnTo>
                  <a:pt x="135801" y="28956"/>
                </a:lnTo>
                <a:lnTo>
                  <a:pt x="135623" y="27686"/>
                </a:lnTo>
                <a:lnTo>
                  <a:pt x="135610" y="27559"/>
                </a:lnTo>
                <a:lnTo>
                  <a:pt x="134886" y="27686"/>
                </a:lnTo>
                <a:lnTo>
                  <a:pt x="134848" y="27559"/>
                </a:lnTo>
                <a:lnTo>
                  <a:pt x="135572" y="27305"/>
                </a:lnTo>
                <a:lnTo>
                  <a:pt x="135331" y="26162"/>
                </a:lnTo>
                <a:lnTo>
                  <a:pt x="135280" y="25908"/>
                </a:lnTo>
                <a:lnTo>
                  <a:pt x="134581" y="26162"/>
                </a:lnTo>
                <a:lnTo>
                  <a:pt x="134543" y="25908"/>
                </a:lnTo>
                <a:lnTo>
                  <a:pt x="135255" y="25781"/>
                </a:lnTo>
                <a:lnTo>
                  <a:pt x="134924" y="24511"/>
                </a:lnTo>
                <a:lnTo>
                  <a:pt x="134886" y="24384"/>
                </a:lnTo>
                <a:lnTo>
                  <a:pt x="134188" y="24511"/>
                </a:lnTo>
                <a:lnTo>
                  <a:pt x="134162" y="24384"/>
                </a:lnTo>
                <a:lnTo>
                  <a:pt x="134835" y="24130"/>
                </a:lnTo>
                <a:lnTo>
                  <a:pt x="134454" y="22987"/>
                </a:lnTo>
                <a:lnTo>
                  <a:pt x="134416" y="22860"/>
                </a:lnTo>
                <a:lnTo>
                  <a:pt x="133743" y="22987"/>
                </a:lnTo>
                <a:lnTo>
                  <a:pt x="133680" y="22860"/>
                </a:lnTo>
                <a:lnTo>
                  <a:pt x="134378" y="22606"/>
                </a:lnTo>
                <a:lnTo>
                  <a:pt x="133985" y="21463"/>
                </a:lnTo>
                <a:lnTo>
                  <a:pt x="133896" y="21209"/>
                </a:lnTo>
                <a:lnTo>
                  <a:pt x="133184" y="21463"/>
                </a:lnTo>
                <a:lnTo>
                  <a:pt x="133134" y="21336"/>
                </a:lnTo>
                <a:lnTo>
                  <a:pt x="133832" y="21082"/>
                </a:lnTo>
                <a:lnTo>
                  <a:pt x="133350" y="19939"/>
                </a:lnTo>
                <a:lnTo>
                  <a:pt x="133248" y="19685"/>
                </a:lnTo>
                <a:lnTo>
                  <a:pt x="132588" y="19939"/>
                </a:lnTo>
                <a:lnTo>
                  <a:pt x="132549" y="19812"/>
                </a:lnTo>
                <a:lnTo>
                  <a:pt x="133146" y="19558"/>
                </a:lnTo>
                <a:lnTo>
                  <a:pt x="132689" y="18542"/>
                </a:lnTo>
                <a:lnTo>
                  <a:pt x="132575" y="18288"/>
                </a:lnTo>
                <a:lnTo>
                  <a:pt x="131876" y="18542"/>
                </a:lnTo>
                <a:lnTo>
                  <a:pt x="131826" y="18415"/>
                </a:lnTo>
                <a:lnTo>
                  <a:pt x="132499" y="18034"/>
                </a:lnTo>
                <a:lnTo>
                  <a:pt x="131927" y="17018"/>
                </a:lnTo>
                <a:lnTo>
                  <a:pt x="131787" y="16764"/>
                </a:lnTo>
                <a:lnTo>
                  <a:pt x="131152" y="17018"/>
                </a:lnTo>
                <a:lnTo>
                  <a:pt x="131699" y="16637"/>
                </a:lnTo>
                <a:lnTo>
                  <a:pt x="131178" y="15748"/>
                </a:lnTo>
                <a:lnTo>
                  <a:pt x="130949" y="15367"/>
                </a:lnTo>
                <a:lnTo>
                  <a:pt x="130340" y="15748"/>
                </a:lnTo>
                <a:lnTo>
                  <a:pt x="130225" y="15621"/>
                </a:lnTo>
                <a:lnTo>
                  <a:pt x="130860" y="15240"/>
                </a:lnTo>
                <a:lnTo>
                  <a:pt x="130213" y="14351"/>
                </a:lnTo>
                <a:lnTo>
                  <a:pt x="130022" y="14097"/>
                </a:lnTo>
                <a:lnTo>
                  <a:pt x="129921" y="37071"/>
                </a:lnTo>
                <a:lnTo>
                  <a:pt x="128358" y="41503"/>
                </a:lnTo>
                <a:lnTo>
                  <a:pt x="128308" y="41630"/>
                </a:lnTo>
                <a:lnTo>
                  <a:pt x="127038" y="45250"/>
                </a:lnTo>
                <a:lnTo>
                  <a:pt x="126987" y="45389"/>
                </a:lnTo>
                <a:lnTo>
                  <a:pt x="126517" y="46723"/>
                </a:lnTo>
                <a:lnTo>
                  <a:pt x="124218" y="49314"/>
                </a:lnTo>
                <a:lnTo>
                  <a:pt x="124104" y="49441"/>
                </a:lnTo>
                <a:lnTo>
                  <a:pt x="121551" y="52324"/>
                </a:lnTo>
                <a:lnTo>
                  <a:pt x="119646" y="54470"/>
                </a:lnTo>
                <a:lnTo>
                  <a:pt x="117716" y="55410"/>
                </a:lnTo>
                <a:lnTo>
                  <a:pt x="117513" y="55067"/>
                </a:lnTo>
                <a:lnTo>
                  <a:pt x="117513" y="55511"/>
                </a:lnTo>
                <a:lnTo>
                  <a:pt x="114147" y="57137"/>
                </a:lnTo>
                <a:lnTo>
                  <a:pt x="113957" y="56819"/>
                </a:lnTo>
                <a:lnTo>
                  <a:pt x="113957" y="57226"/>
                </a:lnTo>
                <a:lnTo>
                  <a:pt x="111226" y="58559"/>
                </a:lnTo>
                <a:lnTo>
                  <a:pt x="111061" y="57937"/>
                </a:lnTo>
                <a:lnTo>
                  <a:pt x="111061" y="58623"/>
                </a:lnTo>
                <a:lnTo>
                  <a:pt x="109943" y="59169"/>
                </a:lnTo>
                <a:lnTo>
                  <a:pt x="107340" y="59334"/>
                </a:lnTo>
                <a:lnTo>
                  <a:pt x="107111" y="58483"/>
                </a:lnTo>
                <a:lnTo>
                  <a:pt x="107111" y="59347"/>
                </a:lnTo>
                <a:lnTo>
                  <a:pt x="102425" y="59613"/>
                </a:lnTo>
                <a:lnTo>
                  <a:pt x="103543" y="45580"/>
                </a:lnTo>
                <a:lnTo>
                  <a:pt x="107111" y="59347"/>
                </a:lnTo>
                <a:lnTo>
                  <a:pt x="107111" y="58483"/>
                </a:lnTo>
                <a:lnTo>
                  <a:pt x="103695" y="45580"/>
                </a:lnTo>
                <a:lnTo>
                  <a:pt x="103670" y="45453"/>
                </a:lnTo>
                <a:lnTo>
                  <a:pt x="103619" y="44437"/>
                </a:lnTo>
                <a:lnTo>
                  <a:pt x="104013" y="39992"/>
                </a:lnTo>
                <a:lnTo>
                  <a:pt x="108038" y="46850"/>
                </a:lnTo>
                <a:lnTo>
                  <a:pt x="111061" y="58623"/>
                </a:lnTo>
                <a:lnTo>
                  <a:pt x="111061" y="57937"/>
                </a:lnTo>
                <a:lnTo>
                  <a:pt x="108356" y="47612"/>
                </a:lnTo>
                <a:lnTo>
                  <a:pt x="113957" y="57226"/>
                </a:lnTo>
                <a:lnTo>
                  <a:pt x="113957" y="56819"/>
                </a:lnTo>
                <a:lnTo>
                  <a:pt x="108635" y="47612"/>
                </a:lnTo>
                <a:lnTo>
                  <a:pt x="108204" y="46850"/>
                </a:lnTo>
                <a:lnTo>
                  <a:pt x="108064" y="46342"/>
                </a:lnTo>
                <a:lnTo>
                  <a:pt x="107873" y="45605"/>
                </a:lnTo>
                <a:lnTo>
                  <a:pt x="107873" y="46342"/>
                </a:lnTo>
                <a:lnTo>
                  <a:pt x="104178" y="39992"/>
                </a:lnTo>
                <a:lnTo>
                  <a:pt x="104114" y="39865"/>
                </a:lnTo>
                <a:lnTo>
                  <a:pt x="104063" y="39357"/>
                </a:lnTo>
                <a:lnTo>
                  <a:pt x="104216" y="37579"/>
                </a:lnTo>
                <a:lnTo>
                  <a:pt x="105994" y="39103"/>
                </a:lnTo>
                <a:lnTo>
                  <a:pt x="107873" y="46342"/>
                </a:lnTo>
                <a:lnTo>
                  <a:pt x="107873" y="45605"/>
                </a:lnTo>
                <a:lnTo>
                  <a:pt x="106260" y="39357"/>
                </a:lnTo>
                <a:lnTo>
                  <a:pt x="110172" y="42786"/>
                </a:lnTo>
                <a:lnTo>
                  <a:pt x="117513" y="55511"/>
                </a:lnTo>
                <a:lnTo>
                  <a:pt x="117513" y="55067"/>
                </a:lnTo>
                <a:lnTo>
                  <a:pt x="110629" y="43040"/>
                </a:lnTo>
                <a:lnTo>
                  <a:pt x="121437" y="52438"/>
                </a:lnTo>
                <a:lnTo>
                  <a:pt x="121437" y="52235"/>
                </a:lnTo>
                <a:lnTo>
                  <a:pt x="110769" y="43040"/>
                </a:lnTo>
                <a:lnTo>
                  <a:pt x="110324" y="42659"/>
                </a:lnTo>
                <a:lnTo>
                  <a:pt x="110109" y="42278"/>
                </a:lnTo>
                <a:lnTo>
                  <a:pt x="109918" y="41948"/>
                </a:lnTo>
                <a:lnTo>
                  <a:pt x="109918" y="42278"/>
                </a:lnTo>
                <a:lnTo>
                  <a:pt x="106565" y="39357"/>
                </a:lnTo>
                <a:lnTo>
                  <a:pt x="106133" y="38976"/>
                </a:lnTo>
                <a:lnTo>
                  <a:pt x="106095" y="38849"/>
                </a:lnTo>
                <a:lnTo>
                  <a:pt x="105930" y="38125"/>
                </a:lnTo>
                <a:lnTo>
                  <a:pt x="105930" y="38849"/>
                </a:lnTo>
                <a:lnTo>
                  <a:pt x="104508" y="37579"/>
                </a:lnTo>
                <a:lnTo>
                  <a:pt x="104228" y="37325"/>
                </a:lnTo>
                <a:lnTo>
                  <a:pt x="104241" y="37198"/>
                </a:lnTo>
                <a:lnTo>
                  <a:pt x="104305" y="36436"/>
                </a:lnTo>
                <a:lnTo>
                  <a:pt x="105410" y="36817"/>
                </a:lnTo>
                <a:lnTo>
                  <a:pt x="105930" y="38849"/>
                </a:lnTo>
                <a:lnTo>
                  <a:pt x="105930" y="38125"/>
                </a:lnTo>
                <a:lnTo>
                  <a:pt x="105664" y="36944"/>
                </a:lnTo>
                <a:lnTo>
                  <a:pt x="107213" y="37579"/>
                </a:lnTo>
                <a:lnTo>
                  <a:pt x="109918" y="42278"/>
                </a:lnTo>
                <a:lnTo>
                  <a:pt x="109918" y="41948"/>
                </a:lnTo>
                <a:lnTo>
                  <a:pt x="107492" y="37706"/>
                </a:lnTo>
                <a:lnTo>
                  <a:pt x="112991" y="39865"/>
                </a:lnTo>
                <a:lnTo>
                  <a:pt x="124104" y="49441"/>
                </a:lnTo>
                <a:lnTo>
                  <a:pt x="124104" y="49225"/>
                </a:lnTo>
                <a:lnTo>
                  <a:pt x="113512" y="40119"/>
                </a:lnTo>
                <a:lnTo>
                  <a:pt x="126987" y="45389"/>
                </a:lnTo>
                <a:lnTo>
                  <a:pt x="126987" y="45237"/>
                </a:lnTo>
                <a:lnTo>
                  <a:pt x="114046" y="40119"/>
                </a:lnTo>
                <a:lnTo>
                  <a:pt x="113080" y="39738"/>
                </a:lnTo>
                <a:lnTo>
                  <a:pt x="112776" y="39484"/>
                </a:lnTo>
                <a:lnTo>
                  <a:pt x="112547" y="39293"/>
                </a:lnTo>
                <a:lnTo>
                  <a:pt x="112547" y="39484"/>
                </a:lnTo>
                <a:lnTo>
                  <a:pt x="107988" y="37706"/>
                </a:lnTo>
                <a:lnTo>
                  <a:pt x="107340" y="37452"/>
                </a:lnTo>
                <a:lnTo>
                  <a:pt x="107264" y="37325"/>
                </a:lnTo>
                <a:lnTo>
                  <a:pt x="107073" y="37007"/>
                </a:lnTo>
                <a:lnTo>
                  <a:pt x="107073" y="37325"/>
                </a:lnTo>
                <a:lnTo>
                  <a:pt x="106146" y="36944"/>
                </a:lnTo>
                <a:lnTo>
                  <a:pt x="105537" y="36690"/>
                </a:lnTo>
                <a:lnTo>
                  <a:pt x="105371" y="35979"/>
                </a:lnTo>
                <a:lnTo>
                  <a:pt x="105371" y="36690"/>
                </a:lnTo>
                <a:lnTo>
                  <a:pt x="104825" y="36436"/>
                </a:lnTo>
                <a:lnTo>
                  <a:pt x="104292" y="36182"/>
                </a:lnTo>
                <a:lnTo>
                  <a:pt x="104292" y="35966"/>
                </a:lnTo>
                <a:lnTo>
                  <a:pt x="104927" y="35801"/>
                </a:lnTo>
                <a:lnTo>
                  <a:pt x="105181" y="35801"/>
                </a:lnTo>
                <a:lnTo>
                  <a:pt x="105371" y="36690"/>
                </a:lnTo>
                <a:lnTo>
                  <a:pt x="105371" y="35979"/>
                </a:lnTo>
                <a:lnTo>
                  <a:pt x="105333" y="35801"/>
                </a:lnTo>
                <a:lnTo>
                  <a:pt x="106235" y="35928"/>
                </a:lnTo>
                <a:lnTo>
                  <a:pt x="107073" y="37325"/>
                </a:lnTo>
                <a:lnTo>
                  <a:pt x="107073" y="37007"/>
                </a:lnTo>
                <a:lnTo>
                  <a:pt x="106438" y="35928"/>
                </a:lnTo>
                <a:lnTo>
                  <a:pt x="108470" y="35928"/>
                </a:lnTo>
                <a:lnTo>
                  <a:pt x="112547" y="39484"/>
                </a:lnTo>
                <a:lnTo>
                  <a:pt x="112547" y="39293"/>
                </a:lnTo>
                <a:lnTo>
                  <a:pt x="108788" y="36055"/>
                </a:lnTo>
                <a:lnTo>
                  <a:pt x="114693" y="36309"/>
                </a:lnTo>
                <a:lnTo>
                  <a:pt x="128308" y="41630"/>
                </a:lnTo>
                <a:lnTo>
                  <a:pt x="128308" y="41490"/>
                </a:lnTo>
                <a:lnTo>
                  <a:pt x="115277" y="36309"/>
                </a:lnTo>
                <a:lnTo>
                  <a:pt x="129908" y="36931"/>
                </a:lnTo>
                <a:lnTo>
                  <a:pt x="129921" y="37071"/>
                </a:lnTo>
                <a:lnTo>
                  <a:pt x="129921" y="14147"/>
                </a:lnTo>
                <a:lnTo>
                  <a:pt x="129908" y="36804"/>
                </a:lnTo>
                <a:lnTo>
                  <a:pt x="119913" y="36309"/>
                </a:lnTo>
                <a:lnTo>
                  <a:pt x="114731" y="36055"/>
                </a:lnTo>
                <a:lnTo>
                  <a:pt x="114173" y="35852"/>
                </a:lnTo>
                <a:lnTo>
                  <a:pt x="114173" y="36055"/>
                </a:lnTo>
                <a:lnTo>
                  <a:pt x="111379" y="35928"/>
                </a:lnTo>
                <a:lnTo>
                  <a:pt x="108585" y="35801"/>
                </a:lnTo>
                <a:lnTo>
                  <a:pt x="108280" y="35547"/>
                </a:lnTo>
                <a:lnTo>
                  <a:pt x="108280" y="35801"/>
                </a:lnTo>
                <a:lnTo>
                  <a:pt x="106337" y="35801"/>
                </a:lnTo>
                <a:lnTo>
                  <a:pt x="106121" y="35369"/>
                </a:lnTo>
                <a:lnTo>
                  <a:pt x="106121" y="35674"/>
                </a:lnTo>
                <a:lnTo>
                  <a:pt x="105422" y="35674"/>
                </a:lnTo>
                <a:lnTo>
                  <a:pt x="105575" y="35636"/>
                </a:lnTo>
                <a:lnTo>
                  <a:pt x="105854" y="35191"/>
                </a:lnTo>
                <a:lnTo>
                  <a:pt x="106121" y="35674"/>
                </a:lnTo>
                <a:lnTo>
                  <a:pt x="106121" y="35369"/>
                </a:lnTo>
                <a:lnTo>
                  <a:pt x="105956" y="35039"/>
                </a:lnTo>
                <a:lnTo>
                  <a:pt x="106299" y="34912"/>
                </a:lnTo>
                <a:lnTo>
                  <a:pt x="107010" y="34658"/>
                </a:lnTo>
                <a:lnTo>
                  <a:pt x="108280" y="35801"/>
                </a:lnTo>
                <a:lnTo>
                  <a:pt x="108280" y="35547"/>
                </a:lnTo>
                <a:lnTo>
                  <a:pt x="107213" y="34658"/>
                </a:lnTo>
                <a:lnTo>
                  <a:pt x="107696" y="34531"/>
                </a:lnTo>
                <a:lnTo>
                  <a:pt x="109169" y="34150"/>
                </a:lnTo>
                <a:lnTo>
                  <a:pt x="114173" y="36055"/>
                </a:lnTo>
                <a:lnTo>
                  <a:pt x="114173" y="35852"/>
                </a:lnTo>
                <a:lnTo>
                  <a:pt x="109791" y="34150"/>
                </a:lnTo>
                <a:lnTo>
                  <a:pt x="109461" y="34023"/>
                </a:lnTo>
                <a:lnTo>
                  <a:pt x="109855" y="33896"/>
                </a:lnTo>
                <a:lnTo>
                  <a:pt x="115112" y="32245"/>
                </a:lnTo>
                <a:lnTo>
                  <a:pt x="129743" y="32969"/>
                </a:lnTo>
                <a:lnTo>
                  <a:pt x="129819" y="34277"/>
                </a:lnTo>
                <a:lnTo>
                  <a:pt x="129908" y="36804"/>
                </a:lnTo>
                <a:lnTo>
                  <a:pt x="129908" y="14147"/>
                </a:lnTo>
                <a:lnTo>
                  <a:pt x="129730" y="14224"/>
                </a:lnTo>
                <a:lnTo>
                  <a:pt x="129730" y="32727"/>
                </a:lnTo>
                <a:lnTo>
                  <a:pt x="118605" y="32245"/>
                </a:lnTo>
                <a:lnTo>
                  <a:pt x="115646" y="32118"/>
                </a:lnTo>
                <a:lnTo>
                  <a:pt x="129463" y="28003"/>
                </a:lnTo>
                <a:lnTo>
                  <a:pt x="129730" y="32727"/>
                </a:lnTo>
                <a:lnTo>
                  <a:pt x="129730" y="14224"/>
                </a:lnTo>
                <a:lnTo>
                  <a:pt x="129463" y="14351"/>
                </a:lnTo>
                <a:lnTo>
                  <a:pt x="129463" y="27851"/>
                </a:lnTo>
                <a:lnTo>
                  <a:pt x="115087" y="32118"/>
                </a:lnTo>
                <a:lnTo>
                  <a:pt x="114566" y="32105"/>
                </a:lnTo>
                <a:lnTo>
                  <a:pt x="114566" y="32245"/>
                </a:lnTo>
                <a:lnTo>
                  <a:pt x="109169" y="33896"/>
                </a:lnTo>
                <a:lnTo>
                  <a:pt x="108889" y="33794"/>
                </a:lnTo>
                <a:lnTo>
                  <a:pt x="108889" y="34023"/>
                </a:lnTo>
                <a:lnTo>
                  <a:pt x="107073" y="34531"/>
                </a:lnTo>
                <a:lnTo>
                  <a:pt x="106857" y="34353"/>
                </a:lnTo>
                <a:lnTo>
                  <a:pt x="106857" y="34658"/>
                </a:lnTo>
                <a:lnTo>
                  <a:pt x="106057" y="34861"/>
                </a:lnTo>
                <a:lnTo>
                  <a:pt x="106426" y="34290"/>
                </a:lnTo>
                <a:lnTo>
                  <a:pt x="106857" y="34658"/>
                </a:lnTo>
                <a:lnTo>
                  <a:pt x="106857" y="34353"/>
                </a:lnTo>
                <a:lnTo>
                  <a:pt x="106616" y="34150"/>
                </a:lnTo>
                <a:lnTo>
                  <a:pt x="106705" y="33858"/>
                </a:lnTo>
                <a:lnTo>
                  <a:pt x="107353" y="33388"/>
                </a:lnTo>
                <a:lnTo>
                  <a:pt x="108889" y="34023"/>
                </a:lnTo>
                <a:lnTo>
                  <a:pt x="108889" y="33794"/>
                </a:lnTo>
                <a:lnTo>
                  <a:pt x="107873" y="33388"/>
                </a:lnTo>
                <a:lnTo>
                  <a:pt x="107556" y="33261"/>
                </a:lnTo>
                <a:lnTo>
                  <a:pt x="107708" y="33134"/>
                </a:lnTo>
                <a:lnTo>
                  <a:pt x="109169" y="31991"/>
                </a:lnTo>
                <a:lnTo>
                  <a:pt x="114566" y="32245"/>
                </a:lnTo>
                <a:lnTo>
                  <a:pt x="114566" y="32105"/>
                </a:lnTo>
                <a:lnTo>
                  <a:pt x="112255" y="31991"/>
                </a:lnTo>
                <a:lnTo>
                  <a:pt x="109435" y="31864"/>
                </a:lnTo>
                <a:lnTo>
                  <a:pt x="114020" y="28562"/>
                </a:lnTo>
                <a:lnTo>
                  <a:pt x="114198" y="28435"/>
                </a:lnTo>
                <a:lnTo>
                  <a:pt x="115468" y="28054"/>
                </a:lnTo>
                <a:lnTo>
                  <a:pt x="128409" y="24180"/>
                </a:lnTo>
                <a:lnTo>
                  <a:pt x="129374" y="26149"/>
                </a:lnTo>
                <a:lnTo>
                  <a:pt x="129463" y="27851"/>
                </a:lnTo>
                <a:lnTo>
                  <a:pt x="129463" y="14351"/>
                </a:lnTo>
                <a:lnTo>
                  <a:pt x="129349" y="14224"/>
                </a:lnTo>
                <a:lnTo>
                  <a:pt x="129933" y="13843"/>
                </a:lnTo>
                <a:lnTo>
                  <a:pt x="129362" y="13081"/>
                </a:lnTo>
                <a:lnTo>
                  <a:pt x="129070" y="12700"/>
                </a:lnTo>
                <a:lnTo>
                  <a:pt x="128485" y="13081"/>
                </a:lnTo>
                <a:lnTo>
                  <a:pt x="128384" y="12954"/>
                </a:lnTo>
                <a:lnTo>
                  <a:pt x="128930" y="12573"/>
                </a:lnTo>
                <a:lnTo>
                  <a:pt x="128447" y="11938"/>
                </a:lnTo>
                <a:lnTo>
                  <a:pt x="128346" y="11811"/>
                </a:lnTo>
                <a:lnTo>
                  <a:pt x="128346" y="24041"/>
                </a:lnTo>
                <a:lnTo>
                  <a:pt x="114681" y="28054"/>
                </a:lnTo>
                <a:lnTo>
                  <a:pt x="126263" y="19761"/>
                </a:lnTo>
                <a:lnTo>
                  <a:pt x="128346" y="24041"/>
                </a:lnTo>
                <a:lnTo>
                  <a:pt x="128346" y="11811"/>
                </a:lnTo>
                <a:lnTo>
                  <a:pt x="128054" y="11430"/>
                </a:lnTo>
                <a:lnTo>
                  <a:pt x="127469" y="11938"/>
                </a:lnTo>
                <a:lnTo>
                  <a:pt x="127431" y="11811"/>
                </a:lnTo>
                <a:lnTo>
                  <a:pt x="127927" y="11303"/>
                </a:lnTo>
                <a:lnTo>
                  <a:pt x="127292" y="10668"/>
                </a:lnTo>
                <a:lnTo>
                  <a:pt x="126911" y="10287"/>
                </a:lnTo>
                <a:lnTo>
                  <a:pt x="126415" y="10668"/>
                </a:lnTo>
                <a:lnTo>
                  <a:pt x="126263" y="10541"/>
                </a:lnTo>
                <a:lnTo>
                  <a:pt x="126822" y="10160"/>
                </a:lnTo>
                <a:lnTo>
                  <a:pt x="126225" y="9525"/>
                </a:lnTo>
                <a:lnTo>
                  <a:pt x="126199" y="19621"/>
                </a:lnTo>
                <a:lnTo>
                  <a:pt x="114173" y="28181"/>
                </a:lnTo>
                <a:lnTo>
                  <a:pt x="113665" y="28346"/>
                </a:lnTo>
                <a:lnTo>
                  <a:pt x="113665" y="28562"/>
                </a:lnTo>
                <a:lnTo>
                  <a:pt x="109093" y="31864"/>
                </a:lnTo>
                <a:lnTo>
                  <a:pt x="108877" y="31851"/>
                </a:lnTo>
                <a:lnTo>
                  <a:pt x="108877" y="31991"/>
                </a:lnTo>
                <a:lnTo>
                  <a:pt x="107302" y="33134"/>
                </a:lnTo>
                <a:lnTo>
                  <a:pt x="107162" y="33096"/>
                </a:lnTo>
                <a:lnTo>
                  <a:pt x="107162" y="33261"/>
                </a:lnTo>
                <a:lnTo>
                  <a:pt x="106641" y="33629"/>
                </a:lnTo>
                <a:lnTo>
                  <a:pt x="106476" y="33020"/>
                </a:lnTo>
                <a:lnTo>
                  <a:pt x="107162" y="33261"/>
                </a:lnTo>
                <a:lnTo>
                  <a:pt x="107162" y="33096"/>
                </a:lnTo>
                <a:lnTo>
                  <a:pt x="106946" y="33007"/>
                </a:lnTo>
                <a:lnTo>
                  <a:pt x="106591" y="32880"/>
                </a:lnTo>
                <a:lnTo>
                  <a:pt x="106667" y="32753"/>
                </a:lnTo>
                <a:lnTo>
                  <a:pt x="107238" y="31864"/>
                </a:lnTo>
                <a:lnTo>
                  <a:pt x="108877" y="31991"/>
                </a:lnTo>
                <a:lnTo>
                  <a:pt x="108877" y="31851"/>
                </a:lnTo>
                <a:lnTo>
                  <a:pt x="107365" y="31737"/>
                </a:lnTo>
                <a:lnTo>
                  <a:pt x="108432" y="30213"/>
                </a:lnTo>
                <a:lnTo>
                  <a:pt x="108521" y="30086"/>
                </a:lnTo>
                <a:lnTo>
                  <a:pt x="109372" y="29832"/>
                </a:lnTo>
                <a:lnTo>
                  <a:pt x="113665" y="28562"/>
                </a:lnTo>
                <a:lnTo>
                  <a:pt x="113665" y="28346"/>
                </a:lnTo>
                <a:lnTo>
                  <a:pt x="108673" y="29832"/>
                </a:lnTo>
                <a:lnTo>
                  <a:pt x="111810" y="25387"/>
                </a:lnTo>
                <a:lnTo>
                  <a:pt x="112077" y="25006"/>
                </a:lnTo>
                <a:lnTo>
                  <a:pt x="112598" y="24625"/>
                </a:lnTo>
                <a:lnTo>
                  <a:pt x="124320" y="16179"/>
                </a:lnTo>
                <a:lnTo>
                  <a:pt x="124688" y="16497"/>
                </a:lnTo>
                <a:lnTo>
                  <a:pt x="126199" y="19621"/>
                </a:lnTo>
                <a:lnTo>
                  <a:pt x="126199" y="9499"/>
                </a:lnTo>
                <a:lnTo>
                  <a:pt x="125742" y="9017"/>
                </a:lnTo>
                <a:lnTo>
                  <a:pt x="125234" y="9525"/>
                </a:lnTo>
                <a:lnTo>
                  <a:pt x="125107" y="9525"/>
                </a:lnTo>
                <a:lnTo>
                  <a:pt x="125641" y="8890"/>
                </a:lnTo>
                <a:lnTo>
                  <a:pt x="125171" y="8509"/>
                </a:lnTo>
                <a:lnTo>
                  <a:pt x="124536" y="8001"/>
                </a:lnTo>
                <a:lnTo>
                  <a:pt x="124193" y="8382"/>
                </a:lnTo>
                <a:lnTo>
                  <a:pt x="124193" y="16065"/>
                </a:lnTo>
                <a:lnTo>
                  <a:pt x="112420" y="24625"/>
                </a:lnTo>
                <a:lnTo>
                  <a:pt x="120650" y="12954"/>
                </a:lnTo>
                <a:lnTo>
                  <a:pt x="124193" y="16065"/>
                </a:lnTo>
                <a:lnTo>
                  <a:pt x="124193" y="8382"/>
                </a:lnTo>
                <a:lnTo>
                  <a:pt x="124066" y="8509"/>
                </a:lnTo>
                <a:lnTo>
                  <a:pt x="123913" y="8382"/>
                </a:lnTo>
                <a:lnTo>
                  <a:pt x="124383" y="7874"/>
                </a:lnTo>
                <a:lnTo>
                  <a:pt x="123913" y="7493"/>
                </a:lnTo>
                <a:lnTo>
                  <a:pt x="123278" y="6985"/>
                </a:lnTo>
                <a:lnTo>
                  <a:pt x="122809" y="7493"/>
                </a:lnTo>
                <a:lnTo>
                  <a:pt x="122910" y="7112"/>
                </a:lnTo>
                <a:lnTo>
                  <a:pt x="123126" y="6858"/>
                </a:lnTo>
                <a:lnTo>
                  <a:pt x="122783" y="6604"/>
                </a:lnTo>
                <a:lnTo>
                  <a:pt x="121945" y="5969"/>
                </a:lnTo>
                <a:lnTo>
                  <a:pt x="121513" y="6604"/>
                </a:lnTo>
                <a:lnTo>
                  <a:pt x="121539" y="6223"/>
                </a:lnTo>
                <a:lnTo>
                  <a:pt x="121780" y="5842"/>
                </a:lnTo>
                <a:lnTo>
                  <a:pt x="121577" y="5715"/>
                </a:lnTo>
                <a:lnTo>
                  <a:pt x="120586" y="5080"/>
                </a:lnTo>
                <a:lnTo>
                  <a:pt x="120523" y="12827"/>
                </a:lnTo>
                <a:lnTo>
                  <a:pt x="111988" y="24879"/>
                </a:lnTo>
                <a:lnTo>
                  <a:pt x="111633" y="25133"/>
                </a:lnTo>
                <a:lnTo>
                  <a:pt x="111633" y="25387"/>
                </a:lnTo>
                <a:lnTo>
                  <a:pt x="108432" y="29959"/>
                </a:lnTo>
                <a:lnTo>
                  <a:pt x="108229" y="30022"/>
                </a:lnTo>
                <a:lnTo>
                  <a:pt x="108229" y="30213"/>
                </a:lnTo>
                <a:lnTo>
                  <a:pt x="107137" y="31737"/>
                </a:lnTo>
                <a:lnTo>
                  <a:pt x="107035" y="31991"/>
                </a:lnTo>
                <a:lnTo>
                  <a:pt x="106413" y="32727"/>
                </a:lnTo>
                <a:lnTo>
                  <a:pt x="106260" y="32118"/>
                </a:lnTo>
                <a:lnTo>
                  <a:pt x="106286" y="31864"/>
                </a:lnTo>
                <a:lnTo>
                  <a:pt x="107035" y="31991"/>
                </a:lnTo>
                <a:lnTo>
                  <a:pt x="107035" y="31737"/>
                </a:lnTo>
                <a:lnTo>
                  <a:pt x="106337" y="31737"/>
                </a:lnTo>
                <a:lnTo>
                  <a:pt x="106641" y="30721"/>
                </a:lnTo>
                <a:lnTo>
                  <a:pt x="107429" y="30467"/>
                </a:lnTo>
                <a:lnTo>
                  <a:pt x="108229" y="30213"/>
                </a:lnTo>
                <a:lnTo>
                  <a:pt x="108229" y="30022"/>
                </a:lnTo>
                <a:lnTo>
                  <a:pt x="106705" y="30467"/>
                </a:lnTo>
                <a:lnTo>
                  <a:pt x="107264" y="28689"/>
                </a:lnTo>
                <a:lnTo>
                  <a:pt x="107302" y="28562"/>
                </a:lnTo>
                <a:lnTo>
                  <a:pt x="107823" y="28181"/>
                </a:lnTo>
                <a:lnTo>
                  <a:pt x="111633" y="25387"/>
                </a:lnTo>
                <a:lnTo>
                  <a:pt x="111633" y="25133"/>
                </a:lnTo>
                <a:lnTo>
                  <a:pt x="107353" y="28181"/>
                </a:lnTo>
                <a:lnTo>
                  <a:pt x="108851" y="22974"/>
                </a:lnTo>
                <a:lnTo>
                  <a:pt x="109004" y="22466"/>
                </a:lnTo>
                <a:lnTo>
                  <a:pt x="109359" y="21958"/>
                </a:lnTo>
                <a:lnTo>
                  <a:pt x="117602" y="10248"/>
                </a:lnTo>
                <a:lnTo>
                  <a:pt x="120523" y="12827"/>
                </a:lnTo>
                <a:lnTo>
                  <a:pt x="120523" y="5194"/>
                </a:lnTo>
                <a:lnTo>
                  <a:pt x="120192" y="5715"/>
                </a:lnTo>
                <a:lnTo>
                  <a:pt x="120103" y="5588"/>
                </a:lnTo>
                <a:lnTo>
                  <a:pt x="120243" y="5207"/>
                </a:lnTo>
                <a:lnTo>
                  <a:pt x="120383" y="4953"/>
                </a:lnTo>
                <a:lnTo>
                  <a:pt x="120180" y="4826"/>
                </a:lnTo>
                <a:lnTo>
                  <a:pt x="119138" y="4191"/>
                </a:lnTo>
                <a:lnTo>
                  <a:pt x="118795" y="4826"/>
                </a:lnTo>
                <a:lnTo>
                  <a:pt x="118656" y="4826"/>
                </a:lnTo>
                <a:lnTo>
                  <a:pt x="118706" y="4699"/>
                </a:lnTo>
                <a:lnTo>
                  <a:pt x="118986" y="4064"/>
                </a:lnTo>
                <a:lnTo>
                  <a:pt x="117703" y="3429"/>
                </a:lnTo>
                <a:lnTo>
                  <a:pt x="117500" y="3835"/>
                </a:lnTo>
                <a:lnTo>
                  <a:pt x="117500" y="10172"/>
                </a:lnTo>
                <a:lnTo>
                  <a:pt x="109169" y="21958"/>
                </a:lnTo>
                <a:lnTo>
                  <a:pt x="113093" y="8267"/>
                </a:lnTo>
                <a:lnTo>
                  <a:pt x="116916" y="9639"/>
                </a:lnTo>
                <a:lnTo>
                  <a:pt x="117500" y="10172"/>
                </a:lnTo>
                <a:lnTo>
                  <a:pt x="117500" y="3835"/>
                </a:lnTo>
                <a:lnTo>
                  <a:pt x="117386" y="4064"/>
                </a:lnTo>
                <a:lnTo>
                  <a:pt x="117221" y="4064"/>
                </a:lnTo>
                <a:lnTo>
                  <a:pt x="117284" y="3937"/>
                </a:lnTo>
                <a:lnTo>
                  <a:pt x="117563" y="3429"/>
                </a:lnTo>
                <a:lnTo>
                  <a:pt x="116217" y="2794"/>
                </a:lnTo>
                <a:lnTo>
                  <a:pt x="115912" y="3429"/>
                </a:lnTo>
                <a:lnTo>
                  <a:pt x="115735" y="3429"/>
                </a:lnTo>
                <a:lnTo>
                  <a:pt x="115785" y="3302"/>
                </a:lnTo>
                <a:lnTo>
                  <a:pt x="115989" y="2794"/>
                </a:lnTo>
                <a:lnTo>
                  <a:pt x="116039" y="2667"/>
                </a:lnTo>
                <a:lnTo>
                  <a:pt x="114706" y="2159"/>
                </a:lnTo>
                <a:lnTo>
                  <a:pt x="114401" y="2794"/>
                </a:lnTo>
                <a:lnTo>
                  <a:pt x="114338" y="2667"/>
                </a:lnTo>
                <a:lnTo>
                  <a:pt x="114439" y="2286"/>
                </a:lnTo>
                <a:lnTo>
                  <a:pt x="114515" y="2032"/>
                </a:lnTo>
                <a:lnTo>
                  <a:pt x="113118" y="1651"/>
                </a:lnTo>
                <a:lnTo>
                  <a:pt x="112915" y="2260"/>
                </a:lnTo>
                <a:lnTo>
                  <a:pt x="112915" y="8191"/>
                </a:lnTo>
                <a:lnTo>
                  <a:pt x="108826" y="22466"/>
                </a:lnTo>
                <a:lnTo>
                  <a:pt x="108673" y="22682"/>
                </a:lnTo>
                <a:lnTo>
                  <a:pt x="108673" y="22974"/>
                </a:lnTo>
                <a:lnTo>
                  <a:pt x="107099" y="28308"/>
                </a:lnTo>
                <a:lnTo>
                  <a:pt x="107048" y="28689"/>
                </a:lnTo>
                <a:lnTo>
                  <a:pt x="106502" y="30594"/>
                </a:lnTo>
                <a:lnTo>
                  <a:pt x="106438" y="30721"/>
                </a:lnTo>
                <a:lnTo>
                  <a:pt x="106133" y="31699"/>
                </a:lnTo>
                <a:lnTo>
                  <a:pt x="105918" y="30911"/>
                </a:lnTo>
                <a:lnTo>
                  <a:pt x="106438" y="30721"/>
                </a:lnTo>
                <a:lnTo>
                  <a:pt x="105867" y="30708"/>
                </a:lnTo>
                <a:lnTo>
                  <a:pt x="105778" y="30365"/>
                </a:lnTo>
                <a:lnTo>
                  <a:pt x="105664" y="29705"/>
                </a:lnTo>
                <a:lnTo>
                  <a:pt x="105664" y="29578"/>
                </a:lnTo>
                <a:lnTo>
                  <a:pt x="105854" y="29451"/>
                </a:lnTo>
                <a:lnTo>
                  <a:pt x="107048" y="28689"/>
                </a:lnTo>
                <a:lnTo>
                  <a:pt x="107048" y="28359"/>
                </a:lnTo>
                <a:lnTo>
                  <a:pt x="105664" y="29451"/>
                </a:lnTo>
                <a:lnTo>
                  <a:pt x="105549" y="27673"/>
                </a:lnTo>
                <a:lnTo>
                  <a:pt x="105625" y="27292"/>
                </a:lnTo>
                <a:lnTo>
                  <a:pt x="105803" y="27038"/>
                </a:lnTo>
                <a:lnTo>
                  <a:pt x="108673" y="22974"/>
                </a:lnTo>
                <a:lnTo>
                  <a:pt x="108673" y="22682"/>
                </a:lnTo>
                <a:lnTo>
                  <a:pt x="105524" y="27038"/>
                </a:lnTo>
                <a:lnTo>
                  <a:pt x="105511" y="26784"/>
                </a:lnTo>
                <a:lnTo>
                  <a:pt x="105511" y="30226"/>
                </a:lnTo>
                <a:lnTo>
                  <a:pt x="105143" y="30010"/>
                </a:lnTo>
                <a:lnTo>
                  <a:pt x="105498" y="29705"/>
                </a:lnTo>
                <a:lnTo>
                  <a:pt x="105511" y="30226"/>
                </a:lnTo>
                <a:lnTo>
                  <a:pt x="105511" y="26784"/>
                </a:lnTo>
                <a:lnTo>
                  <a:pt x="105473" y="26022"/>
                </a:lnTo>
                <a:lnTo>
                  <a:pt x="105473" y="29578"/>
                </a:lnTo>
                <a:lnTo>
                  <a:pt x="104952" y="29908"/>
                </a:lnTo>
                <a:lnTo>
                  <a:pt x="104787" y="29806"/>
                </a:lnTo>
                <a:lnTo>
                  <a:pt x="104521" y="29197"/>
                </a:lnTo>
                <a:lnTo>
                  <a:pt x="104508" y="28816"/>
                </a:lnTo>
                <a:lnTo>
                  <a:pt x="105371" y="27673"/>
                </a:lnTo>
                <a:lnTo>
                  <a:pt x="105473" y="29578"/>
                </a:lnTo>
                <a:lnTo>
                  <a:pt x="105473" y="26022"/>
                </a:lnTo>
                <a:lnTo>
                  <a:pt x="105270" y="21958"/>
                </a:lnTo>
                <a:lnTo>
                  <a:pt x="105270" y="27419"/>
                </a:lnTo>
                <a:lnTo>
                  <a:pt x="104482" y="28663"/>
                </a:lnTo>
                <a:lnTo>
                  <a:pt x="104482" y="29629"/>
                </a:lnTo>
                <a:lnTo>
                  <a:pt x="104152" y="29451"/>
                </a:lnTo>
                <a:lnTo>
                  <a:pt x="104152" y="36004"/>
                </a:lnTo>
                <a:lnTo>
                  <a:pt x="104152" y="36182"/>
                </a:lnTo>
                <a:lnTo>
                  <a:pt x="104076" y="36309"/>
                </a:lnTo>
                <a:lnTo>
                  <a:pt x="104025" y="37198"/>
                </a:lnTo>
                <a:lnTo>
                  <a:pt x="103886" y="37084"/>
                </a:lnTo>
                <a:lnTo>
                  <a:pt x="103886" y="39357"/>
                </a:lnTo>
                <a:lnTo>
                  <a:pt x="103797" y="39217"/>
                </a:lnTo>
                <a:lnTo>
                  <a:pt x="103797" y="39992"/>
                </a:lnTo>
                <a:lnTo>
                  <a:pt x="103492" y="44437"/>
                </a:lnTo>
                <a:lnTo>
                  <a:pt x="103276" y="43649"/>
                </a:lnTo>
                <a:lnTo>
                  <a:pt x="103276" y="46342"/>
                </a:lnTo>
                <a:lnTo>
                  <a:pt x="102196" y="59639"/>
                </a:lnTo>
                <a:lnTo>
                  <a:pt x="99199" y="59804"/>
                </a:lnTo>
                <a:lnTo>
                  <a:pt x="98475" y="59550"/>
                </a:lnTo>
                <a:lnTo>
                  <a:pt x="99593" y="44945"/>
                </a:lnTo>
                <a:lnTo>
                  <a:pt x="99644" y="44437"/>
                </a:lnTo>
                <a:lnTo>
                  <a:pt x="99872" y="43929"/>
                </a:lnTo>
                <a:lnTo>
                  <a:pt x="101930" y="39357"/>
                </a:lnTo>
                <a:lnTo>
                  <a:pt x="103212" y="44437"/>
                </a:lnTo>
                <a:lnTo>
                  <a:pt x="103276" y="46342"/>
                </a:lnTo>
                <a:lnTo>
                  <a:pt x="103276" y="43649"/>
                </a:lnTo>
                <a:lnTo>
                  <a:pt x="102108" y="39357"/>
                </a:lnTo>
                <a:lnTo>
                  <a:pt x="102184" y="38722"/>
                </a:lnTo>
                <a:lnTo>
                  <a:pt x="102641" y="37579"/>
                </a:lnTo>
                <a:lnTo>
                  <a:pt x="103682" y="39484"/>
                </a:lnTo>
                <a:lnTo>
                  <a:pt x="103797" y="39992"/>
                </a:lnTo>
                <a:lnTo>
                  <a:pt x="103797" y="39217"/>
                </a:lnTo>
                <a:lnTo>
                  <a:pt x="102831" y="37579"/>
                </a:lnTo>
                <a:lnTo>
                  <a:pt x="102806" y="37325"/>
                </a:lnTo>
                <a:lnTo>
                  <a:pt x="103085" y="36690"/>
                </a:lnTo>
                <a:lnTo>
                  <a:pt x="103860" y="37325"/>
                </a:lnTo>
                <a:lnTo>
                  <a:pt x="103886" y="39357"/>
                </a:lnTo>
                <a:lnTo>
                  <a:pt x="103886" y="37084"/>
                </a:lnTo>
                <a:lnTo>
                  <a:pt x="103454" y="36690"/>
                </a:lnTo>
                <a:lnTo>
                  <a:pt x="103174" y="36436"/>
                </a:lnTo>
                <a:lnTo>
                  <a:pt x="103225" y="36309"/>
                </a:lnTo>
                <a:lnTo>
                  <a:pt x="103593" y="36144"/>
                </a:lnTo>
                <a:lnTo>
                  <a:pt x="104076" y="36309"/>
                </a:lnTo>
                <a:lnTo>
                  <a:pt x="104076" y="36156"/>
                </a:lnTo>
                <a:lnTo>
                  <a:pt x="103911" y="36068"/>
                </a:lnTo>
                <a:lnTo>
                  <a:pt x="104152" y="36004"/>
                </a:lnTo>
                <a:lnTo>
                  <a:pt x="104152" y="29451"/>
                </a:lnTo>
                <a:lnTo>
                  <a:pt x="104305" y="29197"/>
                </a:lnTo>
                <a:lnTo>
                  <a:pt x="104482" y="29629"/>
                </a:lnTo>
                <a:lnTo>
                  <a:pt x="104482" y="28663"/>
                </a:lnTo>
                <a:lnTo>
                  <a:pt x="104381" y="28816"/>
                </a:lnTo>
                <a:lnTo>
                  <a:pt x="104152" y="28270"/>
                </a:lnTo>
                <a:lnTo>
                  <a:pt x="104152" y="29070"/>
                </a:lnTo>
                <a:lnTo>
                  <a:pt x="103987" y="29362"/>
                </a:lnTo>
                <a:lnTo>
                  <a:pt x="103581" y="29464"/>
                </a:lnTo>
                <a:lnTo>
                  <a:pt x="103378" y="29222"/>
                </a:lnTo>
                <a:lnTo>
                  <a:pt x="103378" y="29514"/>
                </a:lnTo>
                <a:lnTo>
                  <a:pt x="103035" y="29603"/>
                </a:lnTo>
                <a:lnTo>
                  <a:pt x="103035" y="36296"/>
                </a:lnTo>
                <a:lnTo>
                  <a:pt x="103035" y="29603"/>
                </a:lnTo>
                <a:lnTo>
                  <a:pt x="102882" y="29641"/>
                </a:lnTo>
                <a:lnTo>
                  <a:pt x="102882" y="36690"/>
                </a:lnTo>
                <a:lnTo>
                  <a:pt x="102654" y="37325"/>
                </a:lnTo>
                <a:lnTo>
                  <a:pt x="102400" y="36918"/>
                </a:lnTo>
                <a:lnTo>
                  <a:pt x="102400" y="37706"/>
                </a:lnTo>
                <a:lnTo>
                  <a:pt x="101981" y="38722"/>
                </a:lnTo>
                <a:lnTo>
                  <a:pt x="101815" y="38061"/>
                </a:lnTo>
                <a:lnTo>
                  <a:pt x="101815" y="39103"/>
                </a:lnTo>
                <a:lnTo>
                  <a:pt x="99644" y="43929"/>
                </a:lnTo>
                <a:lnTo>
                  <a:pt x="100114" y="38595"/>
                </a:lnTo>
                <a:lnTo>
                  <a:pt x="100139" y="38341"/>
                </a:lnTo>
                <a:lnTo>
                  <a:pt x="100368" y="38087"/>
                </a:lnTo>
                <a:lnTo>
                  <a:pt x="101320" y="37071"/>
                </a:lnTo>
                <a:lnTo>
                  <a:pt x="101727" y="38468"/>
                </a:lnTo>
                <a:lnTo>
                  <a:pt x="101815" y="39103"/>
                </a:lnTo>
                <a:lnTo>
                  <a:pt x="101815" y="38061"/>
                </a:lnTo>
                <a:lnTo>
                  <a:pt x="101574" y="37071"/>
                </a:lnTo>
                <a:lnTo>
                  <a:pt x="101511" y="36817"/>
                </a:lnTo>
                <a:lnTo>
                  <a:pt x="101650" y="36690"/>
                </a:lnTo>
                <a:lnTo>
                  <a:pt x="101942" y="36436"/>
                </a:lnTo>
                <a:lnTo>
                  <a:pt x="102298" y="37071"/>
                </a:lnTo>
                <a:lnTo>
                  <a:pt x="102400" y="37706"/>
                </a:lnTo>
                <a:lnTo>
                  <a:pt x="102400" y="36918"/>
                </a:lnTo>
                <a:lnTo>
                  <a:pt x="102158" y="36525"/>
                </a:lnTo>
                <a:lnTo>
                  <a:pt x="102768" y="36372"/>
                </a:lnTo>
                <a:lnTo>
                  <a:pt x="102882" y="36690"/>
                </a:lnTo>
                <a:lnTo>
                  <a:pt x="102882" y="29641"/>
                </a:lnTo>
                <a:lnTo>
                  <a:pt x="103009" y="29070"/>
                </a:lnTo>
                <a:lnTo>
                  <a:pt x="103378" y="29514"/>
                </a:lnTo>
                <a:lnTo>
                  <a:pt x="103378" y="29222"/>
                </a:lnTo>
                <a:lnTo>
                  <a:pt x="103251" y="29070"/>
                </a:lnTo>
                <a:lnTo>
                  <a:pt x="103136" y="28943"/>
                </a:lnTo>
                <a:lnTo>
                  <a:pt x="103098" y="28562"/>
                </a:lnTo>
                <a:lnTo>
                  <a:pt x="103505" y="27165"/>
                </a:lnTo>
                <a:lnTo>
                  <a:pt x="104063" y="28562"/>
                </a:lnTo>
                <a:lnTo>
                  <a:pt x="104152" y="29070"/>
                </a:lnTo>
                <a:lnTo>
                  <a:pt x="104152" y="28270"/>
                </a:lnTo>
                <a:lnTo>
                  <a:pt x="103695" y="27165"/>
                </a:lnTo>
                <a:lnTo>
                  <a:pt x="103657" y="26657"/>
                </a:lnTo>
                <a:lnTo>
                  <a:pt x="105067" y="21704"/>
                </a:lnTo>
                <a:lnTo>
                  <a:pt x="105181" y="23863"/>
                </a:lnTo>
                <a:lnTo>
                  <a:pt x="105270" y="27419"/>
                </a:lnTo>
                <a:lnTo>
                  <a:pt x="105270" y="21958"/>
                </a:lnTo>
                <a:lnTo>
                  <a:pt x="105257" y="21704"/>
                </a:lnTo>
                <a:lnTo>
                  <a:pt x="105371" y="20688"/>
                </a:lnTo>
                <a:lnTo>
                  <a:pt x="105410" y="20561"/>
                </a:lnTo>
                <a:lnTo>
                  <a:pt x="109283" y="6883"/>
                </a:lnTo>
                <a:lnTo>
                  <a:pt x="112915" y="8191"/>
                </a:lnTo>
                <a:lnTo>
                  <a:pt x="112915" y="2260"/>
                </a:lnTo>
                <a:lnTo>
                  <a:pt x="112763" y="2286"/>
                </a:lnTo>
                <a:lnTo>
                  <a:pt x="112801" y="2159"/>
                </a:lnTo>
                <a:lnTo>
                  <a:pt x="112864" y="1905"/>
                </a:lnTo>
                <a:lnTo>
                  <a:pt x="112953" y="1524"/>
                </a:lnTo>
                <a:lnTo>
                  <a:pt x="111544" y="1143"/>
                </a:lnTo>
                <a:lnTo>
                  <a:pt x="111340" y="1905"/>
                </a:lnTo>
                <a:lnTo>
                  <a:pt x="111175" y="1778"/>
                </a:lnTo>
                <a:lnTo>
                  <a:pt x="111239" y="1524"/>
                </a:lnTo>
                <a:lnTo>
                  <a:pt x="111340" y="1143"/>
                </a:lnTo>
                <a:lnTo>
                  <a:pt x="110007" y="762"/>
                </a:lnTo>
                <a:lnTo>
                  <a:pt x="109804" y="1524"/>
                </a:lnTo>
                <a:lnTo>
                  <a:pt x="109664" y="1397"/>
                </a:lnTo>
                <a:lnTo>
                  <a:pt x="109715" y="1143"/>
                </a:lnTo>
                <a:lnTo>
                  <a:pt x="109804" y="762"/>
                </a:lnTo>
                <a:lnTo>
                  <a:pt x="109143" y="647"/>
                </a:lnTo>
                <a:lnTo>
                  <a:pt x="109143" y="6832"/>
                </a:lnTo>
                <a:lnTo>
                  <a:pt x="105206" y="20561"/>
                </a:lnTo>
                <a:lnTo>
                  <a:pt x="105029" y="17437"/>
                </a:lnTo>
                <a:lnTo>
                  <a:pt x="105029" y="21196"/>
                </a:lnTo>
                <a:lnTo>
                  <a:pt x="103454" y="26657"/>
                </a:lnTo>
                <a:lnTo>
                  <a:pt x="103339" y="26390"/>
                </a:lnTo>
                <a:lnTo>
                  <a:pt x="103339" y="27038"/>
                </a:lnTo>
                <a:lnTo>
                  <a:pt x="102895" y="28562"/>
                </a:lnTo>
                <a:lnTo>
                  <a:pt x="102743" y="28397"/>
                </a:lnTo>
                <a:lnTo>
                  <a:pt x="102743" y="29197"/>
                </a:lnTo>
                <a:lnTo>
                  <a:pt x="102641" y="29578"/>
                </a:lnTo>
                <a:lnTo>
                  <a:pt x="102412" y="29438"/>
                </a:lnTo>
                <a:lnTo>
                  <a:pt x="102412" y="29756"/>
                </a:lnTo>
                <a:lnTo>
                  <a:pt x="102273" y="29794"/>
                </a:lnTo>
                <a:lnTo>
                  <a:pt x="101727" y="29933"/>
                </a:lnTo>
                <a:lnTo>
                  <a:pt x="101727" y="36309"/>
                </a:lnTo>
                <a:lnTo>
                  <a:pt x="101434" y="36690"/>
                </a:lnTo>
                <a:lnTo>
                  <a:pt x="101231" y="35991"/>
                </a:lnTo>
                <a:lnTo>
                  <a:pt x="101714" y="36271"/>
                </a:lnTo>
                <a:lnTo>
                  <a:pt x="101727" y="29933"/>
                </a:lnTo>
                <a:lnTo>
                  <a:pt x="101701" y="29324"/>
                </a:lnTo>
                <a:lnTo>
                  <a:pt x="102412" y="29756"/>
                </a:lnTo>
                <a:lnTo>
                  <a:pt x="102412" y="29438"/>
                </a:lnTo>
                <a:lnTo>
                  <a:pt x="102247" y="29324"/>
                </a:lnTo>
                <a:lnTo>
                  <a:pt x="101676" y="28943"/>
                </a:lnTo>
                <a:lnTo>
                  <a:pt x="101523" y="27419"/>
                </a:lnTo>
                <a:lnTo>
                  <a:pt x="101523" y="29959"/>
                </a:lnTo>
                <a:lnTo>
                  <a:pt x="101231" y="29895"/>
                </a:lnTo>
                <a:lnTo>
                  <a:pt x="101231" y="30060"/>
                </a:lnTo>
                <a:lnTo>
                  <a:pt x="101168" y="36944"/>
                </a:lnTo>
                <a:lnTo>
                  <a:pt x="100126" y="38087"/>
                </a:lnTo>
                <a:lnTo>
                  <a:pt x="100291" y="36182"/>
                </a:lnTo>
                <a:lnTo>
                  <a:pt x="100749" y="35928"/>
                </a:lnTo>
                <a:lnTo>
                  <a:pt x="100952" y="35826"/>
                </a:lnTo>
                <a:lnTo>
                  <a:pt x="101066" y="36055"/>
                </a:lnTo>
                <a:lnTo>
                  <a:pt x="101168" y="36944"/>
                </a:lnTo>
                <a:lnTo>
                  <a:pt x="101168" y="30086"/>
                </a:lnTo>
                <a:lnTo>
                  <a:pt x="100723" y="30187"/>
                </a:lnTo>
                <a:lnTo>
                  <a:pt x="100723" y="35687"/>
                </a:lnTo>
                <a:lnTo>
                  <a:pt x="100317" y="35928"/>
                </a:lnTo>
                <a:lnTo>
                  <a:pt x="100368" y="35458"/>
                </a:lnTo>
                <a:lnTo>
                  <a:pt x="100723" y="35687"/>
                </a:lnTo>
                <a:lnTo>
                  <a:pt x="100723" y="30187"/>
                </a:lnTo>
                <a:lnTo>
                  <a:pt x="100533" y="29959"/>
                </a:lnTo>
                <a:lnTo>
                  <a:pt x="101231" y="30060"/>
                </a:lnTo>
                <a:lnTo>
                  <a:pt x="101231" y="29895"/>
                </a:lnTo>
                <a:lnTo>
                  <a:pt x="100469" y="29718"/>
                </a:lnTo>
                <a:lnTo>
                  <a:pt x="100469" y="30302"/>
                </a:lnTo>
                <a:lnTo>
                  <a:pt x="100253" y="30683"/>
                </a:lnTo>
                <a:lnTo>
                  <a:pt x="100177" y="34912"/>
                </a:lnTo>
                <a:lnTo>
                  <a:pt x="100152" y="35674"/>
                </a:lnTo>
                <a:lnTo>
                  <a:pt x="100152" y="36182"/>
                </a:lnTo>
                <a:lnTo>
                  <a:pt x="99961" y="38341"/>
                </a:lnTo>
                <a:lnTo>
                  <a:pt x="99923" y="38595"/>
                </a:lnTo>
                <a:lnTo>
                  <a:pt x="99453" y="44437"/>
                </a:lnTo>
                <a:lnTo>
                  <a:pt x="99453" y="44945"/>
                </a:lnTo>
                <a:lnTo>
                  <a:pt x="98259" y="59486"/>
                </a:lnTo>
                <a:lnTo>
                  <a:pt x="97383" y="59169"/>
                </a:lnTo>
                <a:lnTo>
                  <a:pt x="95935" y="58661"/>
                </a:lnTo>
                <a:lnTo>
                  <a:pt x="94488" y="58153"/>
                </a:lnTo>
                <a:lnTo>
                  <a:pt x="93764" y="57912"/>
                </a:lnTo>
                <a:lnTo>
                  <a:pt x="99453" y="44945"/>
                </a:lnTo>
                <a:lnTo>
                  <a:pt x="99453" y="44437"/>
                </a:lnTo>
                <a:lnTo>
                  <a:pt x="93548" y="57835"/>
                </a:lnTo>
                <a:lnTo>
                  <a:pt x="93395" y="57772"/>
                </a:lnTo>
                <a:lnTo>
                  <a:pt x="91948" y="57264"/>
                </a:lnTo>
                <a:lnTo>
                  <a:pt x="90487" y="56756"/>
                </a:lnTo>
                <a:lnTo>
                  <a:pt x="89979" y="56578"/>
                </a:lnTo>
                <a:lnTo>
                  <a:pt x="95885" y="43167"/>
                </a:lnTo>
                <a:lnTo>
                  <a:pt x="96062" y="42786"/>
                </a:lnTo>
                <a:lnTo>
                  <a:pt x="96532" y="42278"/>
                </a:lnTo>
                <a:lnTo>
                  <a:pt x="99923" y="38595"/>
                </a:lnTo>
                <a:lnTo>
                  <a:pt x="99923" y="38392"/>
                </a:lnTo>
                <a:lnTo>
                  <a:pt x="96291" y="42278"/>
                </a:lnTo>
                <a:lnTo>
                  <a:pt x="98501" y="37198"/>
                </a:lnTo>
                <a:lnTo>
                  <a:pt x="98564" y="37071"/>
                </a:lnTo>
                <a:lnTo>
                  <a:pt x="99009" y="36817"/>
                </a:lnTo>
                <a:lnTo>
                  <a:pt x="100152" y="36182"/>
                </a:lnTo>
                <a:lnTo>
                  <a:pt x="100152" y="35674"/>
                </a:lnTo>
                <a:lnTo>
                  <a:pt x="100139" y="36055"/>
                </a:lnTo>
                <a:lnTo>
                  <a:pt x="98653" y="36817"/>
                </a:lnTo>
                <a:lnTo>
                  <a:pt x="99479" y="35039"/>
                </a:lnTo>
                <a:lnTo>
                  <a:pt x="100177" y="34912"/>
                </a:lnTo>
                <a:lnTo>
                  <a:pt x="100177" y="30708"/>
                </a:lnTo>
                <a:lnTo>
                  <a:pt x="100164" y="34671"/>
                </a:lnTo>
                <a:lnTo>
                  <a:pt x="99529" y="34785"/>
                </a:lnTo>
                <a:lnTo>
                  <a:pt x="99936" y="33896"/>
                </a:lnTo>
                <a:lnTo>
                  <a:pt x="100164" y="34671"/>
                </a:lnTo>
                <a:lnTo>
                  <a:pt x="100164" y="30708"/>
                </a:lnTo>
                <a:lnTo>
                  <a:pt x="100114" y="30924"/>
                </a:lnTo>
                <a:lnTo>
                  <a:pt x="99910" y="31280"/>
                </a:lnTo>
                <a:lnTo>
                  <a:pt x="99872" y="33578"/>
                </a:lnTo>
                <a:lnTo>
                  <a:pt x="99758" y="33896"/>
                </a:lnTo>
                <a:lnTo>
                  <a:pt x="99314" y="34912"/>
                </a:lnTo>
                <a:lnTo>
                  <a:pt x="99263" y="35039"/>
                </a:lnTo>
                <a:lnTo>
                  <a:pt x="98386" y="36944"/>
                </a:lnTo>
                <a:lnTo>
                  <a:pt x="98323" y="37198"/>
                </a:lnTo>
                <a:lnTo>
                  <a:pt x="95897" y="42659"/>
                </a:lnTo>
                <a:lnTo>
                  <a:pt x="95656" y="42926"/>
                </a:lnTo>
                <a:lnTo>
                  <a:pt x="95656" y="43167"/>
                </a:lnTo>
                <a:lnTo>
                  <a:pt x="89738" y="56502"/>
                </a:lnTo>
                <a:lnTo>
                  <a:pt x="89408" y="56375"/>
                </a:lnTo>
                <a:lnTo>
                  <a:pt x="89115" y="56121"/>
                </a:lnTo>
                <a:lnTo>
                  <a:pt x="88557" y="55613"/>
                </a:lnTo>
                <a:lnTo>
                  <a:pt x="87845" y="54978"/>
                </a:lnTo>
                <a:lnTo>
                  <a:pt x="87274" y="54470"/>
                </a:lnTo>
                <a:lnTo>
                  <a:pt x="86144" y="53467"/>
                </a:lnTo>
                <a:lnTo>
                  <a:pt x="95656" y="43167"/>
                </a:lnTo>
                <a:lnTo>
                  <a:pt x="95656" y="42926"/>
                </a:lnTo>
                <a:lnTo>
                  <a:pt x="86004" y="53340"/>
                </a:lnTo>
                <a:lnTo>
                  <a:pt x="85864" y="53200"/>
                </a:lnTo>
                <a:lnTo>
                  <a:pt x="85153" y="52565"/>
                </a:lnTo>
                <a:lnTo>
                  <a:pt x="83591" y="51168"/>
                </a:lnTo>
                <a:lnTo>
                  <a:pt x="83146" y="50774"/>
                </a:lnTo>
                <a:lnTo>
                  <a:pt x="93052" y="40119"/>
                </a:lnTo>
                <a:lnTo>
                  <a:pt x="93294" y="39865"/>
                </a:lnTo>
                <a:lnTo>
                  <a:pt x="94005" y="39484"/>
                </a:lnTo>
                <a:lnTo>
                  <a:pt x="98323" y="37198"/>
                </a:lnTo>
                <a:lnTo>
                  <a:pt x="98323" y="36982"/>
                </a:lnTo>
                <a:lnTo>
                  <a:pt x="93624" y="39484"/>
                </a:lnTo>
                <a:lnTo>
                  <a:pt x="97383" y="35420"/>
                </a:lnTo>
                <a:lnTo>
                  <a:pt x="97510" y="35293"/>
                </a:lnTo>
                <a:lnTo>
                  <a:pt x="98386" y="35166"/>
                </a:lnTo>
                <a:lnTo>
                  <a:pt x="99263" y="35039"/>
                </a:lnTo>
                <a:lnTo>
                  <a:pt x="97701" y="35166"/>
                </a:lnTo>
                <a:lnTo>
                  <a:pt x="98971" y="33769"/>
                </a:lnTo>
                <a:lnTo>
                  <a:pt x="99758" y="33896"/>
                </a:lnTo>
                <a:lnTo>
                  <a:pt x="99758" y="33629"/>
                </a:lnTo>
                <a:lnTo>
                  <a:pt x="99123" y="33515"/>
                </a:lnTo>
                <a:lnTo>
                  <a:pt x="99707" y="32893"/>
                </a:lnTo>
                <a:lnTo>
                  <a:pt x="99872" y="33578"/>
                </a:lnTo>
                <a:lnTo>
                  <a:pt x="99872" y="31242"/>
                </a:lnTo>
                <a:lnTo>
                  <a:pt x="99809" y="31457"/>
                </a:lnTo>
                <a:lnTo>
                  <a:pt x="99618" y="31788"/>
                </a:lnTo>
                <a:lnTo>
                  <a:pt x="99593" y="32423"/>
                </a:lnTo>
                <a:lnTo>
                  <a:pt x="99555" y="32753"/>
                </a:lnTo>
                <a:lnTo>
                  <a:pt x="98933" y="33515"/>
                </a:lnTo>
                <a:lnTo>
                  <a:pt x="98793" y="33502"/>
                </a:lnTo>
                <a:lnTo>
                  <a:pt x="98793" y="33642"/>
                </a:lnTo>
                <a:lnTo>
                  <a:pt x="97396" y="35166"/>
                </a:lnTo>
                <a:lnTo>
                  <a:pt x="97218" y="35204"/>
                </a:lnTo>
                <a:lnTo>
                  <a:pt x="97218" y="35420"/>
                </a:lnTo>
                <a:lnTo>
                  <a:pt x="93154" y="39738"/>
                </a:lnTo>
                <a:lnTo>
                  <a:pt x="92786" y="39941"/>
                </a:lnTo>
                <a:lnTo>
                  <a:pt x="92786" y="40119"/>
                </a:lnTo>
                <a:lnTo>
                  <a:pt x="82994" y="50634"/>
                </a:lnTo>
                <a:lnTo>
                  <a:pt x="82042" y="49771"/>
                </a:lnTo>
                <a:lnTo>
                  <a:pt x="81610" y="49390"/>
                </a:lnTo>
                <a:lnTo>
                  <a:pt x="81432" y="49009"/>
                </a:lnTo>
                <a:lnTo>
                  <a:pt x="80314" y="46736"/>
                </a:lnTo>
                <a:lnTo>
                  <a:pt x="92786" y="40119"/>
                </a:lnTo>
                <a:lnTo>
                  <a:pt x="92786" y="39941"/>
                </a:lnTo>
                <a:lnTo>
                  <a:pt x="80251" y="46621"/>
                </a:lnTo>
                <a:lnTo>
                  <a:pt x="79565" y="45199"/>
                </a:lnTo>
                <a:lnTo>
                  <a:pt x="79184" y="44437"/>
                </a:lnTo>
                <a:lnTo>
                  <a:pt x="78536" y="43141"/>
                </a:lnTo>
                <a:lnTo>
                  <a:pt x="91351" y="36309"/>
                </a:lnTo>
                <a:lnTo>
                  <a:pt x="91592" y="36182"/>
                </a:lnTo>
                <a:lnTo>
                  <a:pt x="93459" y="35928"/>
                </a:lnTo>
                <a:lnTo>
                  <a:pt x="97218" y="35420"/>
                </a:lnTo>
                <a:lnTo>
                  <a:pt x="97218" y="35204"/>
                </a:lnTo>
                <a:lnTo>
                  <a:pt x="92075" y="35928"/>
                </a:lnTo>
                <a:lnTo>
                  <a:pt x="97040" y="33388"/>
                </a:lnTo>
                <a:lnTo>
                  <a:pt x="98793" y="33642"/>
                </a:lnTo>
                <a:lnTo>
                  <a:pt x="98793" y="33502"/>
                </a:lnTo>
                <a:lnTo>
                  <a:pt x="98107" y="33388"/>
                </a:lnTo>
                <a:lnTo>
                  <a:pt x="97282" y="33261"/>
                </a:lnTo>
                <a:lnTo>
                  <a:pt x="97485" y="33134"/>
                </a:lnTo>
                <a:lnTo>
                  <a:pt x="98983" y="32245"/>
                </a:lnTo>
                <a:lnTo>
                  <a:pt x="99428" y="32499"/>
                </a:lnTo>
                <a:lnTo>
                  <a:pt x="99555" y="32753"/>
                </a:lnTo>
                <a:lnTo>
                  <a:pt x="99555" y="32410"/>
                </a:lnTo>
                <a:lnTo>
                  <a:pt x="99161" y="32245"/>
                </a:lnTo>
                <a:lnTo>
                  <a:pt x="99390" y="32118"/>
                </a:lnTo>
                <a:lnTo>
                  <a:pt x="99593" y="32423"/>
                </a:lnTo>
                <a:lnTo>
                  <a:pt x="99593" y="31813"/>
                </a:lnTo>
                <a:lnTo>
                  <a:pt x="98971" y="32118"/>
                </a:lnTo>
                <a:lnTo>
                  <a:pt x="98767" y="32016"/>
                </a:lnTo>
                <a:lnTo>
                  <a:pt x="98767" y="32245"/>
                </a:lnTo>
                <a:lnTo>
                  <a:pt x="97015" y="33134"/>
                </a:lnTo>
                <a:lnTo>
                  <a:pt x="96748" y="33096"/>
                </a:lnTo>
                <a:lnTo>
                  <a:pt x="96748" y="33261"/>
                </a:lnTo>
                <a:lnTo>
                  <a:pt x="91490" y="36055"/>
                </a:lnTo>
                <a:lnTo>
                  <a:pt x="91008" y="36144"/>
                </a:lnTo>
                <a:lnTo>
                  <a:pt x="91008" y="36309"/>
                </a:lnTo>
                <a:lnTo>
                  <a:pt x="78473" y="43002"/>
                </a:lnTo>
                <a:lnTo>
                  <a:pt x="78003" y="42024"/>
                </a:lnTo>
                <a:lnTo>
                  <a:pt x="76885" y="39738"/>
                </a:lnTo>
                <a:lnTo>
                  <a:pt x="76873" y="39484"/>
                </a:lnTo>
                <a:lnTo>
                  <a:pt x="76809" y="38519"/>
                </a:lnTo>
                <a:lnTo>
                  <a:pt x="91008" y="36309"/>
                </a:lnTo>
                <a:lnTo>
                  <a:pt x="91008" y="36144"/>
                </a:lnTo>
                <a:lnTo>
                  <a:pt x="76809" y="38392"/>
                </a:lnTo>
                <a:lnTo>
                  <a:pt x="76784" y="37833"/>
                </a:lnTo>
                <a:lnTo>
                  <a:pt x="76606" y="34531"/>
                </a:lnTo>
                <a:lnTo>
                  <a:pt x="91186" y="32245"/>
                </a:lnTo>
                <a:lnTo>
                  <a:pt x="96748" y="33261"/>
                </a:lnTo>
                <a:lnTo>
                  <a:pt x="96748" y="33096"/>
                </a:lnTo>
                <a:lnTo>
                  <a:pt x="91706" y="32245"/>
                </a:lnTo>
                <a:lnTo>
                  <a:pt x="92494" y="32118"/>
                </a:lnTo>
                <a:lnTo>
                  <a:pt x="97243" y="31356"/>
                </a:lnTo>
                <a:lnTo>
                  <a:pt x="98767" y="32245"/>
                </a:lnTo>
                <a:lnTo>
                  <a:pt x="98767" y="32016"/>
                </a:lnTo>
                <a:lnTo>
                  <a:pt x="97586" y="31356"/>
                </a:lnTo>
                <a:lnTo>
                  <a:pt x="98806" y="31102"/>
                </a:lnTo>
                <a:lnTo>
                  <a:pt x="99428" y="30975"/>
                </a:lnTo>
                <a:lnTo>
                  <a:pt x="99809" y="31457"/>
                </a:lnTo>
                <a:lnTo>
                  <a:pt x="99809" y="31165"/>
                </a:lnTo>
                <a:lnTo>
                  <a:pt x="99656" y="30975"/>
                </a:lnTo>
                <a:lnTo>
                  <a:pt x="100114" y="30924"/>
                </a:lnTo>
                <a:lnTo>
                  <a:pt x="100114" y="30721"/>
                </a:lnTo>
                <a:lnTo>
                  <a:pt x="99542" y="30848"/>
                </a:lnTo>
                <a:lnTo>
                  <a:pt x="99275" y="30543"/>
                </a:lnTo>
                <a:lnTo>
                  <a:pt x="99275" y="30848"/>
                </a:lnTo>
                <a:lnTo>
                  <a:pt x="97320" y="31102"/>
                </a:lnTo>
                <a:lnTo>
                  <a:pt x="97002" y="30937"/>
                </a:lnTo>
                <a:lnTo>
                  <a:pt x="97002" y="31229"/>
                </a:lnTo>
                <a:lnTo>
                  <a:pt x="91186" y="32118"/>
                </a:lnTo>
                <a:lnTo>
                  <a:pt x="90614" y="32016"/>
                </a:lnTo>
                <a:lnTo>
                  <a:pt x="90614" y="32245"/>
                </a:lnTo>
                <a:lnTo>
                  <a:pt x="76593" y="34404"/>
                </a:lnTo>
                <a:lnTo>
                  <a:pt x="76555" y="33515"/>
                </a:lnTo>
                <a:lnTo>
                  <a:pt x="76339" y="29654"/>
                </a:lnTo>
                <a:lnTo>
                  <a:pt x="90614" y="32245"/>
                </a:lnTo>
                <a:lnTo>
                  <a:pt x="90614" y="32016"/>
                </a:lnTo>
                <a:lnTo>
                  <a:pt x="76327" y="29387"/>
                </a:lnTo>
                <a:lnTo>
                  <a:pt x="76314" y="29070"/>
                </a:lnTo>
                <a:lnTo>
                  <a:pt x="77457" y="25781"/>
                </a:lnTo>
                <a:lnTo>
                  <a:pt x="92036" y="28435"/>
                </a:lnTo>
                <a:lnTo>
                  <a:pt x="97002" y="31229"/>
                </a:lnTo>
                <a:lnTo>
                  <a:pt x="97002" y="30937"/>
                </a:lnTo>
                <a:lnTo>
                  <a:pt x="92583" y="28562"/>
                </a:lnTo>
                <a:lnTo>
                  <a:pt x="98120" y="29451"/>
                </a:lnTo>
                <a:lnTo>
                  <a:pt x="99275" y="30848"/>
                </a:lnTo>
                <a:lnTo>
                  <a:pt x="99275" y="30543"/>
                </a:lnTo>
                <a:lnTo>
                  <a:pt x="98437" y="29578"/>
                </a:lnTo>
                <a:lnTo>
                  <a:pt x="100317" y="29959"/>
                </a:lnTo>
                <a:lnTo>
                  <a:pt x="100469" y="30302"/>
                </a:lnTo>
                <a:lnTo>
                  <a:pt x="100469" y="29718"/>
                </a:lnTo>
                <a:lnTo>
                  <a:pt x="100228" y="29197"/>
                </a:lnTo>
                <a:lnTo>
                  <a:pt x="100228" y="29705"/>
                </a:lnTo>
                <a:lnTo>
                  <a:pt x="99542" y="29578"/>
                </a:lnTo>
                <a:lnTo>
                  <a:pt x="98196" y="29324"/>
                </a:lnTo>
                <a:lnTo>
                  <a:pt x="97929" y="29032"/>
                </a:lnTo>
                <a:lnTo>
                  <a:pt x="97929" y="29324"/>
                </a:lnTo>
                <a:lnTo>
                  <a:pt x="94068" y="28562"/>
                </a:lnTo>
                <a:lnTo>
                  <a:pt x="92151" y="28181"/>
                </a:lnTo>
                <a:lnTo>
                  <a:pt x="91922" y="28054"/>
                </a:lnTo>
                <a:lnTo>
                  <a:pt x="91541" y="27851"/>
                </a:lnTo>
                <a:lnTo>
                  <a:pt x="91541" y="28054"/>
                </a:lnTo>
                <a:lnTo>
                  <a:pt x="77546" y="25539"/>
                </a:lnTo>
                <a:lnTo>
                  <a:pt x="79095" y="21107"/>
                </a:lnTo>
                <a:lnTo>
                  <a:pt x="91541" y="28054"/>
                </a:lnTo>
                <a:lnTo>
                  <a:pt x="91541" y="27851"/>
                </a:lnTo>
                <a:lnTo>
                  <a:pt x="79146" y="20942"/>
                </a:lnTo>
                <a:lnTo>
                  <a:pt x="79375" y="20307"/>
                </a:lnTo>
                <a:lnTo>
                  <a:pt x="79781" y="19164"/>
                </a:lnTo>
                <a:lnTo>
                  <a:pt x="80124" y="18783"/>
                </a:lnTo>
                <a:lnTo>
                  <a:pt x="81089" y="17691"/>
                </a:lnTo>
                <a:lnTo>
                  <a:pt x="94195" y="25006"/>
                </a:lnTo>
                <a:lnTo>
                  <a:pt x="97929" y="29324"/>
                </a:lnTo>
                <a:lnTo>
                  <a:pt x="97929" y="29032"/>
                </a:lnTo>
                <a:lnTo>
                  <a:pt x="94665" y="25387"/>
                </a:lnTo>
                <a:lnTo>
                  <a:pt x="99542" y="28054"/>
                </a:lnTo>
                <a:lnTo>
                  <a:pt x="100228" y="29705"/>
                </a:lnTo>
                <a:lnTo>
                  <a:pt x="100228" y="29197"/>
                </a:lnTo>
                <a:lnTo>
                  <a:pt x="99822" y="28181"/>
                </a:lnTo>
                <a:lnTo>
                  <a:pt x="101485" y="29197"/>
                </a:lnTo>
                <a:lnTo>
                  <a:pt x="101523" y="29959"/>
                </a:lnTo>
                <a:lnTo>
                  <a:pt x="101523" y="27419"/>
                </a:lnTo>
                <a:lnTo>
                  <a:pt x="102730" y="28689"/>
                </a:lnTo>
                <a:lnTo>
                  <a:pt x="102743" y="29197"/>
                </a:lnTo>
                <a:lnTo>
                  <a:pt x="102743" y="28397"/>
                </a:lnTo>
                <a:lnTo>
                  <a:pt x="101866" y="27419"/>
                </a:lnTo>
                <a:lnTo>
                  <a:pt x="101638" y="27165"/>
                </a:lnTo>
                <a:lnTo>
                  <a:pt x="101511" y="26911"/>
                </a:lnTo>
                <a:lnTo>
                  <a:pt x="101447" y="25615"/>
                </a:lnTo>
                <a:lnTo>
                  <a:pt x="101447" y="28943"/>
                </a:lnTo>
                <a:lnTo>
                  <a:pt x="100126" y="28181"/>
                </a:lnTo>
                <a:lnTo>
                  <a:pt x="99695" y="27927"/>
                </a:lnTo>
                <a:lnTo>
                  <a:pt x="99644" y="27800"/>
                </a:lnTo>
                <a:lnTo>
                  <a:pt x="99402" y="27216"/>
                </a:lnTo>
                <a:lnTo>
                  <a:pt x="99402" y="27800"/>
                </a:lnTo>
                <a:lnTo>
                  <a:pt x="95173" y="25387"/>
                </a:lnTo>
                <a:lnTo>
                  <a:pt x="94284" y="24879"/>
                </a:lnTo>
                <a:lnTo>
                  <a:pt x="94056" y="24625"/>
                </a:lnTo>
                <a:lnTo>
                  <a:pt x="93802" y="24345"/>
                </a:lnTo>
                <a:lnTo>
                  <a:pt x="93802" y="24625"/>
                </a:lnTo>
                <a:lnTo>
                  <a:pt x="81267" y="17487"/>
                </a:lnTo>
                <a:lnTo>
                  <a:pt x="81470" y="17259"/>
                </a:lnTo>
                <a:lnTo>
                  <a:pt x="80873" y="17259"/>
                </a:lnTo>
                <a:lnTo>
                  <a:pt x="80657" y="17132"/>
                </a:lnTo>
                <a:lnTo>
                  <a:pt x="80606" y="17259"/>
                </a:lnTo>
                <a:lnTo>
                  <a:pt x="80441" y="17259"/>
                </a:lnTo>
                <a:lnTo>
                  <a:pt x="80556" y="17132"/>
                </a:lnTo>
                <a:lnTo>
                  <a:pt x="81584" y="17132"/>
                </a:lnTo>
                <a:lnTo>
                  <a:pt x="82156" y="16497"/>
                </a:lnTo>
                <a:lnTo>
                  <a:pt x="81102" y="16497"/>
                </a:lnTo>
                <a:lnTo>
                  <a:pt x="81203" y="16370"/>
                </a:lnTo>
                <a:lnTo>
                  <a:pt x="82270" y="16370"/>
                </a:lnTo>
                <a:lnTo>
                  <a:pt x="83388" y="15100"/>
                </a:lnTo>
                <a:lnTo>
                  <a:pt x="82296" y="15100"/>
                </a:lnTo>
                <a:lnTo>
                  <a:pt x="82410" y="14973"/>
                </a:lnTo>
                <a:lnTo>
                  <a:pt x="83502" y="14973"/>
                </a:lnTo>
                <a:lnTo>
                  <a:pt x="84416" y="13944"/>
                </a:lnTo>
                <a:lnTo>
                  <a:pt x="93802" y="24625"/>
                </a:lnTo>
                <a:lnTo>
                  <a:pt x="93802" y="24345"/>
                </a:lnTo>
                <a:lnTo>
                  <a:pt x="84467" y="13881"/>
                </a:lnTo>
                <a:lnTo>
                  <a:pt x="84632" y="13703"/>
                </a:lnTo>
                <a:lnTo>
                  <a:pt x="84315" y="13703"/>
                </a:lnTo>
                <a:lnTo>
                  <a:pt x="84201" y="13576"/>
                </a:lnTo>
                <a:lnTo>
                  <a:pt x="84201" y="13703"/>
                </a:lnTo>
                <a:lnTo>
                  <a:pt x="83489" y="13703"/>
                </a:lnTo>
                <a:lnTo>
                  <a:pt x="83604" y="13576"/>
                </a:lnTo>
                <a:lnTo>
                  <a:pt x="84086" y="13576"/>
                </a:lnTo>
                <a:lnTo>
                  <a:pt x="84201" y="13703"/>
                </a:lnTo>
                <a:lnTo>
                  <a:pt x="84201" y="13576"/>
                </a:lnTo>
                <a:lnTo>
                  <a:pt x="84747" y="13576"/>
                </a:lnTo>
                <a:lnTo>
                  <a:pt x="85204" y="13068"/>
                </a:lnTo>
                <a:lnTo>
                  <a:pt x="84035" y="13068"/>
                </a:lnTo>
                <a:lnTo>
                  <a:pt x="84150" y="12941"/>
                </a:lnTo>
                <a:lnTo>
                  <a:pt x="85318" y="12941"/>
                </a:lnTo>
                <a:lnTo>
                  <a:pt x="85763" y="12433"/>
                </a:lnTo>
                <a:lnTo>
                  <a:pt x="85877" y="12306"/>
                </a:lnTo>
                <a:lnTo>
                  <a:pt x="86334" y="11798"/>
                </a:lnTo>
                <a:lnTo>
                  <a:pt x="85128" y="11798"/>
                </a:lnTo>
                <a:lnTo>
                  <a:pt x="85242" y="11671"/>
                </a:lnTo>
                <a:lnTo>
                  <a:pt x="86448" y="11671"/>
                </a:lnTo>
                <a:lnTo>
                  <a:pt x="86664" y="11417"/>
                </a:lnTo>
                <a:lnTo>
                  <a:pt x="87198" y="11163"/>
                </a:lnTo>
                <a:lnTo>
                  <a:pt x="97282" y="22466"/>
                </a:lnTo>
                <a:lnTo>
                  <a:pt x="99402" y="27800"/>
                </a:lnTo>
                <a:lnTo>
                  <a:pt x="99402" y="27216"/>
                </a:lnTo>
                <a:lnTo>
                  <a:pt x="97663" y="22974"/>
                </a:lnTo>
                <a:lnTo>
                  <a:pt x="101384" y="27165"/>
                </a:lnTo>
                <a:lnTo>
                  <a:pt x="101447" y="28943"/>
                </a:lnTo>
                <a:lnTo>
                  <a:pt x="101447" y="25615"/>
                </a:lnTo>
                <a:lnTo>
                  <a:pt x="101384" y="24307"/>
                </a:lnTo>
                <a:lnTo>
                  <a:pt x="101384" y="26911"/>
                </a:lnTo>
                <a:lnTo>
                  <a:pt x="97866" y="22974"/>
                </a:lnTo>
                <a:lnTo>
                  <a:pt x="97421" y="22466"/>
                </a:lnTo>
                <a:lnTo>
                  <a:pt x="97205" y="21958"/>
                </a:lnTo>
                <a:lnTo>
                  <a:pt x="97091" y="21678"/>
                </a:lnTo>
                <a:lnTo>
                  <a:pt x="97091" y="21958"/>
                </a:lnTo>
                <a:lnTo>
                  <a:pt x="87439" y="11049"/>
                </a:lnTo>
                <a:lnTo>
                  <a:pt x="88239" y="10655"/>
                </a:lnTo>
                <a:lnTo>
                  <a:pt x="87096" y="10655"/>
                </a:lnTo>
                <a:lnTo>
                  <a:pt x="86537" y="10655"/>
                </a:lnTo>
                <a:lnTo>
                  <a:pt x="86779" y="10528"/>
                </a:lnTo>
                <a:lnTo>
                  <a:pt x="88506" y="10528"/>
                </a:lnTo>
                <a:lnTo>
                  <a:pt x="89547" y="10020"/>
                </a:lnTo>
                <a:lnTo>
                  <a:pt x="87769" y="10020"/>
                </a:lnTo>
                <a:lnTo>
                  <a:pt x="88023" y="9893"/>
                </a:lnTo>
                <a:lnTo>
                  <a:pt x="89814" y="9893"/>
                </a:lnTo>
                <a:lnTo>
                  <a:pt x="90601" y="9512"/>
                </a:lnTo>
                <a:lnTo>
                  <a:pt x="91719" y="8978"/>
                </a:lnTo>
                <a:lnTo>
                  <a:pt x="97091" y="21958"/>
                </a:lnTo>
                <a:lnTo>
                  <a:pt x="97091" y="21678"/>
                </a:lnTo>
                <a:lnTo>
                  <a:pt x="91909" y="8877"/>
                </a:lnTo>
                <a:lnTo>
                  <a:pt x="92697" y="8496"/>
                </a:lnTo>
                <a:lnTo>
                  <a:pt x="93738" y="7988"/>
                </a:lnTo>
                <a:lnTo>
                  <a:pt x="94792" y="7480"/>
                </a:lnTo>
                <a:lnTo>
                  <a:pt x="95300" y="7239"/>
                </a:lnTo>
                <a:lnTo>
                  <a:pt x="101053" y="21196"/>
                </a:lnTo>
                <a:lnTo>
                  <a:pt x="101384" y="26911"/>
                </a:lnTo>
                <a:lnTo>
                  <a:pt x="101384" y="24307"/>
                </a:lnTo>
                <a:lnTo>
                  <a:pt x="101257" y="21704"/>
                </a:lnTo>
                <a:lnTo>
                  <a:pt x="103276" y="26657"/>
                </a:lnTo>
                <a:lnTo>
                  <a:pt x="103339" y="27038"/>
                </a:lnTo>
                <a:lnTo>
                  <a:pt x="103339" y="26390"/>
                </a:lnTo>
                <a:lnTo>
                  <a:pt x="101422" y="21704"/>
                </a:lnTo>
                <a:lnTo>
                  <a:pt x="101219" y="21196"/>
                </a:lnTo>
                <a:lnTo>
                  <a:pt x="101193" y="20688"/>
                </a:lnTo>
                <a:lnTo>
                  <a:pt x="101015" y="17487"/>
                </a:lnTo>
                <a:lnTo>
                  <a:pt x="101015" y="20688"/>
                </a:lnTo>
                <a:lnTo>
                  <a:pt x="95465" y="7150"/>
                </a:lnTo>
                <a:lnTo>
                  <a:pt x="96354" y="6718"/>
                </a:lnTo>
                <a:lnTo>
                  <a:pt x="98513" y="6591"/>
                </a:lnTo>
                <a:lnTo>
                  <a:pt x="100203" y="6502"/>
                </a:lnTo>
                <a:lnTo>
                  <a:pt x="101015" y="20688"/>
                </a:lnTo>
                <a:lnTo>
                  <a:pt x="101015" y="17487"/>
                </a:lnTo>
                <a:lnTo>
                  <a:pt x="100406" y="6489"/>
                </a:lnTo>
                <a:lnTo>
                  <a:pt x="104190" y="6261"/>
                </a:lnTo>
                <a:lnTo>
                  <a:pt x="105029" y="21196"/>
                </a:lnTo>
                <a:lnTo>
                  <a:pt x="105029" y="17437"/>
                </a:lnTo>
                <a:lnTo>
                  <a:pt x="104394" y="6248"/>
                </a:lnTo>
                <a:lnTo>
                  <a:pt x="104952" y="6210"/>
                </a:lnTo>
                <a:lnTo>
                  <a:pt x="107111" y="6083"/>
                </a:lnTo>
                <a:lnTo>
                  <a:pt x="109143" y="6832"/>
                </a:lnTo>
                <a:lnTo>
                  <a:pt x="109143" y="647"/>
                </a:lnTo>
                <a:lnTo>
                  <a:pt x="108381" y="508"/>
                </a:lnTo>
                <a:lnTo>
                  <a:pt x="108267" y="1143"/>
                </a:lnTo>
                <a:lnTo>
                  <a:pt x="108077" y="1143"/>
                </a:lnTo>
                <a:lnTo>
                  <a:pt x="108089" y="1016"/>
                </a:lnTo>
                <a:lnTo>
                  <a:pt x="108153" y="381"/>
                </a:lnTo>
                <a:lnTo>
                  <a:pt x="106756" y="254"/>
                </a:lnTo>
                <a:lnTo>
                  <a:pt x="106654" y="1016"/>
                </a:lnTo>
                <a:lnTo>
                  <a:pt x="106603" y="889"/>
                </a:lnTo>
                <a:lnTo>
                  <a:pt x="106553" y="254"/>
                </a:lnTo>
                <a:lnTo>
                  <a:pt x="105105" y="127"/>
                </a:lnTo>
                <a:lnTo>
                  <a:pt x="104965" y="889"/>
                </a:lnTo>
                <a:lnTo>
                  <a:pt x="104902" y="762"/>
                </a:lnTo>
                <a:lnTo>
                  <a:pt x="104914" y="127"/>
                </a:lnTo>
                <a:lnTo>
                  <a:pt x="103454" y="127"/>
                </a:lnTo>
                <a:lnTo>
                  <a:pt x="103441" y="762"/>
                </a:lnTo>
                <a:lnTo>
                  <a:pt x="103276" y="762"/>
                </a:lnTo>
                <a:lnTo>
                  <a:pt x="103263" y="0"/>
                </a:lnTo>
                <a:lnTo>
                  <a:pt x="101803" y="127"/>
                </a:lnTo>
                <a:lnTo>
                  <a:pt x="101854" y="889"/>
                </a:lnTo>
                <a:lnTo>
                  <a:pt x="101663" y="889"/>
                </a:lnTo>
                <a:lnTo>
                  <a:pt x="101612" y="127"/>
                </a:lnTo>
                <a:lnTo>
                  <a:pt x="100152" y="254"/>
                </a:lnTo>
                <a:lnTo>
                  <a:pt x="100266" y="889"/>
                </a:lnTo>
                <a:lnTo>
                  <a:pt x="100076" y="889"/>
                </a:lnTo>
                <a:lnTo>
                  <a:pt x="99974" y="254"/>
                </a:lnTo>
                <a:lnTo>
                  <a:pt x="98539" y="381"/>
                </a:lnTo>
                <a:lnTo>
                  <a:pt x="98666" y="1143"/>
                </a:lnTo>
                <a:lnTo>
                  <a:pt x="98475" y="1143"/>
                </a:lnTo>
                <a:lnTo>
                  <a:pt x="98374" y="381"/>
                </a:lnTo>
                <a:lnTo>
                  <a:pt x="96939" y="635"/>
                </a:lnTo>
                <a:lnTo>
                  <a:pt x="97040" y="1397"/>
                </a:lnTo>
                <a:lnTo>
                  <a:pt x="96723" y="762"/>
                </a:lnTo>
                <a:lnTo>
                  <a:pt x="95326" y="1016"/>
                </a:lnTo>
                <a:lnTo>
                  <a:pt x="95504" y="1778"/>
                </a:lnTo>
                <a:lnTo>
                  <a:pt x="95338" y="1778"/>
                </a:lnTo>
                <a:lnTo>
                  <a:pt x="95148" y="1016"/>
                </a:lnTo>
                <a:lnTo>
                  <a:pt x="93726" y="1397"/>
                </a:lnTo>
                <a:lnTo>
                  <a:pt x="93916" y="2159"/>
                </a:lnTo>
                <a:lnTo>
                  <a:pt x="93535" y="1524"/>
                </a:lnTo>
                <a:lnTo>
                  <a:pt x="92189" y="1905"/>
                </a:lnTo>
                <a:lnTo>
                  <a:pt x="92417" y="2667"/>
                </a:lnTo>
                <a:lnTo>
                  <a:pt x="92252" y="2667"/>
                </a:lnTo>
                <a:lnTo>
                  <a:pt x="91948" y="2032"/>
                </a:lnTo>
                <a:lnTo>
                  <a:pt x="90665" y="2540"/>
                </a:lnTo>
                <a:lnTo>
                  <a:pt x="90919" y="3175"/>
                </a:lnTo>
                <a:lnTo>
                  <a:pt x="90830" y="3302"/>
                </a:lnTo>
                <a:lnTo>
                  <a:pt x="90487" y="2540"/>
                </a:lnTo>
                <a:lnTo>
                  <a:pt x="89141" y="3175"/>
                </a:lnTo>
                <a:lnTo>
                  <a:pt x="89255" y="3429"/>
                </a:lnTo>
                <a:lnTo>
                  <a:pt x="89369" y="3937"/>
                </a:lnTo>
                <a:lnTo>
                  <a:pt x="88963" y="3302"/>
                </a:lnTo>
                <a:lnTo>
                  <a:pt x="87655" y="3937"/>
                </a:lnTo>
                <a:lnTo>
                  <a:pt x="88011" y="4572"/>
                </a:lnTo>
                <a:lnTo>
                  <a:pt x="87871" y="4572"/>
                </a:lnTo>
                <a:lnTo>
                  <a:pt x="87871" y="4699"/>
                </a:lnTo>
                <a:lnTo>
                  <a:pt x="87515" y="4064"/>
                </a:lnTo>
                <a:lnTo>
                  <a:pt x="86271" y="4699"/>
                </a:lnTo>
                <a:lnTo>
                  <a:pt x="86601" y="5334"/>
                </a:lnTo>
                <a:lnTo>
                  <a:pt x="86499" y="5461"/>
                </a:lnTo>
                <a:lnTo>
                  <a:pt x="86118" y="4826"/>
                </a:lnTo>
                <a:lnTo>
                  <a:pt x="84874" y="5588"/>
                </a:lnTo>
                <a:lnTo>
                  <a:pt x="85026" y="5842"/>
                </a:lnTo>
                <a:lnTo>
                  <a:pt x="85140" y="6350"/>
                </a:lnTo>
                <a:lnTo>
                  <a:pt x="84747" y="5715"/>
                </a:lnTo>
                <a:lnTo>
                  <a:pt x="83731" y="6350"/>
                </a:lnTo>
                <a:lnTo>
                  <a:pt x="83616" y="6604"/>
                </a:lnTo>
                <a:lnTo>
                  <a:pt x="83781" y="6858"/>
                </a:lnTo>
                <a:lnTo>
                  <a:pt x="83896" y="7239"/>
                </a:lnTo>
                <a:lnTo>
                  <a:pt x="83413" y="6731"/>
                </a:lnTo>
                <a:lnTo>
                  <a:pt x="82410" y="7493"/>
                </a:lnTo>
                <a:lnTo>
                  <a:pt x="82359" y="7747"/>
                </a:lnTo>
                <a:lnTo>
                  <a:pt x="82461" y="7874"/>
                </a:lnTo>
                <a:lnTo>
                  <a:pt x="82575" y="8255"/>
                </a:lnTo>
                <a:lnTo>
                  <a:pt x="82080" y="7747"/>
                </a:lnTo>
                <a:lnTo>
                  <a:pt x="81127" y="8509"/>
                </a:lnTo>
                <a:lnTo>
                  <a:pt x="81089" y="8763"/>
                </a:lnTo>
                <a:lnTo>
                  <a:pt x="81330" y="9017"/>
                </a:lnTo>
                <a:lnTo>
                  <a:pt x="81368" y="9271"/>
                </a:lnTo>
                <a:lnTo>
                  <a:pt x="80886" y="8763"/>
                </a:lnTo>
                <a:lnTo>
                  <a:pt x="79819" y="9779"/>
                </a:lnTo>
                <a:lnTo>
                  <a:pt x="80175" y="10160"/>
                </a:lnTo>
                <a:lnTo>
                  <a:pt x="80276" y="10414"/>
                </a:lnTo>
                <a:lnTo>
                  <a:pt x="79654" y="9906"/>
                </a:lnTo>
                <a:lnTo>
                  <a:pt x="78689" y="10922"/>
                </a:lnTo>
                <a:lnTo>
                  <a:pt x="79095" y="11303"/>
                </a:lnTo>
                <a:lnTo>
                  <a:pt x="79121" y="11557"/>
                </a:lnTo>
                <a:lnTo>
                  <a:pt x="78549" y="11049"/>
                </a:lnTo>
                <a:lnTo>
                  <a:pt x="77571" y="12192"/>
                </a:lnTo>
                <a:lnTo>
                  <a:pt x="78168" y="12700"/>
                </a:lnTo>
                <a:lnTo>
                  <a:pt x="78092" y="12827"/>
                </a:lnTo>
                <a:lnTo>
                  <a:pt x="77520" y="12319"/>
                </a:lnTo>
                <a:lnTo>
                  <a:pt x="76631" y="13462"/>
                </a:lnTo>
                <a:lnTo>
                  <a:pt x="77050" y="13843"/>
                </a:lnTo>
                <a:lnTo>
                  <a:pt x="77127" y="14097"/>
                </a:lnTo>
                <a:lnTo>
                  <a:pt x="76504" y="13589"/>
                </a:lnTo>
                <a:lnTo>
                  <a:pt x="75666" y="14859"/>
                </a:lnTo>
                <a:lnTo>
                  <a:pt x="76288" y="15240"/>
                </a:lnTo>
                <a:lnTo>
                  <a:pt x="76225" y="15494"/>
                </a:lnTo>
                <a:lnTo>
                  <a:pt x="75577" y="14986"/>
                </a:lnTo>
                <a:lnTo>
                  <a:pt x="74815" y="16256"/>
                </a:lnTo>
                <a:lnTo>
                  <a:pt x="75425" y="16637"/>
                </a:lnTo>
                <a:lnTo>
                  <a:pt x="75361" y="16764"/>
                </a:lnTo>
                <a:lnTo>
                  <a:pt x="74701" y="16383"/>
                </a:lnTo>
                <a:lnTo>
                  <a:pt x="74015" y="17653"/>
                </a:lnTo>
                <a:lnTo>
                  <a:pt x="74663" y="18034"/>
                </a:lnTo>
                <a:lnTo>
                  <a:pt x="74599" y="18161"/>
                </a:lnTo>
                <a:lnTo>
                  <a:pt x="73939" y="17907"/>
                </a:lnTo>
                <a:lnTo>
                  <a:pt x="73266" y="19177"/>
                </a:lnTo>
                <a:lnTo>
                  <a:pt x="73939" y="19431"/>
                </a:lnTo>
                <a:lnTo>
                  <a:pt x="73888" y="19685"/>
                </a:lnTo>
                <a:lnTo>
                  <a:pt x="73202" y="19304"/>
                </a:lnTo>
                <a:lnTo>
                  <a:pt x="72618" y="20701"/>
                </a:lnTo>
                <a:lnTo>
                  <a:pt x="73304" y="20955"/>
                </a:lnTo>
                <a:lnTo>
                  <a:pt x="73304" y="21082"/>
                </a:lnTo>
                <a:lnTo>
                  <a:pt x="72593" y="20828"/>
                </a:lnTo>
                <a:lnTo>
                  <a:pt x="72072" y="22225"/>
                </a:lnTo>
                <a:lnTo>
                  <a:pt x="72745" y="22479"/>
                </a:lnTo>
                <a:lnTo>
                  <a:pt x="72720" y="22606"/>
                </a:lnTo>
                <a:lnTo>
                  <a:pt x="71983" y="22352"/>
                </a:lnTo>
                <a:lnTo>
                  <a:pt x="71564" y="23749"/>
                </a:lnTo>
                <a:lnTo>
                  <a:pt x="72275" y="24003"/>
                </a:lnTo>
                <a:lnTo>
                  <a:pt x="72237" y="24130"/>
                </a:lnTo>
                <a:lnTo>
                  <a:pt x="71513" y="24003"/>
                </a:lnTo>
                <a:lnTo>
                  <a:pt x="71170" y="25400"/>
                </a:lnTo>
                <a:lnTo>
                  <a:pt x="71856" y="25527"/>
                </a:lnTo>
                <a:lnTo>
                  <a:pt x="73634" y="25527"/>
                </a:lnTo>
                <a:lnTo>
                  <a:pt x="73609" y="25654"/>
                </a:lnTo>
                <a:lnTo>
                  <a:pt x="71843" y="25654"/>
                </a:lnTo>
                <a:lnTo>
                  <a:pt x="71069" y="25654"/>
                </a:lnTo>
                <a:lnTo>
                  <a:pt x="70815" y="26924"/>
                </a:lnTo>
                <a:lnTo>
                  <a:pt x="71551" y="27178"/>
                </a:lnTo>
                <a:lnTo>
                  <a:pt x="71513" y="27305"/>
                </a:lnTo>
                <a:lnTo>
                  <a:pt x="70777" y="27178"/>
                </a:lnTo>
                <a:lnTo>
                  <a:pt x="70548" y="28575"/>
                </a:lnTo>
                <a:lnTo>
                  <a:pt x="71259" y="28702"/>
                </a:lnTo>
                <a:lnTo>
                  <a:pt x="71234" y="28829"/>
                </a:lnTo>
                <a:lnTo>
                  <a:pt x="70510" y="28829"/>
                </a:lnTo>
                <a:lnTo>
                  <a:pt x="70396" y="30226"/>
                </a:lnTo>
                <a:lnTo>
                  <a:pt x="71132" y="30226"/>
                </a:lnTo>
                <a:lnTo>
                  <a:pt x="71081" y="30353"/>
                </a:lnTo>
                <a:lnTo>
                  <a:pt x="71107" y="30480"/>
                </a:lnTo>
                <a:lnTo>
                  <a:pt x="70396" y="30353"/>
                </a:lnTo>
                <a:lnTo>
                  <a:pt x="70281" y="31877"/>
                </a:lnTo>
                <a:lnTo>
                  <a:pt x="70993" y="31877"/>
                </a:lnTo>
                <a:lnTo>
                  <a:pt x="70993" y="32004"/>
                </a:lnTo>
                <a:lnTo>
                  <a:pt x="70269" y="32004"/>
                </a:lnTo>
                <a:lnTo>
                  <a:pt x="70307" y="33528"/>
                </a:lnTo>
                <a:lnTo>
                  <a:pt x="70980" y="33528"/>
                </a:lnTo>
                <a:lnTo>
                  <a:pt x="71018" y="33655"/>
                </a:lnTo>
                <a:lnTo>
                  <a:pt x="70269" y="33655"/>
                </a:lnTo>
                <a:lnTo>
                  <a:pt x="70332" y="35052"/>
                </a:lnTo>
                <a:lnTo>
                  <a:pt x="71107" y="35179"/>
                </a:lnTo>
                <a:lnTo>
                  <a:pt x="71081" y="35306"/>
                </a:lnTo>
                <a:lnTo>
                  <a:pt x="70370" y="35306"/>
                </a:lnTo>
                <a:lnTo>
                  <a:pt x="70497" y="36703"/>
                </a:lnTo>
                <a:lnTo>
                  <a:pt x="71221" y="36703"/>
                </a:lnTo>
                <a:lnTo>
                  <a:pt x="71208" y="36830"/>
                </a:lnTo>
                <a:lnTo>
                  <a:pt x="70497" y="36957"/>
                </a:lnTo>
                <a:lnTo>
                  <a:pt x="70713" y="38354"/>
                </a:lnTo>
                <a:lnTo>
                  <a:pt x="71437" y="38227"/>
                </a:lnTo>
                <a:lnTo>
                  <a:pt x="71475" y="38481"/>
                </a:lnTo>
                <a:lnTo>
                  <a:pt x="70751" y="38608"/>
                </a:lnTo>
                <a:lnTo>
                  <a:pt x="71043" y="40005"/>
                </a:lnTo>
                <a:lnTo>
                  <a:pt x="71755" y="39878"/>
                </a:lnTo>
                <a:lnTo>
                  <a:pt x="71780" y="40005"/>
                </a:lnTo>
                <a:lnTo>
                  <a:pt x="71081" y="40132"/>
                </a:lnTo>
                <a:lnTo>
                  <a:pt x="71437" y="41656"/>
                </a:lnTo>
                <a:lnTo>
                  <a:pt x="72110" y="41402"/>
                </a:lnTo>
                <a:lnTo>
                  <a:pt x="72174" y="41529"/>
                </a:lnTo>
                <a:lnTo>
                  <a:pt x="72161" y="41656"/>
                </a:lnTo>
                <a:lnTo>
                  <a:pt x="71462" y="41783"/>
                </a:lnTo>
                <a:lnTo>
                  <a:pt x="71907" y="43180"/>
                </a:lnTo>
                <a:lnTo>
                  <a:pt x="72580" y="42938"/>
                </a:lnTo>
                <a:lnTo>
                  <a:pt x="72174" y="43307"/>
                </a:lnTo>
                <a:lnTo>
                  <a:pt x="72047" y="43688"/>
                </a:lnTo>
                <a:lnTo>
                  <a:pt x="72428" y="44704"/>
                </a:lnTo>
                <a:lnTo>
                  <a:pt x="73139" y="44450"/>
                </a:lnTo>
                <a:lnTo>
                  <a:pt x="73177" y="44577"/>
                </a:lnTo>
                <a:lnTo>
                  <a:pt x="72542" y="44831"/>
                </a:lnTo>
                <a:lnTo>
                  <a:pt x="73050" y="46228"/>
                </a:lnTo>
                <a:lnTo>
                  <a:pt x="73736" y="45974"/>
                </a:lnTo>
                <a:lnTo>
                  <a:pt x="73799" y="46101"/>
                </a:lnTo>
                <a:lnTo>
                  <a:pt x="73152" y="46355"/>
                </a:lnTo>
                <a:lnTo>
                  <a:pt x="73774" y="47752"/>
                </a:lnTo>
                <a:lnTo>
                  <a:pt x="74434" y="47371"/>
                </a:lnTo>
                <a:lnTo>
                  <a:pt x="74498" y="47498"/>
                </a:lnTo>
                <a:lnTo>
                  <a:pt x="73850" y="47879"/>
                </a:lnTo>
                <a:lnTo>
                  <a:pt x="74536" y="49149"/>
                </a:lnTo>
                <a:lnTo>
                  <a:pt x="75196" y="48768"/>
                </a:lnTo>
                <a:lnTo>
                  <a:pt x="75234" y="48895"/>
                </a:lnTo>
                <a:lnTo>
                  <a:pt x="74612" y="49276"/>
                </a:lnTo>
                <a:lnTo>
                  <a:pt x="75399" y="50546"/>
                </a:lnTo>
                <a:lnTo>
                  <a:pt x="75996" y="50165"/>
                </a:lnTo>
                <a:lnTo>
                  <a:pt x="76085" y="50292"/>
                </a:lnTo>
                <a:lnTo>
                  <a:pt x="75501" y="50673"/>
                </a:lnTo>
                <a:lnTo>
                  <a:pt x="76276" y="51943"/>
                </a:lnTo>
                <a:lnTo>
                  <a:pt x="76885" y="51562"/>
                </a:lnTo>
                <a:lnTo>
                  <a:pt x="76962" y="51689"/>
                </a:lnTo>
                <a:lnTo>
                  <a:pt x="76428" y="52070"/>
                </a:lnTo>
                <a:lnTo>
                  <a:pt x="77279" y="53213"/>
                </a:lnTo>
                <a:lnTo>
                  <a:pt x="77851" y="52832"/>
                </a:lnTo>
                <a:lnTo>
                  <a:pt x="77927" y="52959"/>
                </a:lnTo>
                <a:lnTo>
                  <a:pt x="77431" y="53340"/>
                </a:lnTo>
                <a:lnTo>
                  <a:pt x="78333" y="54483"/>
                </a:lnTo>
                <a:lnTo>
                  <a:pt x="78930" y="54102"/>
                </a:lnTo>
                <a:lnTo>
                  <a:pt x="78994" y="54229"/>
                </a:lnTo>
                <a:lnTo>
                  <a:pt x="78613" y="54483"/>
                </a:lnTo>
                <a:lnTo>
                  <a:pt x="78536" y="54737"/>
                </a:lnTo>
                <a:lnTo>
                  <a:pt x="79425" y="55753"/>
                </a:lnTo>
                <a:lnTo>
                  <a:pt x="79971" y="55245"/>
                </a:lnTo>
                <a:lnTo>
                  <a:pt x="80086" y="55372"/>
                </a:lnTo>
                <a:lnTo>
                  <a:pt x="79527" y="55753"/>
                </a:lnTo>
                <a:lnTo>
                  <a:pt x="80619" y="56896"/>
                </a:lnTo>
                <a:lnTo>
                  <a:pt x="81089" y="56388"/>
                </a:lnTo>
                <a:lnTo>
                  <a:pt x="81216" y="56388"/>
                </a:lnTo>
                <a:lnTo>
                  <a:pt x="81102" y="56642"/>
                </a:lnTo>
                <a:lnTo>
                  <a:pt x="80759" y="57023"/>
                </a:lnTo>
                <a:lnTo>
                  <a:pt x="81851" y="57912"/>
                </a:lnTo>
                <a:lnTo>
                  <a:pt x="82308" y="57404"/>
                </a:lnTo>
                <a:lnTo>
                  <a:pt x="82384" y="57531"/>
                </a:lnTo>
                <a:lnTo>
                  <a:pt x="82308" y="57658"/>
                </a:lnTo>
                <a:lnTo>
                  <a:pt x="81965" y="58039"/>
                </a:lnTo>
                <a:lnTo>
                  <a:pt x="83083" y="59055"/>
                </a:lnTo>
                <a:lnTo>
                  <a:pt x="83578" y="58420"/>
                </a:lnTo>
                <a:lnTo>
                  <a:pt x="83616" y="58674"/>
                </a:lnTo>
                <a:lnTo>
                  <a:pt x="83286" y="59182"/>
                </a:lnTo>
                <a:lnTo>
                  <a:pt x="84404" y="59944"/>
                </a:lnTo>
                <a:lnTo>
                  <a:pt x="84874" y="59436"/>
                </a:lnTo>
                <a:lnTo>
                  <a:pt x="84543" y="60071"/>
                </a:lnTo>
                <a:lnTo>
                  <a:pt x="85788" y="60833"/>
                </a:lnTo>
                <a:lnTo>
                  <a:pt x="86220" y="60198"/>
                </a:lnTo>
                <a:lnTo>
                  <a:pt x="86233" y="60452"/>
                </a:lnTo>
                <a:lnTo>
                  <a:pt x="85966" y="60960"/>
                </a:lnTo>
                <a:lnTo>
                  <a:pt x="87198" y="61722"/>
                </a:lnTo>
                <a:lnTo>
                  <a:pt x="87566" y="61087"/>
                </a:lnTo>
                <a:lnTo>
                  <a:pt x="87642" y="61341"/>
                </a:lnTo>
                <a:lnTo>
                  <a:pt x="87401" y="61849"/>
                </a:lnTo>
                <a:lnTo>
                  <a:pt x="88684" y="62484"/>
                </a:lnTo>
                <a:lnTo>
                  <a:pt x="89014" y="61849"/>
                </a:lnTo>
                <a:lnTo>
                  <a:pt x="89154" y="61849"/>
                </a:lnTo>
                <a:lnTo>
                  <a:pt x="88836" y="62611"/>
                </a:lnTo>
                <a:lnTo>
                  <a:pt x="90182" y="63119"/>
                </a:lnTo>
                <a:lnTo>
                  <a:pt x="90462" y="62484"/>
                </a:lnTo>
                <a:lnTo>
                  <a:pt x="90538" y="62738"/>
                </a:lnTo>
                <a:lnTo>
                  <a:pt x="90360" y="63246"/>
                </a:lnTo>
                <a:lnTo>
                  <a:pt x="91694" y="63754"/>
                </a:lnTo>
                <a:lnTo>
                  <a:pt x="91960" y="63119"/>
                </a:lnTo>
                <a:lnTo>
                  <a:pt x="92125" y="63119"/>
                </a:lnTo>
                <a:lnTo>
                  <a:pt x="91859" y="63881"/>
                </a:lnTo>
                <a:lnTo>
                  <a:pt x="93243" y="64262"/>
                </a:lnTo>
                <a:lnTo>
                  <a:pt x="93472" y="63627"/>
                </a:lnTo>
                <a:lnTo>
                  <a:pt x="93611" y="63627"/>
                </a:lnTo>
                <a:lnTo>
                  <a:pt x="93421" y="64389"/>
                </a:lnTo>
                <a:lnTo>
                  <a:pt x="94818" y="64770"/>
                </a:lnTo>
                <a:lnTo>
                  <a:pt x="95008" y="64008"/>
                </a:lnTo>
                <a:lnTo>
                  <a:pt x="95021" y="64135"/>
                </a:lnTo>
                <a:lnTo>
                  <a:pt x="95161" y="64135"/>
                </a:lnTo>
                <a:lnTo>
                  <a:pt x="94983" y="64770"/>
                </a:lnTo>
                <a:lnTo>
                  <a:pt x="96380" y="65151"/>
                </a:lnTo>
                <a:lnTo>
                  <a:pt x="96570" y="64389"/>
                </a:lnTo>
                <a:lnTo>
                  <a:pt x="96570" y="65151"/>
                </a:lnTo>
                <a:lnTo>
                  <a:pt x="98031" y="65405"/>
                </a:lnTo>
                <a:lnTo>
                  <a:pt x="98171" y="64770"/>
                </a:lnTo>
                <a:lnTo>
                  <a:pt x="98310" y="64770"/>
                </a:lnTo>
                <a:lnTo>
                  <a:pt x="98209" y="65405"/>
                </a:lnTo>
                <a:lnTo>
                  <a:pt x="99631" y="65659"/>
                </a:lnTo>
                <a:lnTo>
                  <a:pt x="99771" y="64897"/>
                </a:lnTo>
                <a:lnTo>
                  <a:pt x="99910" y="64897"/>
                </a:lnTo>
                <a:lnTo>
                  <a:pt x="99822" y="65659"/>
                </a:lnTo>
                <a:lnTo>
                  <a:pt x="101295" y="65786"/>
                </a:lnTo>
                <a:lnTo>
                  <a:pt x="101320" y="65024"/>
                </a:lnTo>
                <a:lnTo>
                  <a:pt x="101460" y="65024"/>
                </a:lnTo>
                <a:lnTo>
                  <a:pt x="101473" y="65786"/>
                </a:lnTo>
                <a:lnTo>
                  <a:pt x="102946" y="65786"/>
                </a:lnTo>
                <a:lnTo>
                  <a:pt x="102984" y="65151"/>
                </a:lnTo>
                <a:lnTo>
                  <a:pt x="103060" y="65024"/>
                </a:lnTo>
                <a:lnTo>
                  <a:pt x="103098" y="65786"/>
                </a:lnTo>
                <a:lnTo>
                  <a:pt x="104559" y="65786"/>
                </a:lnTo>
                <a:lnTo>
                  <a:pt x="104559" y="65024"/>
                </a:lnTo>
                <a:lnTo>
                  <a:pt x="104698" y="65024"/>
                </a:lnTo>
                <a:lnTo>
                  <a:pt x="104762" y="65786"/>
                </a:lnTo>
                <a:lnTo>
                  <a:pt x="106184" y="65659"/>
                </a:lnTo>
                <a:lnTo>
                  <a:pt x="106133" y="65024"/>
                </a:lnTo>
                <a:lnTo>
                  <a:pt x="106248" y="64897"/>
                </a:lnTo>
                <a:lnTo>
                  <a:pt x="106375" y="65659"/>
                </a:lnTo>
                <a:lnTo>
                  <a:pt x="107810" y="65532"/>
                </a:lnTo>
                <a:lnTo>
                  <a:pt x="107759" y="64897"/>
                </a:lnTo>
                <a:lnTo>
                  <a:pt x="107746" y="64770"/>
                </a:lnTo>
                <a:lnTo>
                  <a:pt x="107886" y="64770"/>
                </a:lnTo>
                <a:lnTo>
                  <a:pt x="108013" y="65405"/>
                </a:lnTo>
                <a:lnTo>
                  <a:pt x="109448" y="65278"/>
                </a:lnTo>
                <a:lnTo>
                  <a:pt x="109359" y="64770"/>
                </a:lnTo>
                <a:lnTo>
                  <a:pt x="109321" y="64516"/>
                </a:lnTo>
                <a:lnTo>
                  <a:pt x="109474" y="64389"/>
                </a:lnTo>
                <a:lnTo>
                  <a:pt x="109613" y="65151"/>
                </a:lnTo>
                <a:lnTo>
                  <a:pt x="111074" y="64897"/>
                </a:lnTo>
                <a:lnTo>
                  <a:pt x="110934" y="64389"/>
                </a:lnTo>
                <a:lnTo>
                  <a:pt x="110871" y="64135"/>
                </a:lnTo>
                <a:lnTo>
                  <a:pt x="111213" y="64897"/>
                </a:lnTo>
                <a:lnTo>
                  <a:pt x="112598" y="64516"/>
                </a:lnTo>
                <a:lnTo>
                  <a:pt x="112483" y="64008"/>
                </a:lnTo>
                <a:lnTo>
                  <a:pt x="112433" y="63754"/>
                </a:lnTo>
                <a:lnTo>
                  <a:pt x="112750" y="64389"/>
                </a:lnTo>
                <a:lnTo>
                  <a:pt x="114122" y="63881"/>
                </a:lnTo>
                <a:lnTo>
                  <a:pt x="114084" y="63754"/>
                </a:lnTo>
                <a:lnTo>
                  <a:pt x="114033" y="63627"/>
                </a:lnTo>
                <a:lnTo>
                  <a:pt x="113906" y="63246"/>
                </a:lnTo>
                <a:lnTo>
                  <a:pt x="114211" y="63881"/>
                </a:lnTo>
                <a:lnTo>
                  <a:pt x="115633" y="63373"/>
                </a:lnTo>
                <a:lnTo>
                  <a:pt x="115570" y="63246"/>
                </a:lnTo>
                <a:lnTo>
                  <a:pt x="115506" y="63119"/>
                </a:lnTo>
                <a:lnTo>
                  <a:pt x="115404" y="62738"/>
                </a:lnTo>
                <a:lnTo>
                  <a:pt x="115493" y="62611"/>
                </a:lnTo>
                <a:lnTo>
                  <a:pt x="115798" y="63373"/>
                </a:lnTo>
                <a:lnTo>
                  <a:pt x="117094" y="62738"/>
                </a:lnTo>
                <a:lnTo>
                  <a:pt x="117030" y="62611"/>
                </a:lnTo>
                <a:lnTo>
                  <a:pt x="116967" y="62484"/>
                </a:lnTo>
                <a:lnTo>
                  <a:pt x="116852" y="62103"/>
                </a:lnTo>
                <a:lnTo>
                  <a:pt x="116878" y="61976"/>
                </a:lnTo>
                <a:lnTo>
                  <a:pt x="117271" y="62611"/>
                </a:lnTo>
                <a:lnTo>
                  <a:pt x="118554" y="61976"/>
                </a:lnTo>
                <a:lnTo>
                  <a:pt x="118491" y="61849"/>
                </a:lnTo>
                <a:lnTo>
                  <a:pt x="118237" y="61341"/>
                </a:lnTo>
                <a:lnTo>
                  <a:pt x="118338" y="61214"/>
                </a:lnTo>
                <a:lnTo>
                  <a:pt x="118745" y="61849"/>
                </a:lnTo>
                <a:lnTo>
                  <a:pt x="120015" y="61214"/>
                </a:lnTo>
                <a:lnTo>
                  <a:pt x="119938" y="61087"/>
                </a:lnTo>
                <a:lnTo>
                  <a:pt x="119697" y="60706"/>
                </a:lnTo>
                <a:lnTo>
                  <a:pt x="119710" y="60579"/>
                </a:lnTo>
                <a:lnTo>
                  <a:pt x="119748" y="60452"/>
                </a:lnTo>
                <a:lnTo>
                  <a:pt x="120154" y="61087"/>
                </a:lnTo>
                <a:lnTo>
                  <a:pt x="121208" y="60452"/>
                </a:lnTo>
                <a:lnTo>
                  <a:pt x="121412" y="60325"/>
                </a:lnTo>
                <a:lnTo>
                  <a:pt x="121196" y="59944"/>
                </a:lnTo>
                <a:lnTo>
                  <a:pt x="121107" y="59563"/>
                </a:lnTo>
                <a:lnTo>
                  <a:pt x="121539" y="60198"/>
                </a:lnTo>
                <a:lnTo>
                  <a:pt x="122516" y="59563"/>
                </a:lnTo>
                <a:lnTo>
                  <a:pt x="122707" y="59436"/>
                </a:lnTo>
                <a:lnTo>
                  <a:pt x="122313" y="58801"/>
                </a:lnTo>
                <a:lnTo>
                  <a:pt x="122453" y="58674"/>
                </a:lnTo>
                <a:lnTo>
                  <a:pt x="122872" y="59182"/>
                </a:lnTo>
                <a:lnTo>
                  <a:pt x="123558" y="58674"/>
                </a:lnTo>
                <a:lnTo>
                  <a:pt x="124066" y="58293"/>
                </a:lnTo>
                <a:lnTo>
                  <a:pt x="123710" y="57912"/>
                </a:lnTo>
                <a:lnTo>
                  <a:pt x="123685" y="57658"/>
                </a:lnTo>
                <a:lnTo>
                  <a:pt x="124193" y="58293"/>
                </a:lnTo>
                <a:lnTo>
                  <a:pt x="124841" y="57658"/>
                </a:lnTo>
                <a:lnTo>
                  <a:pt x="125234" y="57277"/>
                </a:lnTo>
                <a:lnTo>
                  <a:pt x="124917" y="56896"/>
                </a:lnTo>
                <a:lnTo>
                  <a:pt x="124841" y="56642"/>
                </a:lnTo>
                <a:lnTo>
                  <a:pt x="125437" y="57150"/>
                </a:lnTo>
                <a:lnTo>
                  <a:pt x="125933" y="56642"/>
                </a:lnTo>
                <a:lnTo>
                  <a:pt x="126428" y="56134"/>
                </a:lnTo>
                <a:lnTo>
                  <a:pt x="126085" y="55753"/>
                </a:lnTo>
                <a:lnTo>
                  <a:pt x="126022" y="55626"/>
                </a:lnTo>
                <a:lnTo>
                  <a:pt x="126009" y="55499"/>
                </a:lnTo>
                <a:lnTo>
                  <a:pt x="126593" y="56007"/>
                </a:lnTo>
                <a:lnTo>
                  <a:pt x="127076" y="55499"/>
                </a:lnTo>
                <a:lnTo>
                  <a:pt x="127558" y="54991"/>
                </a:lnTo>
                <a:lnTo>
                  <a:pt x="127038" y="54483"/>
                </a:lnTo>
                <a:lnTo>
                  <a:pt x="127165" y="54356"/>
                </a:lnTo>
                <a:lnTo>
                  <a:pt x="127698" y="54737"/>
                </a:lnTo>
                <a:lnTo>
                  <a:pt x="128054" y="54356"/>
                </a:lnTo>
                <a:lnTo>
                  <a:pt x="128651" y="53721"/>
                </a:lnTo>
                <a:lnTo>
                  <a:pt x="128104" y="53213"/>
                </a:lnTo>
                <a:lnTo>
                  <a:pt x="128181" y="53086"/>
                </a:lnTo>
                <a:lnTo>
                  <a:pt x="128765" y="53594"/>
                </a:lnTo>
                <a:lnTo>
                  <a:pt x="129171" y="53086"/>
                </a:lnTo>
                <a:lnTo>
                  <a:pt x="129692" y="52451"/>
                </a:lnTo>
                <a:lnTo>
                  <a:pt x="129082" y="51943"/>
                </a:lnTo>
                <a:lnTo>
                  <a:pt x="129184" y="51816"/>
                </a:lnTo>
                <a:lnTo>
                  <a:pt x="129768" y="52324"/>
                </a:lnTo>
                <a:lnTo>
                  <a:pt x="130098" y="51816"/>
                </a:lnTo>
                <a:lnTo>
                  <a:pt x="130606" y="51054"/>
                </a:lnTo>
                <a:lnTo>
                  <a:pt x="129984" y="50673"/>
                </a:lnTo>
                <a:lnTo>
                  <a:pt x="130060" y="50546"/>
                </a:lnTo>
                <a:lnTo>
                  <a:pt x="130721" y="50927"/>
                </a:lnTo>
                <a:lnTo>
                  <a:pt x="130949" y="50546"/>
                </a:lnTo>
                <a:lnTo>
                  <a:pt x="131470" y="49657"/>
                </a:lnTo>
                <a:lnTo>
                  <a:pt x="130860" y="49276"/>
                </a:lnTo>
                <a:lnTo>
                  <a:pt x="130949" y="49149"/>
                </a:lnTo>
                <a:lnTo>
                  <a:pt x="131521" y="49530"/>
                </a:lnTo>
                <a:lnTo>
                  <a:pt x="131737" y="49149"/>
                </a:lnTo>
                <a:lnTo>
                  <a:pt x="132232" y="48260"/>
                </a:lnTo>
                <a:lnTo>
                  <a:pt x="131622" y="47879"/>
                </a:lnTo>
                <a:lnTo>
                  <a:pt x="131686" y="47752"/>
                </a:lnTo>
                <a:lnTo>
                  <a:pt x="132346" y="48133"/>
                </a:lnTo>
                <a:lnTo>
                  <a:pt x="132524" y="47752"/>
                </a:lnTo>
                <a:lnTo>
                  <a:pt x="132994" y="46736"/>
                </a:lnTo>
                <a:lnTo>
                  <a:pt x="132334" y="46482"/>
                </a:lnTo>
                <a:lnTo>
                  <a:pt x="132359" y="46355"/>
                </a:lnTo>
                <a:lnTo>
                  <a:pt x="133108" y="46609"/>
                </a:lnTo>
                <a:lnTo>
                  <a:pt x="133210" y="46355"/>
                </a:lnTo>
                <a:lnTo>
                  <a:pt x="133629" y="45339"/>
                </a:lnTo>
                <a:lnTo>
                  <a:pt x="132981" y="44958"/>
                </a:lnTo>
                <a:lnTo>
                  <a:pt x="133032" y="44831"/>
                </a:lnTo>
                <a:lnTo>
                  <a:pt x="133692" y="45085"/>
                </a:lnTo>
                <a:lnTo>
                  <a:pt x="133794" y="44831"/>
                </a:lnTo>
                <a:lnTo>
                  <a:pt x="134239" y="43688"/>
                </a:lnTo>
                <a:lnTo>
                  <a:pt x="133553" y="43434"/>
                </a:lnTo>
                <a:lnTo>
                  <a:pt x="133578" y="43307"/>
                </a:lnTo>
                <a:lnTo>
                  <a:pt x="134289" y="43561"/>
                </a:lnTo>
                <a:lnTo>
                  <a:pt x="134366" y="43307"/>
                </a:lnTo>
                <a:lnTo>
                  <a:pt x="134721" y="42164"/>
                </a:lnTo>
                <a:lnTo>
                  <a:pt x="134023" y="42037"/>
                </a:lnTo>
                <a:lnTo>
                  <a:pt x="134048" y="41783"/>
                </a:lnTo>
                <a:lnTo>
                  <a:pt x="134759" y="42037"/>
                </a:lnTo>
                <a:lnTo>
                  <a:pt x="134835" y="41783"/>
                </a:lnTo>
                <a:lnTo>
                  <a:pt x="135153" y="40640"/>
                </a:lnTo>
                <a:lnTo>
                  <a:pt x="134404" y="40386"/>
                </a:lnTo>
                <a:lnTo>
                  <a:pt x="134442" y="40259"/>
                </a:lnTo>
                <a:lnTo>
                  <a:pt x="135191" y="40386"/>
                </a:lnTo>
                <a:lnTo>
                  <a:pt x="135216" y="40259"/>
                </a:lnTo>
                <a:lnTo>
                  <a:pt x="135483" y="38989"/>
                </a:lnTo>
                <a:lnTo>
                  <a:pt x="134747" y="38862"/>
                </a:lnTo>
                <a:lnTo>
                  <a:pt x="134810" y="38735"/>
                </a:lnTo>
                <a:lnTo>
                  <a:pt x="135509" y="38735"/>
                </a:lnTo>
                <a:lnTo>
                  <a:pt x="135750" y="37338"/>
                </a:lnTo>
                <a:lnTo>
                  <a:pt x="135039" y="37211"/>
                </a:lnTo>
                <a:lnTo>
                  <a:pt x="135026" y="37084"/>
                </a:lnTo>
                <a:lnTo>
                  <a:pt x="135750" y="37211"/>
                </a:lnTo>
                <a:lnTo>
                  <a:pt x="135763" y="37084"/>
                </a:lnTo>
                <a:lnTo>
                  <a:pt x="135902" y="35814"/>
                </a:lnTo>
                <a:lnTo>
                  <a:pt x="135204" y="35687"/>
                </a:lnTo>
                <a:lnTo>
                  <a:pt x="135216" y="35560"/>
                </a:lnTo>
                <a:lnTo>
                  <a:pt x="135940" y="35560"/>
                </a:lnTo>
                <a:lnTo>
                  <a:pt x="136017" y="34036"/>
                </a:lnTo>
                <a:lnTo>
                  <a:pt x="135305" y="34036"/>
                </a:lnTo>
                <a:lnTo>
                  <a:pt x="135293" y="33909"/>
                </a:lnTo>
                <a:lnTo>
                  <a:pt x="136017" y="33909"/>
                </a:lnTo>
                <a:lnTo>
                  <a:pt x="136029" y="32512"/>
                </a:lnTo>
                <a:lnTo>
                  <a:pt x="135305" y="32512"/>
                </a:lnTo>
                <a:lnTo>
                  <a:pt x="135280" y="32385"/>
                </a:lnTo>
                <a:lnTo>
                  <a:pt x="135318" y="32258"/>
                </a:lnTo>
                <a:lnTo>
                  <a:pt x="136042" y="32258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954684" y="7047394"/>
            <a:ext cx="21590" cy="46355"/>
          </a:xfrm>
          <a:custGeom>
            <a:avLst/>
            <a:gdLst/>
            <a:ahLst/>
            <a:cxnLst/>
            <a:rect l="l" t="t" r="r" b="b"/>
            <a:pathLst>
              <a:path w="21590" h="46354">
                <a:moveTo>
                  <a:pt x="8978" y="1397"/>
                </a:moveTo>
                <a:lnTo>
                  <a:pt x="8953" y="1193"/>
                </a:lnTo>
                <a:lnTo>
                  <a:pt x="8661" y="368"/>
                </a:lnTo>
                <a:lnTo>
                  <a:pt x="8648" y="203"/>
                </a:lnTo>
                <a:lnTo>
                  <a:pt x="6654" y="0"/>
                </a:lnTo>
                <a:lnTo>
                  <a:pt x="4038" y="800"/>
                </a:lnTo>
                <a:lnTo>
                  <a:pt x="1435" y="1562"/>
                </a:lnTo>
                <a:lnTo>
                  <a:pt x="127" y="2667"/>
                </a:lnTo>
                <a:lnTo>
                  <a:pt x="0" y="2984"/>
                </a:lnTo>
                <a:lnTo>
                  <a:pt x="165" y="3797"/>
                </a:lnTo>
                <a:lnTo>
                  <a:pt x="254" y="3949"/>
                </a:lnTo>
                <a:lnTo>
                  <a:pt x="2197" y="4178"/>
                </a:lnTo>
                <a:lnTo>
                  <a:pt x="4851" y="3390"/>
                </a:lnTo>
                <a:lnTo>
                  <a:pt x="7480" y="2667"/>
                </a:lnTo>
                <a:lnTo>
                  <a:pt x="8978" y="1397"/>
                </a:lnTo>
                <a:close/>
              </a:path>
              <a:path w="21590" h="46354">
                <a:moveTo>
                  <a:pt x="21564" y="43484"/>
                </a:moveTo>
                <a:lnTo>
                  <a:pt x="21209" y="42316"/>
                </a:lnTo>
                <a:lnTo>
                  <a:pt x="19240" y="42087"/>
                </a:lnTo>
                <a:lnTo>
                  <a:pt x="16649" y="42887"/>
                </a:lnTo>
                <a:lnTo>
                  <a:pt x="13970" y="43662"/>
                </a:lnTo>
                <a:lnTo>
                  <a:pt x="12446" y="44945"/>
                </a:lnTo>
                <a:lnTo>
                  <a:pt x="12560" y="45085"/>
                </a:lnTo>
                <a:lnTo>
                  <a:pt x="12763" y="45935"/>
                </a:lnTo>
                <a:lnTo>
                  <a:pt x="12852" y="46101"/>
                </a:lnTo>
                <a:lnTo>
                  <a:pt x="14770" y="46278"/>
                </a:lnTo>
                <a:lnTo>
                  <a:pt x="17411" y="45478"/>
                </a:lnTo>
                <a:lnTo>
                  <a:pt x="20015" y="44716"/>
                </a:lnTo>
                <a:lnTo>
                  <a:pt x="21564" y="43484"/>
                </a:lnTo>
                <a:close/>
              </a:path>
            </a:pathLst>
          </a:custGeom>
          <a:solidFill>
            <a:srgbClr val="D6272A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839149" y="6947061"/>
            <a:ext cx="115570" cy="154940"/>
          </a:xfrm>
          <a:custGeom>
            <a:avLst/>
            <a:gdLst/>
            <a:ahLst/>
            <a:cxnLst/>
            <a:rect l="l" t="t" r="r" b="b"/>
            <a:pathLst>
              <a:path w="115569" h="154940">
                <a:moveTo>
                  <a:pt x="82435" y="140970"/>
                </a:moveTo>
                <a:lnTo>
                  <a:pt x="69202" y="140970"/>
                </a:lnTo>
                <a:lnTo>
                  <a:pt x="68707" y="142240"/>
                </a:lnTo>
                <a:lnTo>
                  <a:pt x="69138" y="142240"/>
                </a:lnTo>
                <a:lnTo>
                  <a:pt x="66141" y="144780"/>
                </a:lnTo>
                <a:lnTo>
                  <a:pt x="65951" y="144780"/>
                </a:lnTo>
                <a:lnTo>
                  <a:pt x="63652" y="147320"/>
                </a:lnTo>
                <a:lnTo>
                  <a:pt x="61340" y="148590"/>
                </a:lnTo>
                <a:lnTo>
                  <a:pt x="59664" y="148590"/>
                </a:lnTo>
                <a:lnTo>
                  <a:pt x="57975" y="149860"/>
                </a:lnTo>
                <a:lnTo>
                  <a:pt x="56680" y="149860"/>
                </a:lnTo>
                <a:lnTo>
                  <a:pt x="55067" y="151130"/>
                </a:lnTo>
                <a:lnTo>
                  <a:pt x="55321" y="152400"/>
                </a:lnTo>
                <a:lnTo>
                  <a:pt x="57213" y="154940"/>
                </a:lnTo>
                <a:lnTo>
                  <a:pt x="68910" y="154940"/>
                </a:lnTo>
                <a:lnTo>
                  <a:pt x="70942" y="152400"/>
                </a:lnTo>
                <a:lnTo>
                  <a:pt x="82168" y="152400"/>
                </a:lnTo>
                <a:lnTo>
                  <a:pt x="85750" y="149860"/>
                </a:lnTo>
                <a:lnTo>
                  <a:pt x="86575" y="147320"/>
                </a:lnTo>
                <a:lnTo>
                  <a:pt x="83934" y="143510"/>
                </a:lnTo>
                <a:lnTo>
                  <a:pt x="82842" y="142240"/>
                </a:lnTo>
                <a:lnTo>
                  <a:pt x="82435" y="140970"/>
                </a:lnTo>
                <a:close/>
              </a:path>
              <a:path w="115569" h="154940">
                <a:moveTo>
                  <a:pt x="55118" y="29210"/>
                </a:moveTo>
                <a:lnTo>
                  <a:pt x="9474" y="29210"/>
                </a:lnTo>
                <a:lnTo>
                  <a:pt x="10172" y="30480"/>
                </a:lnTo>
                <a:lnTo>
                  <a:pt x="11506" y="30480"/>
                </a:lnTo>
                <a:lnTo>
                  <a:pt x="11303" y="31750"/>
                </a:lnTo>
                <a:lnTo>
                  <a:pt x="19519" y="31750"/>
                </a:lnTo>
                <a:lnTo>
                  <a:pt x="20967" y="34290"/>
                </a:lnTo>
                <a:lnTo>
                  <a:pt x="21920" y="34290"/>
                </a:lnTo>
                <a:lnTo>
                  <a:pt x="22034" y="36830"/>
                </a:lnTo>
                <a:lnTo>
                  <a:pt x="21209" y="39370"/>
                </a:lnTo>
                <a:lnTo>
                  <a:pt x="21412" y="40640"/>
                </a:lnTo>
                <a:lnTo>
                  <a:pt x="21678" y="41910"/>
                </a:lnTo>
                <a:lnTo>
                  <a:pt x="21894" y="43180"/>
                </a:lnTo>
                <a:lnTo>
                  <a:pt x="23088" y="44450"/>
                </a:lnTo>
                <a:lnTo>
                  <a:pt x="23101" y="46990"/>
                </a:lnTo>
                <a:lnTo>
                  <a:pt x="23990" y="48260"/>
                </a:lnTo>
                <a:lnTo>
                  <a:pt x="24815" y="49530"/>
                </a:lnTo>
                <a:lnTo>
                  <a:pt x="25285" y="49530"/>
                </a:lnTo>
                <a:lnTo>
                  <a:pt x="25260" y="50800"/>
                </a:lnTo>
                <a:lnTo>
                  <a:pt x="36728" y="50800"/>
                </a:lnTo>
                <a:lnTo>
                  <a:pt x="38658" y="53340"/>
                </a:lnTo>
                <a:lnTo>
                  <a:pt x="39954" y="54610"/>
                </a:lnTo>
                <a:lnTo>
                  <a:pt x="41287" y="54610"/>
                </a:lnTo>
                <a:lnTo>
                  <a:pt x="46697" y="58420"/>
                </a:lnTo>
                <a:lnTo>
                  <a:pt x="49961" y="58420"/>
                </a:lnTo>
                <a:lnTo>
                  <a:pt x="53174" y="59690"/>
                </a:lnTo>
                <a:lnTo>
                  <a:pt x="55130" y="59690"/>
                </a:lnTo>
                <a:lnTo>
                  <a:pt x="56946" y="60960"/>
                </a:lnTo>
                <a:lnTo>
                  <a:pt x="58775" y="60960"/>
                </a:lnTo>
                <a:lnTo>
                  <a:pt x="58750" y="62230"/>
                </a:lnTo>
                <a:lnTo>
                  <a:pt x="59677" y="63500"/>
                </a:lnTo>
                <a:lnTo>
                  <a:pt x="60223" y="63500"/>
                </a:lnTo>
                <a:lnTo>
                  <a:pt x="60274" y="64770"/>
                </a:lnTo>
                <a:lnTo>
                  <a:pt x="59753" y="64770"/>
                </a:lnTo>
                <a:lnTo>
                  <a:pt x="60350" y="66040"/>
                </a:lnTo>
                <a:lnTo>
                  <a:pt x="59270" y="66040"/>
                </a:lnTo>
                <a:lnTo>
                  <a:pt x="58394" y="69850"/>
                </a:lnTo>
                <a:lnTo>
                  <a:pt x="57975" y="71120"/>
                </a:lnTo>
                <a:lnTo>
                  <a:pt x="57492" y="72390"/>
                </a:lnTo>
                <a:lnTo>
                  <a:pt x="55841" y="72390"/>
                </a:lnTo>
                <a:lnTo>
                  <a:pt x="55651" y="73660"/>
                </a:lnTo>
                <a:lnTo>
                  <a:pt x="55486" y="76200"/>
                </a:lnTo>
                <a:lnTo>
                  <a:pt x="54102" y="78740"/>
                </a:lnTo>
                <a:lnTo>
                  <a:pt x="53352" y="80010"/>
                </a:lnTo>
                <a:lnTo>
                  <a:pt x="52603" y="83820"/>
                </a:lnTo>
                <a:lnTo>
                  <a:pt x="51689" y="87630"/>
                </a:lnTo>
                <a:lnTo>
                  <a:pt x="50888" y="90170"/>
                </a:lnTo>
                <a:lnTo>
                  <a:pt x="49796" y="92710"/>
                </a:lnTo>
                <a:lnTo>
                  <a:pt x="49479" y="93980"/>
                </a:lnTo>
                <a:lnTo>
                  <a:pt x="47294" y="102870"/>
                </a:lnTo>
                <a:lnTo>
                  <a:pt x="47866" y="104140"/>
                </a:lnTo>
                <a:lnTo>
                  <a:pt x="48374" y="106680"/>
                </a:lnTo>
                <a:lnTo>
                  <a:pt x="49212" y="107950"/>
                </a:lnTo>
                <a:lnTo>
                  <a:pt x="49961" y="107950"/>
                </a:lnTo>
                <a:lnTo>
                  <a:pt x="50800" y="109220"/>
                </a:lnTo>
                <a:lnTo>
                  <a:pt x="52209" y="110490"/>
                </a:lnTo>
                <a:lnTo>
                  <a:pt x="53187" y="113030"/>
                </a:lnTo>
                <a:lnTo>
                  <a:pt x="54127" y="114300"/>
                </a:lnTo>
                <a:lnTo>
                  <a:pt x="56540" y="119380"/>
                </a:lnTo>
                <a:lnTo>
                  <a:pt x="58407" y="123190"/>
                </a:lnTo>
                <a:lnTo>
                  <a:pt x="59867" y="125730"/>
                </a:lnTo>
                <a:lnTo>
                  <a:pt x="61328" y="127000"/>
                </a:lnTo>
                <a:lnTo>
                  <a:pt x="63969" y="129540"/>
                </a:lnTo>
                <a:lnTo>
                  <a:pt x="66128" y="133350"/>
                </a:lnTo>
                <a:lnTo>
                  <a:pt x="68199" y="135890"/>
                </a:lnTo>
                <a:lnTo>
                  <a:pt x="68973" y="137160"/>
                </a:lnTo>
                <a:lnTo>
                  <a:pt x="69634" y="138430"/>
                </a:lnTo>
                <a:lnTo>
                  <a:pt x="70383" y="139700"/>
                </a:lnTo>
                <a:lnTo>
                  <a:pt x="70307" y="140970"/>
                </a:lnTo>
                <a:lnTo>
                  <a:pt x="81483" y="140970"/>
                </a:lnTo>
                <a:lnTo>
                  <a:pt x="81153" y="139700"/>
                </a:lnTo>
                <a:lnTo>
                  <a:pt x="80632" y="139700"/>
                </a:lnTo>
                <a:lnTo>
                  <a:pt x="78359" y="135890"/>
                </a:lnTo>
                <a:lnTo>
                  <a:pt x="77343" y="134620"/>
                </a:lnTo>
                <a:lnTo>
                  <a:pt x="76263" y="133350"/>
                </a:lnTo>
                <a:lnTo>
                  <a:pt x="74307" y="129540"/>
                </a:lnTo>
                <a:lnTo>
                  <a:pt x="72745" y="124460"/>
                </a:lnTo>
                <a:lnTo>
                  <a:pt x="71869" y="120650"/>
                </a:lnTo>
                <a:lnTo>
                  <a:pt x="70853" y="116840"/>
                </a:lnTo>
                <a:lnTo>
                  <a:pt x="69329" y="115570"/>
                </a:lnTo>
                <a:lnTo>
                  <a:pt x="67868" y="113030"/>
                </a:lnTo>
                <a:lnTo>
                  <a:pt x="65849" y="110490"/>
                </a:lnTo>
                <a:lnTo>
                  <a:pt x="64693" y="107950"/>
                </a:lnTo>
                <a:lnTo>
                  <a:pt x="62433" y="105410"/>
                </a:lnTo>
                <a:lnTo>
                  <a:pt x="91287" y="105410"/>
                </a:lnTo>
                <a:lnTo>
                  <a:pt x="88011" y="102870"/>
                </a:lnTo>
                <a:lnTo>
                  <a:pt x="85877" y="101600"/>
                </a:lnTo>
                <a:lnTo>
                  <a:pt x="80137" y="99060"/>
                </a:lnTo>
                <a:lnTo>
                  <a:pt x="76568" y="97790"/>
                </a:lnTo>
                <a:lnTo>
                  <a:pt x="76060" y="97790"/>
                </a:lnTo>
                <a:lnTo>
                  <a:pt x="76771" y="95250"/>
                </a:lnTo>
                <a:lnTo>
                  <a:pt x="77774" y="92710"/>
                </a:lnTo>
                <a:lnTo>
                  <a:pt x="78384" y="91440"/>
                </a:lnTo>
                <a:lnTo>
                  <a:pt x="78993" y="88900"/>
                </a:lnTo>
                <a:lnTo>
                  <a:pt x="80251" y="87630"/>
                </a:lnTo>
                <a:lnTo>
                  <a:pt x="81546" y="86360"/>
                </a:lnTo>
                <a:lnTo>
                  <a:pt x="84035" y="81280"/>
                </a:lnTo>
                <a:lnTo>
                  <a:pt x="85725" y="77470"/>
                </a:lnTo>
                <a:lnTo>
                  <a:pt x="87477" y="74930"/>
                </a:lnTo>
                <a:lnTo>
                  <a:pt x="89369" y="72390"/>
                </a:lnTo>
                <a:lnTo>
                  <a:pt x="90525" y="71120"/>
                </a:lnTo>
                <a:lnTo>
                  <a:pt x="92709" y="66040"/>
                </a:lnTo>
                <a:lnTo>
                  <a:pt x="93599" y="63500"/>
                </a:lnTo>
                <a:lnTo>
                  <a:pt x="93014" y="60960"/>
                </a:lnTo>
                <a:lnTo>
                  <a:pt x="92379" y="59690"/>
                </a:lnTo>
                <a:lnTo>
                  <a:pt x="91211" y="57150"/>
                </a:lnTo>
                <a:lnTo>
                  <a:pt x="89662" y="55880"/>
                </a:lnTo>
                <a:lnTo>
                  <a:pt x="90271" y="53340"/>
                </a:lnTo>
                <a:lnTo>
                  <a:pt x="89687" y="53340"/>
                </a:lnTo>
                <a:lnTo>
                  <a:pt x="89027" y="52070"/>
                </a:lnTo>
                <a:lnTo>
                  <a:pt x="87337" y="52070"/>
                </a:lnTo>
                <a:lnTo>
                  <a:pt x="84480" y="48260"/>
                </a:lnTo>
                <a:lnTo>
                  <a:pt x="83502" y="48260"/>
                </a:lnTo>
                <a:lnTo>
                  <a:pt x="81572" y="46990"/>
                </a:lnTo>
                <a:lnTo>
                  <a:pt x="81051" y="45720"/>
                </a:lnTo>
                <a:lnTo>
                  <a:pt x="80568" y="44450"/>
                </a:lnTo>
                <a:lnTo>
                  <a:pt x="79565" y="44450"/>
                </a:lnTo>
                <a:lnTo>
                  <a:pt x="76530" y="41910"/>
                </a:lnTo>
                <a:lnTo>
                  <a:pt x="74345" y="38100"/>
                </a:lnTo>
                <a:lnTo>
                  <a:pt x="66217" y="34290"/>
                </a:lnTo>
                <a:lnTo>
                  <a:pt x="61937" y="31750"/>
                </a:lnTo>
                <a:lnTo>
                  <a:pt x="59347" y="30480"/>
                </a:lnTo>
                <a:lnTo>
                  <a:pt x="55118" y="29210"/>
                </a:lnTo>
                <a:close/>
              </a:path>
              <a:path w="115569" h="154940">
                <a:moveTo>
                  <a:pt x="93052" y="106680"/>
                </a:moveTo>
                <a:lnTo>
                  <a:pt x="66687" y="106680"/>
                </a:lnTo>
                <a:lnTo>
                  <a:pt x="68287" y="107950"/>
                </a:lnTo>
                <a:lnTo>
                  <a:pt x="69964" y="107950"/>
                </a:lnTo>
                <a:lnTo>
                  <a:pt x="74066" y="109220"/>
                </a:lnTo>
                <a:lnTo>
                  <a:pt x="78359" y="110490"/>
                </a:lnTo>
                <a:lnTo>
                  <a:pt x="81915" y="111760"/>
                </a:lnTo>
                <a:lnTo>
                  <a:pt x="88341" y="113030"/>
                </a:lnTo>
                <a:lnTo>
                  <a:pt x="92011" y="115570"/>
                </a:lnTo>
                <a:lnTo>
                  <a:pt x="93548" y="115570"/>
                </a:lnTo>
                <a:lnTo>
                  <a:pt x="98399" y="119380"/>
                </a:lnTo>
                <a:lnTo>
                  <a:pt x="98831" y="120650"/>
                </a:lnTo>
                <a:lnTo>
                  <a:pt x="98209" y="120650"/>
                </a:lnTo>
                <a:lnTo>
                  <a:pt x="98971" y="121920"/>
                </a:lnTo>
                <a:lnTo>
                  <a:pt x="99656" y="121920"/>
                </a:lnTo>
                <a:lnTo>
                  <a:pt x="99326" y="124460"/>
                </a:lnTo>
                <a:lnTo>
                  <a:pt x="99034" y="125730"/>
                </a:lnTo>
                <a:lnTo>
                  <a:pt x="98755" y="125730"/>
                </a:lnTo>
                <a:lnTo>
                  <a:pt x="99669" y="129540"/>
                </a:lnTo>
                <a:lnTo>
                  <a:pt x="98806" y="132080"/>
                </a:lnTo>
                <a:lnTo>
                  <a:pt x="97307" y="134620"/>
                </a:lnTo>
                <a:lnTo>
                  <a:pt x="96380" y="135890"/>
                </a:lnTo>
                <a:lnTo>
                  <a:pt x="96520" y="137160"/>
                </a:lnTo>
                <a:lnTo>
                  <a:pt x="96608" y="138430"/>
                </a:lnTo>
                <a:lnTo>
                  <a:pt x="100203" y="138430"/>
                </a:lnTo>
                <a:lnTo>
                  <a:pt x="103847" y="135890"/>
                </a:lnTo>
                <a:lnTo>
                  <a:pt x="107581" y="130810"/>
                </a:lnTo>
                <a:lnTo>
                  <a:pt x="107670" y="128270"/>
                </a:lnTo>
                <a:lnTo>
                  <a:pt x="112140" y="123190"/>
                </a:lnTo>
                <a:lnTo>
                  <a:pt x="114515" y="119380"/>
                </a:lnTo>
                <a:lnTo>
                  <a:pt x="114808" y="118110"/>
                </a:lnTo>
                <a:lnTo>
                  <a:pt x="115138" y="115570"/>
                </a:lnTo>
                <a:lnTo>
                  <a:pt x="114160" y="114300"/>
                </a:lnTo>
                <a:lnTo>
                  <a:pt x="112102" y="113030"/>
                </a:lnTo>
                <a:lnTo>
                  <a:pt x="104089" y="113030"/>
                </a:lnTo>
                <a:lnTo>
                  <a:pt x="102793" y="111760"/>
                </a:lnTo>
                <a:lnTo>
                  <a:pt x="100926" y="110490"/>
                </a:lnTo>
                <a:lnTo>
                  <a:pt x="99364" y="110490"/>
                </a:lnTo>
                <a:lnTo>
                  <a:pt x="96583" y="109220"/>
                </a:lnTo>
                <a:lnTo>
                  <a:pt x="93052" y="106680"/>
                </a:lnTo>
                <a:close/>
              </a:path>
              <a:path w="115569" h="154940">
                <a:moveTo>
                  <a:pt x="91287" y="105410"/>
                </a:moveTo>
                <a:lnTo>
                  <a:pt x="62433" y="105410"/>
                </a:lnTo>
                <a:lnTo>
                  <a:pt x="66154" y="107950"/>
                </a:lnTo>
                <a:lnTo>
                  <a:pt x="66687" y="106680"/>
                </a:lnTo>
                <a:lnTo>
                  <a:pt x="93052" y="106680"/>
                </a:lnTo>
                <a:lnTo>
                  <a:pt x="91287" y="105410"/>
                </a:lnTo>
                <a:close/>
              </a:path>
              <a:path w="115569" h="154940">
                <a:moveTo>
                  <a:pt x="24180" y="91440"/>
                </a:moveTo>
                <a:lnTo>
                  <a:pt x="11328" y="91440"/>
                </a:lnTo>
                <a:lnTo>
                  <a:pt x="11163" y="92710"/>
                </a:lnTo>
                <a:lnTo>
                  <a:pt x="10960" y="93980"/>
                </a:lnTo>
                <a:lnTo>
                  <a:pt x="10833" y="95250"/>
                </a:lnTo>
                <a:lnTo>
                  <a:pt x="11049" y="96520"/>
                </a:lnTo>
                <a:lnTo>
                  <a:pt x="11341" y="96520"/>
                </a:lnTo>
                <a:lnTo>
                  <a:pt x="11493" y="97790"/>
                </a:lnTo>
                <a:lnTo>
                  <a:pt x="12446" y="97790"/>
                </a:lnTo>
                <a:lnTo>
                  <a:pt x="12992" y="99060"/>
                </a:lnTo>
                <a:lnTo>
                  <a:pt x="14516" y="99060"/>
                </a:lnTo>
                <a:lnTo>
                  <a:pt x="16192" y="101600"/>
                </a:lnTo>
                <a:lnTo>
                  <a:pt x="17487" y="100330"/>
                </a:lnTo>
                <a:lnTo>
                  <a:pt x="19697" y="100330"/>
                </a:lnTo>
                <a:lnTo>
                  <a:pt x="21831" y="97790"/>
                </a:lnTo>
                <a:lnTo>
                  <a:pt x="23101" y="95250"/>
                </a:lnTo>
                <a:lnTo>
                  <a:pt x="23596" y="92710"/>
                </a:lnTo>
                <a:lnTo>
                  <a:pt x="24180" y="91440"/>
                </a:lnTo>
                <a:close/>
              </a:path>
              <a:path w="115569" h="154940">
                <a:moveTo>
                  <a:pt x="19697" y="100330"/>
                </a:moveTo>
                <a:lnTo>
                  <a:pt x="17487" y="100330"/>
                </a:lnTo>
                <a:lnTo>
                  <a:pt x="18719" y="101600"/>
                </a:lnTo>
                <a:lnTo>
                  <a:pt x="19697" y="100330"/>
                </a:lnTo>
                <a:close/>
              </a:path>
              <a:path w="115569" h="154940">
                <a:moveTo>
                  <a:pt x="36728" y="50800"/>
                </a:moveTo>
                <a:lnTo>
                  <a:pt x="24955" y="50800"/>
                </a:lnTo>
                <a:lnTo>
                  <a:pt x="25374" y="52070"/>
                </a:lnTo>
                <a:lnTo>
                  <a:pt x="25742" y="53340"/>
                </a:lnTo>
                <a:lnTo>
                  <a:pt x="25717" y="55880"/>
                </a:lnTo>
                <a:lnTo>
                  <a:pt x="25781" y="59690"/>
                </a:lnTo>
                <a:lnTo>
                  <a:pt x="26365" y="64770"/>
                </a:lnTo>
                <a:lnTo>
                  <a:pt x="25476" y="66040"/>
                </a:lnTo>
                <a:lnTo>
                  <a:pt x="25018" y="67310"/>
                </a:lnTo>
                <a:lnTo>
                  <a:pt x="23596" y="69850"/>
                </a:lnTo>
                <a:lnTo>
                  <a:pt x="23228" y="74930"/>
                </a:lnTo>
                <a:lnTo>
                  <a:pt x="22542" y="78740"/>
                </a:lnTo>
                <a:lnTo>
                  <a:pt x="21894" y="81280"/>
                </a:lnTo>
                <a:lnTo>
                  <a:pt x="20967" y="82550"/>
                </a:lnTo>
                <a:lnTo>
                  <a:pt x="20599" y="82550"/>
                </a:lnTo>
                <a:lnTo>
                  <a:pt x="20497" y="83820"/>
                </a:lnTo>
                <a:lnTo>
                  <a:pt x="19050" y="83820"/>
                </a:lnTo>
                <a:lnTo>
                  <a:pt x="17945" y="85090"/>
                </a:lnTo>
                <a:lnTo>
                  <a:pt x="18059" y="86360"/>
                </a:lnTo>
                <a:lnTo>
                  <a:pt x="16624" y="86360"/>
                </a:lnTo>
                <a:lnTo>
                  <a:pt x="14592" y="88900"/>
                </a:lnTo>
                <a:lnTo>
                  <a:pt x="12458" y="90170"/>
                </a:lnTo>
                <a:lnTo>
                  <a:pt x="12230" y="91440"/>
                </a:lnTo>
                <a:lnTo>
                  <a:pt x="24625" y="91440"/>
                </a:lnTo>
                <a:lnTo>
                  <a:pt x="24701" y="90170"/>
                </a:lnTo>
                <a:lnTo>
                  <a:pt x="25552" y="90170"/>
                </a:lnTo>
                <a:lnTo>
                  <a:pt x="28244" y="86360"/>
                </a:lnTo>
                <a:lnTo>
                  <a:pt x="29286" y="83820"/>
                </a:lnTo>
                <a:lnTo>
                  <a:pt x="30365" y="82550"/>
                </a:lnTo>
                <a:lnTo>
                  <a:pt x="32473" y="80010"/>
                </a:lnTo>
                <a:lnTo>
                  <a:pt x="33731" y="76200"/>
                </a:lnTo>
                <a:lnTo>
                  <a:pt x="34937" y="71120"/>
                </a:lnTo>
                <a:lnTo>
                  <a:pt x="35915" y="71120"/>
                </a:lnTo>
                <a:lnTo>
                  <a:pt x="35890" y="66040"/>
                </a:lnTo>
                <a:lnTo>
                  <a:pt x="35699" y="64770"/>
                </a:lnTo>
                <a:lnTo>
                  <a:pt x="35598" y="60960"/>
                </a:lnTo>
                <a:lnTo>
                  <a:pt x="36156" y="58420"/>
                </a:lnTo>
                <a:lnTo>
                  <a:pt x="36360" y="52070"/>
                </a:lnTo>
                <a:lnTo>
                  <a:pt x="36830" y="52070"/>
                </a:lnTo>
                <a:lnTo>
                  <a:pt x="36728" y="50800"/>
                </a:lnTo>
                <a:close/>
              </a:path>
              <a:path w="115569" h="154940">
                <a:moveTo>
                  <a:pt x="19519" y="31750"/>
                </a:moveTo>
                <a:lnTo>
                  <a:pt x="12954" y="31750"/>
                </a:lnTo>
                <a:lnTo>
                  <a:pt x="13715" y="34290"/>
                </a:lnTo>
                <a:lnTo>
                  <a:pt x="16090" y="34290"/>
                </a:lnTo>
                <a:lnTo>
                  <a:pt x="17475" y="33020"/>
                </a:lnTo>
                <a:lnTo>
                  <a:pt x="18554" y="33020"/>
                </a:lnTo>
                <a:lnTo>
                  <a:pt x="19519" y="31750"/>
                </a:lnTo>
                <a:close/>
              </a:path>
              <a:path w="115569" h="154940">
                <a:moveTo>
                  <a:pt x="41948" y="20320"/>
                </a:moveTo>
                <a:lnTo>
                  <a:pt x="35496" y="21590"/>
                </a:lnTo>
                <a:lnTo>
                  <a:pt x="30683" y="21590"/>
                </a:lnTo>
                <a:lnTo>
                  <a:pt x="29260" y="22860"/>
                </a:lnTo>
                <a:lnTo>
                  <a:pt x="6540" y="22860"/>
                </a:lnTo>
                <a:lnTo>
                  <a:pt x="6819" y="25400"/>
                </a:lnTo>
                <a:lnTo>
                  <a:pt x="7137" y="27940"/>
                </a:lnTo>
                <a:lnTo>
                  <a:pt x="7226" y="29210"/>
                </a:lnTo>
                <a:lnTo>
                  <a:pt x="8064" y="30480"/>
                </a:lnTo>
                <a:lnTo>
                  <a:pt x="8940" y="30480"/>
                </a:lnTo>
                <a:lnTo>
                  <a:pt x="9474" y="29210"/>
                </a:lnTo>
                <a:lnTo>
                  <a:pt x="55118" y="29210"/>
                </a:lnTo>
                <a:lnTo>
                  <a:pt x="53098" y="27940"/>
                </a:lnTo>
                <a:lnTo>
                  <a:pt x="51041" y="25400"/>
                </a:lnTo>
                <a:lnTo>
                  <a:pt x="49364" y="24130"/>
                </a:lnTo>
                <a:lnTo>
                  <a:pt x="43599" y="21590"/>
                </a:lnTo>
                <a:lnTo>
                  <a:pt x="41948" y="20320"/>
                </a:lnTo>
                <a:close/>
              </a:path>
              <a:path w="115569" h="154940">
                <a:moveTo>
                  <a:pt x="27343" y="20320"/>
                </a:moveTo>
                <a:lnTo>
                  <a:pt x="4076" y="20320"/>
                </a:lnTo>
                <a:lnTo>
                  <a:pt x="4305" y="21590"/>
                </a:lnTo>
                <a:lnTo>
                  <a:pt x="6070" y="24130"/>
                </a:lnTo>
                <a:lnTo>
                  <a:pt x="6540" y="22860"/>
                </a:lnTo>
                <a:lnTo>
                  <a:pt x="29260" y="22860"/>
                </a:lnTo>
                <a:lnTo>
                  <a:pt x="27940" y="21590"/>
                </a:lnTo>
                <a:lnTo>
                  <a:pt x="27343" y="20320"/>
                </a:lnTo>
                <a:close/>
              </a:path>
              <a:path w="115569" h="154940">
                <a:moveTo>
                  <a:pt x="28321" y="19050"/>
                </a:moveTo>
                <a:lnTo>
                  <a:pt x="1219" y="19050"/>
                </a:lnTo>
                <a:lnTo>
                  <a:pt x="2146" y="20320"/>
                </a:lnTo>
                <a:lnTo>
                  <a:pt x="28308" y="20320"/>
                </a:lnTo>
                <a:lnTo>
                  <a:pt x="28321" y="19050"/>
                </a:lnTo>
                <a:close/>
              </a:path>
              <a:path w="115569" h="154940">
                <a:moveTo>
                  <a:pt x="23368" y="1270"/>
                </a:moveTo>
                <a:lnTo>
                  <a:pt x="17081" y="1270"/>
                </a:lnTo>
                <a:lnTo>
                  <a:pt x="15201" y="2540"/>
                </a:lnTo>
                <a:lnTo>
                  <a:pt x="13347" y="2540"/>
                </a:lnTo>
                <a:lnTo>
                  <a:pt x="8674" y="3810"/>
                </a:lnTo>
                <a:lnTo>
                  <a:pt x="3314" y="7620"/>
                </a:lnTo>
                <a:lnTo>
                  <a:pt x="1524" y="10160"/>
                </a:lnTo>
                <a:lnTo>
                  <a:pt x="787" y="13970"/>
                </a:lnTo>
                <a:lnTo>
                  <a:pt x="0" y="16510"/>
                </a:lnTo>
                <a:lnTo>
                  <a:pt x="279" y="19050"/>
                </a:lnTo>
                <a:lnTo>
                  <a:pt x="27927" y="19050"/>
                </a:lnTo>
                <a:lnTo>
                  <a:pt x="27482" y="17780"/>
                </a:lnTo>
                <a:lnTo>
                  <a:pt x="26987" y="16510"/>
                </a:lnTo>
                <a:lnTo>
                  <a:pt x="26517" y="15240"/>
                </a:lnTo>
                <a:lnTo>
                  <a:pt x="25933" y="15240"/>
                </a:lnTo>
                <a:lnTo>
                  <a:pt x="27774" y="13970"/>
                </a:lnTo>
                <a:lnTo>
                  <a:pt x="27355" y="12700"/>
                </a:lnTo>
                <a:lnTo>
                  <a:pt x="26898" y="10160"/>
                </a:lnTo>
                <a:lnTo>
                  <a:pt x="26504" y="10160"/>
                </a:lnTo>
                <a:lnTo>
                  <a:pt x="26447" y="6350"/>
                </a:lnTo>
                <a:lnTo>
                  <a:pt x="24930" y="6350"/>
                </a:lnTo>
                <a:lnTo>
                  <a:pt x="24663" y="2540"/>
                </a:lnTo>
                <a:lnTo>
                  <a:pt x="23368" y="1270"/>
                </a:lnTo>
                <a:close/>
              </a:path>
              <a:path w="115569" h="154940">
                <a:moveTo>
                  <a:pt x="26492" y="5080"/>
                </a:moveTo>
                <a:lnTo>
                  <a:pt x="24930" y="6350"/>
                </a:lnTo>
                <a:lnTo>
                  <a:pt x="26447" y="6350"/>
                </a:lnTo>
                <a:lnTo>
                  <a:pt x="26492" y="5080"/>
                </a:lnTo>
                <a:close/>
              </a:path>
              <a:path w="115569" h="154940">
                <a:moveTo>
                  <a:pt x="21234" y="0"/>
                </a:moveTo>
                <a:lnTo>
                  <a:pt x="17310" y="1270"/>
                </a:lnTo>
                <a:lnTo>
                  <a:pt x="21564" y="1270"/>
                </a:lnTo>
                <a:lnTo>
                  <a:pt x="21234" y="0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2229123" y="7362256"/>
            <a:ext cx="36195" cy="5715"/>
          </a:xfrm>
          <a:custGeom>
            <a:avLst/>
            <a:gdLst/>
            <a:ahLst/>
            <a:cxnLst/>
            <a:rect l="l" t="t" r="r" b="b"/>
            <a:pathLst>
              <a:path w="36194" h="5715">
                <a:moveTo>
                  <a:pt x="0" y="5397"/>
                </a:moveTo>
                <a:lnTo>
                  <a:pt x="35839" y="0"/>
                </a:lnTo>
              </a:path>
            </a:pathLst>
          </a:custGeom>
          <a:ln w="12344">
            <a:solidFill>
              <a:srgbClr val="D627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2238021" y="7304092"/>
            <a:ext cx="114935" cy="121920"/>
          </a:xfrm>
          <a:custGeom>
            <a:avLst/>
            <a:gdLst/>
            <a:ahLst/>
            <a:cxnLst/>
            <a:rect l="l" t="t" r="r" b="b"/>
            <a:pathLst>
              <a:path w="114935" h="121920">
                <a:moveTo>
                  <a:pt x="0" y="0"/>
                </a:moveTo>
                <a:lnTo>
                  <a:pt x="18249" y="121704"/>
                </a:lnTo>
                <a:lnTo>
                  <a:pt x="114503" y="45046"/>
                </a:lnTo>
                <a:lnTo>
                  <a:pt x="0" y="0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3136181" y="6346710"/>
            <a:ext cx="19050" cy="34290"/>
          </a:xfrm>
          <a:custGeom>
            <a:avLst/>
            <a:gdLst/>
            <a:ahLst/>
            <a:cxnLst/>
            <a:rect l="l" t="t" r="r" b="b"/>
            <a:pathLst>
              <a:path w="19050" h="34289">
                <a:moveTo>
                  <a:pt x="0" y="33667"/>
                </a:moveTo>
                <a:lnTo>
                  <a:pt x="18707" y="0"/>
                </a:lnTo>
              </a:path>
            </a:pathLst>
          </a:custGeom>
          <a:ln w="12344">
            <a:solidFill>
              <a:srgbClr val="D627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3092340" y="6269296"/>
            <a:ext cx="107950" cy="123189"/>
          </a:xfrm>
          <a:custGeom>
            <a:avLst/>
            <a:gdLst/>
            <a:ahLst/>
            <a:cxnLst/>
            <a:rect l="l" t="t" r="r" b="b"/>
            <a:pathLst>
              <a:path w="107950" h="123189">
                <a:moveTo>
                  <a:pt x="105549" y="0"/>
                </a:moveTo>
                <a:lnTo>
                  <a:pt x="0" y="63271"/>
                </a:lnTo>
                <a:lnTo>
                  <a:pt x="107594" y="123037"/>
                </a:lnTo>
                <a:lnTo>
                  <a:pt x="105549" y="0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3796431" y="5236772"/>
            <a:ext cx="52069" cy="57785"/>
          </a:xfrm>
          <a:custGeom>
            <a:avLst/>
            <a:gdLst/>
            <a:ahLst/>
            <a:cxnLst/>
            <a:rect l="l" t="t" r="r" b="b"/>
            <a:pathLst>
              <a:path w="52070" h="57785">
                <a:moveTo>
                  <a:pt x="0" y="57594"/>
                </a:moveTo>
                <a:lnTo>
                  <a:pt x="51828" y="0"/>
                </a:lnTo>
              </a:path>
            </a:pathLst>
          </a:custGeom>
          <a:ln w="12344">
            <a:solidFill>
              <a:srgbClr val="D627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3790480" y="5170957"/>
            <a:ext cx="117475" cy="120650"/>
          </a:xfrm>
          <a:custGeom>
            <a:avLst/>
            <a:gdLst/>
            <a:ahLst/>
            <a:cxnLst/>
            <a:rect l="l" t="t" r="r" b="b"/>
            <a:pathLst>
              <a:path w="117475" h="120650">
                <a:moveTo>
                  <a:pt x="117017" y="0"/>
                </a:moveTo>
                <a:lnTo>
                  <a:pt x="0" y="38049"/>
                </a:lnTo>
                <a:lnTo>
                  <a:pt x="91465" y="120370"/>
                </a:lnTo>
                <a:lnTo>
                  <a:pt x="117017" y="0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5443946" y="4413679"/>
            <a:ext cx="28575" cy="17145"/>
          </a:xfrm>
          <a:custGeom>
            <a:avLst/>
            <a:gdLst/>
            <a:ahLst/>
            <a:cxnLst/>
            <a:rect l="l" t="t" r="r" b="b"/>
            <a:pathLst>
              <a:path w="28575" h="17145">
                <a:moveTo>
                  <a:pt x="0" y="16814"/>
                </a:moveTo>
                <a:lnTo>
                  <a:pt x="28562" y="0"/>
                </a:lnTo>
              </a:path>
            </a:pathLst>
          </a:custGeom>
          <a:ln w="12344">
            <a:solidFill>
              <a:srgbClr val="D627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5425790" y="4368787"/>
            <a:ext cx="123189" cy="107314"/>
          </a:xfrm>
          <a:custGeom>
            <a:avLst/>
            <a:gdLst/>
            <a:ahLst/>
            <a:cxnLst/>
            <a:rect l="l" t="t" r="r" b="b"/>
            <a:pathLst>
              <a:path w="123189" h="107314">
                <a:moveTo>
                  <a:pt x="123050" y="0"/>
                </a:moveTo>
                <a:lnTo>
                  <a:pt x="0" y="990"/>
                </a:lnTo>
                <a:lnTo>
                  <a:pt x="62407" y="107073"/>
                </a:lnTo>
                <a:lnTo>
                  <a:pt x="123050" y="0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5220051" y="3274666"/>
            <a:ext cx="14604" cy="26670"/>
          </a:xfrm>
          <a:custGeom>
            <a:avLst/>
            <a:gdLst/>
            <a:ahLst/>
            <a:cxnLst/>
            <a:rect l="l" t="t" r="r" b="b"/>
            <a:pathLst>
              <a:path w="14604" h="26670">
                <a:moveTo>
                  <a:pt x="14097" y="26631"/>
                </a:moveTo>
                <a:lnTo>
                  <a:pt x="0" y="0"/>
                </a:lnTo>
              </a:path>
            </a:pathLst>
          </a:custGeom>
          <a:ln w="12344">
            <a:solidFill>
              <a:srgbClr val="D627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5174089" y="3196404"/>
            <a:ext cx="109220" cy="123189"/>
          </a:xfrm>
          <a:custGeom>
            <a:avLst/>
            <a:gdLst/>
            <a:ahLst/>
            <a:cxnLst/>
            <a:rect l="l" t="t" r="r" b="b"/>
            <a:pathLst>
              <a:path w="109220" h="123189">
                <a:moveTo>
                  <a:pt x="4533" y="0"/>
                </a:moveTo>
                <a:lnTo>
                  <a:pt x="0" y="122961"/>
                </a:lnTo>
                <a:lnTo>
                  <a:pt x="108775" y="65379"/>
                </a:lnTo>
                <a:lnTo>
                  <a:pt x="4533" y="0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3511868" y="1968473"/>
            <a:ext cx="56515" cy="59690"/>
          </a:xfrm>
          <a:custGeom>
            <a:avLst/>
            <a:gdLst/>
            <a:ahLst/>
            <a:cxnLst/>
            <a:rect l="l" t="t" r="r" b="b"/>
            <a:pathLst>
              <a:path w="56514" h="59689">
                <a:moveTo>
                  <a:pt x="56248" y="0"/>
                </a:moveTo>
                <a:lnTo>
                  <a:pt x="0" y="59194"/>
                </a:lnTo>
              </a:path>
            </a:pathLst>
          </a:custGeom>
          <a:ln w="12344">
            <a:solidFill>
              <a:srgbClr val="D627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3450879" y="1972244"/>
            <a:ext cx="118110" cy="120014"/>
          </a:xfrm>
          <a:custGeom>
            <a:avLst/>
            <a:gdLst/>
            <a:ahLst/>
            <a:cxnLst/>
            <a:rect l="l" t="t" r="r" b="b"/>
            <a:pathLst>
              <a:path w="118110" h="120014">
                <a:moveTo>
                  <a:pt x="28778" y="0"/>
                </a:moveTo>
                <a:lnTo>
                  <a:pt x="0" y="119633"/>
                </a:lnTo>
                <a:lnTo>
                  <a:pt x="118008" y="84772"/>
                </a:lnTo>
                <a:lnTo>
                  <a:pt x="28778" y="0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3241085" y="3523436"/>
            <a:ext cx="17780" cy="26034"/>
          </a:xfrm>
          <a:custGeom>
            <a:avLst/>
            <a:gdLst/>
            <a:ahLst/>
            <a:cxnLst/>
            <a:rect l="l" t="t" r="r" b="b"/>
            <a:pathLst>
              <a:path w="17779" h="26035">
                <a:moveTo>
                  <a:pt x="0" y="0"/>
                </a:moveTo>
                <a:lnTo>
                  <a:pt x="17703" y="25755"/>
                </a:lnTo>
              </a:path>
            </a:pathLst>
          </a:custGeom>
          <a:ln w="12344">
            <a:solidFill>
              <a:srgbClr val="D627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2860573" y="3499497"/>
            <a:ext cx="448945" cy="3367404"/>
          </a:xfrm>
          <a:custGeom>
            <a:avLst/>
            <a:gdLst/>
            <a:ahLst/>
            <a:cxnLst/>
            <a:rect l="l" t="t" r="r" b="b"/>
            <a:pathLst>
              <a:path w="448945" h="3367404">
                <a:moveTo>
                  <a:pt x="119354" y="3279013"/>
                </a:moveTo>
                <a:lnTo>
                  <a:pt x="0" y="3249066"/>
                </a:lnTo>
                <a:lnTo>
                  <a:pt x="33731" y="3367405"/>
                </a:lnTo>
                <a:lnTo>
                  <a:pt x="119354" y="3279013"/>
                </a:lnTo>
                <a:close/>
              </a:path>
              <a:path w="448945" h="3367404">
                <a:moveTo>
                  <a:pt x="448386" y="122682"/>
                </a:moveTo>
                <a:lnTo>
                  <a:pt x="438721" y="0"/>
                </a:lnTo>
                <a:lnTo>
                  <a:pt x="337299" y="69723"/>
                </a:lnTo>
                <a:lnTo>
                  <a:pt x="448386" y="122682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1941272" y="6872508"/>
            <a:ext cx="34925" cy="8255"/>
          </a:xfrm>
          <a:custGeom>
            <a:avLst/>
            <a:gdLst/>
            <a:ahLst/>
            <a:cxnLst/>
            <a:rect l="l" t="t" r="r" b="b"/>
            <a:pathLst>
              <a:path w="34925" h="8254">
                <a:moveTo>
                  <a:pt x="34861" y="7670"/>
                </a:moveTo>
                <a:lnTo>
                  <a:pt x="0" y="0"/>
                </a:lnTo>
              </a:path>
            </a:pathLst>
          </a:custGeom>
          <a:ln w="12344">
            <a:solidFill>
              <a:srgbClr val="D627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1854793" y="6816283"/>
            <a:ext cx="117475" cy="120650"/>
          </a:xfrm>
          <a:custGeom>
            <a:avLst/>
            <a:gdLst/>
            <a:ahLst/>
            <a:cxnLst/>
            <a:rect l="l" t="t" r="r" b="b"/>
            <a:pathLst>
              <a:path w="117475" h="120650">
                <a:moveTo>
                  <a:pt x="117297" y="0"/>
                </a:moveTo>
                <a:lnTo>
                  <a:pt x="0" y="37172"/>
                </a:lnTo>
                <a:lnTo>
                  <a:pt x="90817" y="120192"/>
                </a:lnTo>
                <a:lnTo>
                  <a:pt x="117297" y="0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1145186" y="7046780"/>
            <a:ext cx="97155" cy="22225"/>
          </a:xfrm>
          <a:custGeom>
            <a:avLst/>
            <a:gdLst/>
            <a:ahLst/>
            <a:cxnLst/>
            <a:rect l="l" t="t" r="r" b="b"/>
            <a:pathLst>
              <a:path w="97155" h="22225">
                <a:moveTo>
                  <a:pt x="96659" y="0"/>
                </a:moveTo>
                <a:lnTo>
                  <a:pt x="0" y="21729"/>
                </a:lnTo>
              </a:path>
            </a:pathLst>
          </a:custGeom>
          <a:ln w="12344">
            <a:solidFill>
              <a:srgbClr val="D627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1058786" y="6939838"/>
            <a:ext cx="1588135" cy="184785"/>
          </a:xfrm>
          <a:custGeom>
            <a:avLst/>
            <a:gdLst/>
            <a:ahLst/>
            <a:cxnLst/>
            <a:rect l="l" t="t" r="r" b="b"/>
            <a:pathLst>
              <a:path w="1588135" h="184784">
                <a:moveTo>
                  <a:pt x="117462" y="184759"/>
                </a:moveTo>
                <a:lnTo>
                  <a:pt x="90474" y="64681"/>
                </a:lnTo>
                <a:lnTo>
                  <a:pt x="0" y="148094"/>
                </a:lnTo>
                <a:lnTo>
                  <a:pt x="117462" y="184759"/>
                </a:lnTo>
                <a:close/>
              </a:path>
              <a:path w="1588135" h="184784">
                <a:moveTo>
                  <a:pt x="1587639" y="122224"/>
                </a:moveTo>
                <a:lnTo>
                  <a:pt x="1573466" y="0"/>
                </a:lnTo>
                <a:lnTo>
                  <a:pt x="1474685" y="73367"/>
                </a:lnTo>
                <a:lnTo>
                  <a:pt x="1587639" y="122224"/>
                </a:lnTo>
                <a:close/>
              </a:path>
            </a:pathLst>
          </a:custGeom>
          <a:solidFill>
            <a:srgbClr val="D62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82123" y="276316"/>
            <a:ext cx="4255135" cy="436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0686" y="1262048"/>
            <a:ext cx="48260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BRIANCON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94150" y="1581402"/>
            <a:ext cx="55054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CHAMARDIN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25442" y="1871953"/>
            <a:ext cx="6229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VILLARDS</a:t>
            </a:r>
            <a:endParaRPr sz="6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sz="600" dirty="0">
                <a:latin typeface="Arial Black"/>
                <a:cs typeface="Arial Black"/>
              </a:rPr>
              <a:t>ST</a:t>
            </a:r>
            <a:r>
              <a:rPr sz="600" spc="-20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PANCRACE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80763" y="4413223"/>
            <a:ext cx="48260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Arial Black"/>
                <a:cs typeface="Arial Black"/>
              </a:rPr>
              <a:t>ST</a:t>
            </a:r>
            <a:r>
              <a:rPr sz="600" spc="-20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CREPIN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25315" y="2954526"/>
            <a:ext cx="6470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L’ARGENTIERE</a:t>
            </a:r>
            <a:r>
              <a:rPr sz="600" spc="50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LA</a:t>
            </a:r>
            <a:r>
              <a:rPr sz="600" spc="-5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BESSEE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04560" y="1643125"/>
            <a:ext cx="51117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CERVIERES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28055" y="2620999"/>
            <a:ext cx="755650" cy="21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975" marR="5080" indent="-41910">
              <a:lnSpc>
                <a:spcPct val="105300"/>
              </a:lnSpc>
              <a:spcBef>
                <a:spcPts val="100"/>
              </a:spcBef>
            </a:pPr>
            <a:r>
              <a:rPr sz="600" dirty="0">
                <a:latin typeface="Arial Black"/>
                <a:cs typeface="Arial Black"/>
              </a:rPr>
              <a:t>COL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DE</a:t>
            </a:r>
            <a:r>
              <a:rPr sz="600" spc="-5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L’ISOARD</a:t>
            </a:r>
            <a:r>
              <a:rPr sz="600" spc="50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2361</a:t>
            </a:r>
            <a:r>
              <a:rPr sz="600" spc="-5" dirty="0">
                <a:latin typeface="Arial Black"/>
                <a:cs typeface="Arial Black"/>
              </a:rPr>
              <a:t> </a:t>
            </a:r>
            <a:r>
              <a:rPr sz="600" spc="-50" dirty="0">
                <a:latin typeface="Arial Black"/>
                <a:cs typeface="Arial Black"/>
              </a:rPr>
              <a:t>m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71717" y="2990493"/>
            <a:ext cx="58737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BRUNISSARD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07482" y="3406316"/>
            <a:ext cx="4095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ARVIEUX</a:t>
            </a:r>
            <a:r>
              <a:rPr sz="600" spc="500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1514m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30187" y="3478934"/>
            <a:ext cx="5969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CHATEAU</a:t>
            </a:r>
            <a:r>
              <a:rPr sz="600" spc="50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VILLE</a:t>
            </a:r>
            <a:r>
              <a:rPr sz="600" spc="-45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VIELLE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095" y="987831"/>
            <a:ext cx="2488484" cy="17145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0300"/>
              </a:lnSpc>
              <a:spcBef>
                <a:spcPts val="100"/>
              </a:spcBef>
            </a:pPr>
            <a:endParaRPr lang="fr-FR" sz="1400" spc="254" dirty="0">
              <a:latin typeface="Verdana"/>
              <a:cs typeface="Verdana"/>
            </a:endParaRPr>
          </a:p>
          <a:p>
            <a:pPr marL="12700" marR="5080">
              <a:lnSpc>
                <a:spcPct val="140300"/>
              </a:lnSpc>
              <a:spcBef>
                <a:spcPts val="100"/>
              </a:spcBef>
            </a:pPr>
            <a:endParaRPr lang="fr-FR" sz="1400" spc="254" dirty="0">
              <a:latin typeface="Verdana"/>
              <a:cs typeface="Verdana"/>
            </a:endParaRPr>
          </a:p>
          <a:p>
            <a:pPr marL="12700" marR="5080">
              <a:lnSpc>
                <a:spcPct val="140300"/>
              </a:lnSpc>
              <a:spcBef>
                <a:spcPts val="100"/>
              </a:spcBef>
            </a:pPr>
            <a:endParaRPr lang="fr-FR" sz="1400" spc="254" dirty="0">
              <a:latin typeface="Verdana"/>
              <a:cs typeface="Verdana"/>
            </a:endParaRPr>
          </a:p>
          <a:p>
            <a:pPr marL="12700" marR="5080">
              <a:lnSpc>
                <a:spcPct val="140300"/>
              </a:lnSpc>
              <a:spcBef>
                <a:spcPts val="100"/>
              </a:spcBef>
            </a:pPr>
            <a:endParaRPr lang="fr-FR" sz="1400" spc="254" dirty="0">
              <a:latin typeface="Verdana"/>
              <a:cs typeface="Verdana"/>
            </a:endParaRPr>
          </a:p>
          <a:p>
            <a:pPr marL="12700" marR="5080">
              <a:lnSpc>
                <a:spcPct val="140300"/>
              </a:lnSpc>
              <a:spcBef>
                <a:spcPts val="100"/>
              </a:spcBef>
            </a:pPr>
            <a:r>
              <a:rPr lang="fr-FR" sz="1100" spc="254" dirty="0">
                <a:latin typeface="Verdana"/>
                <a:cs typeface="Verdana"/>
              </a:rPr>
              <a:t>D</a:t>
            </a:r>
            <a:r>
              <a:rPr sz="1100" spc="254" dirty="0" err="1">
                <a:latin typeface="Verdana"/>
                <a:cs typeface="Verdana"/>
              </a:rPr>
              <a:t>istance</a:t>
            </a:r>
            <a:r>
              <a:rPr sz="1100" dirty="0">
                <a:latin typeface="Verdana"/>
                <a:cs typeface="Verdana"/>
              </a:rPr>
              <a:t> </a:t>
            </a:r>
            <a:r>
              <a:rPr sz="1100" spc="-254" dirty="0">
                <a:latin typeface="Verdana"/>
                <a:cs typeface="Verdana"/>
              </a:rPr>
              <a:t>:</a:t>
            </a:r>
            <a:r>
              <a:rPr sz="1100" dirty="0">
                <a:latin typeface="Verdana"/>
                <a:cs typeface="Verdana"/>
              </a:rPr>
              <a:t> </a:t>
            </a:r>
            <a:r>
              <a:rPr sz="1100" spc="105" dirty="0">
                <a:latin typeface="Verdana"/>
                <a:cs typeface="Verdana"/>
              </a:rPr>
              <a:t>188</a:t>
            </a:r>
            <a:r>
              <a:rPr sz="1100" dirty="0">
                <a:latin typeface="Verdana"/>
                <a:cs typeface="Verdana"/>
              </a:rPr>
              <a:t> </a:t>
            </a:r>
            <a:r>
              <a:rPr sz="1100" spc="215" dirty="0">
                <a:latin typeface="Verdana"/>
                <a:cs typeface="Verdana"/>
              </a:rPr>
              <a:t>km </a:t>
            </a:r>
            <a:r>
              <a:rPr sz="1100" spc="254" dirty="0">
                <a:latin typeface="Verdana"/>
                <a:cs typeface="Verdana"/>
              </a:rPr>
              <a:t>Dénivelé</a:t>
            </a:r>
            <a:r>
              <a:rPr sz="1100" dirty="0">
                <a:latin typeface="Verdana"/>
                <a:cs typeface="Verdana"/>
              </a:rPr>
              <a:t> </a:t>
            </a:r>
            <a:r>
              <a:rPr sz="1100" spc="-254" dirty="0">
                <a:latin typeface="Verdana"/>
                <a:cs typeface="Verdana"/>
              </a:rPr>
              <a:t>:</a:t>
            </a:r>
            <a:r>
              <a:rPr sz="1100" dirty="0">
                <a:latin typeface="Verdana"/>
                <a:cs typeface="Verdana"/>
              </a:rPr>
              <a:t> </a:t>
            </a:r>
            <a:r>
              <a:rPr sz="1100" spc="470" dirty="0">
                <a:latin typeface="Verdana"/>
                <a:cs typeface="Verdana"/>
              </a:rPr>
              <a:t>5000</a:t>
            </a:r>
            <a:r>
              <a:rPr sz="1100" dirty="0">
                <a:latin typeface="Verdana"/>
                <a:cs typeface="Verdana"/>
              </a:rPr>
              <a:t> </a:t>
            </a:r>
            <a:r>
              <a:rPr sz="1100" spc="220" dirty="0">
                <a:latin typeface="Verdana"/>
                <a:cs typeface="Verdana"/>
              </a:rPr>
              <a:t>m</a:t>
            </a:r>
            <a:endParaRPr sz="11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br>
              <a:rPr lang="fr-FR" spc="20" dirty="0"/>
            </a:br>
            <a:r>
              <a:rPr lang="fr-FR" sz="1200" spc="20" dirty="0"/>
              <a:t>Parcours </a:t>
            </a:r>
            <a:r>
              <a:rPr sz="1200" spc="20" dirty="0"/>
              <a:t> </a:t>
            </a:r>
            <a:r>
              <a:rPr sz="1200" spc="480" dirty="0" err="1"/>
              <a:t>Vélo</a:t>
            </a:r>
            <a:endParaRPr sz="1200" spc="480" dirty="0"/>
          </a:p>
        </p:txBody>
      </p:sp>
      <p:sp>
        <p:nvSpPr>
          <p:cNvPr id="14" name="object 14"/>
          <p:cNvSpPr txBox="1"/>
          <p:nvPr/>
        </p:nvSpPr>
        <p:spPr>
          <a:xfrm>
            <a:off x="3620479" y="5636689"/>
            <a:ext cx="57150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Arial Black"/>
                <a:cs typeface="Arial Black"/>
              </a:rPr>
              <a:t>ST</a:t>
            </a:r>
            <a:r>
              <a:rPr sz="600" spc="-20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CLEMENT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37318" y="5010477"/>
            <a:ext cx="56324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GUILLESTRE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57032" y="5913752"/>
            <a:ext cx="67119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CHATEAUTOUX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88376" y="6597419"/>
            <a:ext cx="53340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CALEYERES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54800" y="6464602"/>
            <a:ext cx="61722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Arial Black"/>
                <a:cs typeface="Arial Black"/>
              </a:rPr>
              <a:t>LES</a:t>
            </a:r>
            <a:r>
              <a:rPr sz="600" spc="-30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ROUSSES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55229" y="6998230"/>
            <a:ext cx="39687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EMBRUN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20" name="object 20"/>
          <p:cNvSpPr txBox="1"/>
          <p:nvPr/>
        </p:nvSpPr>
        <p:spPr>
          <a:xfrm rot="20520000">
            <a:off x="2093366" y="7205349"/>
            <a:ext cx="254329" cy="38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00"/>
              </a:lnSpc>
            </a:pPr>
            <a:r>
              <a:rPr sz="300" dirty="0">
                <a:latin typeface="Arial Black"/>
                <a:cs typeface="Arial Black"/>
              </a:rPr>
              <a:t>PLAN</a:t>
            </a:r>
            <a:r>
              <a:rPr sz="300" spc="-10" dirty="0">
                <a:latin typeface="Arial Black"/>
                <a:cs typeface="Arial Black"/>
              </a:rPr>
              <a:t> d’EA</a:t>
            </a:r>
            <a:r>
              <a:rPr sz="450" spc="-15" baseline="9259" dirty="0">
                <a:latin typeface="Arial Black"/>
                <a:cs typeface="Arial Black"/>
              </a:rPr>
              <a:t>U</a:t>
            </a:r>
            <a:endParaRPr sz="450" baseline="9259">
              <a:latin typeface="Arial Black"/>
              <a:cs typeface="Arial Blac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55520" y="7095193"/>
            <a:ext cx="21399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" spc="-10" dirty="0">
                <a:latin typeface="Arial Black"/>
                <a:cs typeface="Arial Black"/>
              </a:rPr>
              <a:t>GARE</a:t>
            </a:r>
            <a:r>
              <a:rPr sz="300" spc="10" dirty="0">
                <a:latin typeface="Arial Black"/>
                <a:cs typeface="Arial Black"/>
              </a:rPr>
              <a:t> </a:t>
            </a:r>
            <a:r>
              <a:rPr sz="300" spc="-25" dirty="0">
                <a:latin typeface="Arial Black"/>
                <a:cs typeface="Arial Black"/>
              </a:rPr>
              <a:t>DE</a:t>
            </a:r>
            <a:r>
              <a:rPr sz="300" spc="500" dirty="0">
                <a:latin typeface="Arial Black"/>
                <a:cs typeface="Arial Black"/>
              </a:rPr>
              <a:t> </a:t>
            </a:r>
            <a:r>
              <a:rPr sz="300" spc="-10" dirty="0">
                <a:latin typeface="Arial Black"/>
                <a:cs typeface="Arial Black"/>
              </a:rPr>
              <a:t>SAVINE</a:t>
            </a:r>
            <a:r>
              <a:rPr sz="300" spc="500" dirty="0">
                <a:latin typeface="Arial Black"/>
                <a:cs typeface="Arial Black"/>
              </a:rPr>
              <a:t> </a:t>
            </a:r>
            <a:r>
              <a:rPr sz="300" dirty="0">
                <a:latin typeface="Arial Black"/>
                <a:cs typeface="Arial Black"/>
              </a:rPr>
              <a:t>LE</a:t>
            </a:r>
            <a:r>
              <a:rPr sz="300" spc="-5" dirty="0">
                <a:latin typeface="Arial Black"/>
                <a:cs typeface="Arial Black"/>
              </a:rPr>
              <a:t> </a:t>
            </a:r>
            <a:r>
              <a:rPr sz="300" spc="-25" dirty="0">
                <a:latin typeface="Arial Black"/>
                <a:cs typeface="Arial Black"/>
              </a:rPr>
              <a:t>LAC</a:t>
            </a:r>
            <a:endParaRPr sz="300">
              <a:latin typeface="Arial Black"/>
              <a:cs typeface="Arial Blac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69449" y="6436691"/>
            <a:ext cx="25463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20" dirty="0">
                <a:latin typeface="Arial Black"/>
                <a:cs typeface="Arial Black"/>
              </a:rPr>
              <a:t>925m</a:t>
            </a:r>
            <a:endParaRPr sz="600">
              <a:latin typeface="Arial Black"/>
              <a:cs typeface="Arial Black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254199" y="2623754"/>
            <a:ext cx="5151755" cy="4624705"/>
            <a:chOff x="1254199" y="2623754"/>
            <a:chExt cx="5151755" cy="4624705"/>
          </a:xfrm>
        </p:grpSpPr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99752" y="3442015"/>
              <a:ext cx="155787" cy="10988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49658" y="2623754"/>
              <a:ext cx="155788" cy="10988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06132" y="6265984"/>
              <a:ext cx="155788" cy="109888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81057" y="6392632"/>
              <a:ext cx="160759" cy="204014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255152" y="7044931"/>
              <a:ext cx="159385" cy="159385"/>
            </a:xfrm>
            <a:custGeom>
              <a:avLst/>
              <a:gdLst/>
              <a:ahLst/>
              <a:cxnLst/>
              <a:rect l="l" t="t" r="r" b="b"/>
              <a:pathLst>
                <a:path w="159384" h="159384">
                  <a:moveTo>
                    <a:pt x="79425" y="0"/>
                  </a:moveTo>
                  <a:lnTo>
                    <a:pt x="48509" y="6241"/>
                  </a:lnTo>
                  <a:lnTo>
                    <a:pt x="23263" y="23263"/>
                  </a:lnTo>
                  <a:lnTo>
                    <a:pt x="6241" y="48509"/>
                  </a:lnTo>
                  <a:lnTo>
                    <a:pt x="0" y="79425"/>
                  </a:lnTo>
                  <a:lnTo>
                    <a:pt x="6241" y="110327"/>
                  </a:lnTo>
                  <a:lnTo>
                    <a:pt x="23263" y="135566"/>
                  </a:lnTo>
                  <a:lnTo>
                    <a:pt x="48509" y="152584"/>
                  </a:lnTo>
                  <a:lnTo>
                    <a:pt x="79425" y="158826"/>
                  </a:lnTo>
                  <a:lnTo>
                    <a:pt x="110334" y="152584"/>
                  </a:lnTo>
                  <a:lnTo>
                    <a:pt x="135577" y="135566"/>
                  </a:lnTo>
                  <a:lnTo>
                    <a:pt x="152597" y="110327"/>
                  </a:lnTo>
                  <a:lnTo>
                    <a:pt x="158838" y="79425"/>
                  </a:lnTo>
                  <a:lnTo>
                    <a:pt x="152597" y="48509"/>
                  </a:lnTo>
                  <a:lnTo>
                    <a:pt x="135577" y="23263"/>
                  </a:lnTo>
                  <a:lnTo>
                    <a:pt x="110334" y="6241"/>
                  </a:lnTo>
                  <a:lnTo>
                    <a:pt x="79425" y="0"/>
                  </a:lnTo>
                  <a:close/>
                </a:path>
              </a:pathLst>
            </a:custGeom>
            <a:solidFill>
              <a:srgbClr val="E324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55152" y="7044931"/>
              <a:ext cx="159385" cy="159385"/>
            </a:xfrm>
            <a:custGeom>
              <a:avLst/>
              <a:gdLst/>
              <a:ahLst/>
              <a:cxnLst/>
              <a:rect l="l" t="t" r="r" b="b"/>
              <a:pathLst>
                <a:path w="159384" h="159384">
                  <a:moveTo>
                    <a:pt x="158838" y="79425"/>
                  </a:moveTo>
                  <a:lnTo>
                    <a:pt x="152597" y="110327"/>
                  </a:lnTo>
                  <a:lnTo>
                    <a:pt x="135577" y="135566"/>
                  </a:lnTo>
                  <a:lnTo>
                    <a:pt x="110334" y="152584"/>
                  </a:lnTo>
                  <a:lnTo>
                    <a:pt x="79425" y="158826"/>
                  </a:lnTo>
                  <a:lnTo>
                    <a:pt x="48509" y="152584"/>
                  </a:lnTo>
                  <a:lnTo>
                    <a:pt x="23263" y="135566"/>
                  </a:lnTo>
                  <a:lnTo>
                    <a:pt x="6241" y="110327"/>
                  </a:lnTo>
                  <a:lnTo>
                    <a:pt x="0" y="79425"/>
                  </a:lnTo>
                  <a:lnTo>
                    <a:pt x="6241" y="48509"/>
                  </a:lnTo>
                  <a:lnTo>
                    <a:pt x="23263" y="23263"/>
                  </a:lnTo>
                  <a:lnTo>
                    <a:pt x="48509" y="6241"/>
                  </a:lnTo>
                  <a:lnTo>
                    <a:pt x="79425" y="0"/>
                  </a:lnTo>
                  <a:lnTo>
                    <a:pt x="110334" y="6241"/>
                  </a:lnTo>
                  <a:lnTo>
                    <a:pt x="135577" y="23263"/>
                  </a:lnTo>
                  <a:lnTo>
                    <a:pt x="152597" y="48509"/>
                  </a:lnTo>
                  <a:lnTo>
                    <a:pt x="158838" y="7942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255153" y="7124357"/>
              <a:ext cx="159385" cy="123189"/>
            </a:xfrm>
            <a:custGeom>
              <a:avLst/>
              <a:gdLst/>
              <a:ahLst/>
              <a:cxnLst/>
              <a:rect l="l" t="t" r="r" b="b"/>
              <a:pathLst>
                <a:path w="159384" h="123190">
                  <a:moveTo>
                    <a:pt x="158864" y="0"/>
                  </a:moveTo>
                  <a:lnTo>
                    <a:pt x="0" y="0"/>
                  </a:lnTo>
                  <a:lnTo>
                    <a:pt x="0" y="122682"/>
                  </a:lnTo>
                  <a:lnTo>
                    <a:pt x="158864" y="122682"/>
                  </a:lnTo>
                  <a:lnTo>
                    <a:pt x="1588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255153" y="7124357"/>
              <a:ext cx="159385" cy="123189"/>
            </a:xfrm>
            <a:custGeom>
              <a:avLst/>
              <a:gdLst/>
              <a:ahLst/>
              <a:cxnLst/>
              <a:rect l="l" t="t" r="r" b="b"/>
              <a:pathLst>
                <a:path w="159384" h="123190">
                  <a:moveTo>
                    <a:pt x="158864" y="122682"/>
                  </a:moveTo>
                  <a:lnTo>
                    <a:pt x="0" y="122682"/>
                  </a:lnTo>
                  <a:lnTo>
                    <a:pt x="0" y="0"/>
                  </a:lnTo>
                  <a:lnTo>
                    <a:pt x="158864" y="0"/>
                  </a:lnTo>
                  <a:lnTo>
                    <a:pt x="158864" y="122682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1277552" y="7123147"/>
            <a:ext cx="12255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20</a:t>
            </a:r>
            <a:endParaRPr sz="550">
              <a:latin typeface="Arial Black"/>
              <a:cs typeface="Arial Blac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12074" y="6222341"/>
            <a:ext cx="608965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7155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Arial Black"/>
                <a:cs typeface="Arial Black"/>
              </a:rPr>
              <a:t>LES</a:t>
            </a:r>
            <a:r>
              <a:rPr sz="600" spc="-30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MEANS</a:t>
            </a:r>
            <a:r>
              <a:rPr sz="600" spc="500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1260M</a:t>
            </a:r>
            <a:endParaRPr sz="600">
              <a:latin typeface="Arial Black"/>
              <a:cs typeface="Arial Black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550" spc="-25" dirty="0">
                <a:latin typeface="Arial Black"/>
                <a:cs typeface="Arial Black"/>
              </a:rPr>
              <a:t>10</a:t>
            </a:r>
            <a:endParaRPr sz="550">
              <a:latin typeface="Arial Black"/>
              <a:cs typeface="Arial Black"/>
            </a:endParaRPr>
          </a:p>
        </p:txBody>
      </p:sp>
      <p:pic>
        <p:nvPicPr>
          <p:cNvPr id="34" name="object 3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54199" y="7532135"/>
            <a:ext cx="160770" cy="204019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1277552" y="7611302"/>
            <a:ext cx="12255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30</a:t>
            </a:r>
            <a:endParaRPr sz="550">
              <a:latin typeface="Arial Black"/>
              <a:cs typeface="Arial Black"/>
            </a:endParaRPr>
          </a:p>
        </p:txBody>
      </p:sp>
      <p:pic>
        <p:nvPicPr>
          <p:cNvPr id="36" name="object 3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77045" y="7233127"/>
            <a:ext cx="160769" cy="204017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2600399" y="7312295"/>
            <a:ext cx="12255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40</a:t>
            </a:r>
            <a:endParaRPr sz="550">
              <a:latin typeface="Arial Black"/>
              <a:cs typeface="Arial Black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3200196" y="6322324"/>
            <a:ext cx="161290" cy="204470"/>
            <a:chOff x="3200196" y="6322324"/>
            <a:chExt cx="161290" cy="204470"/>
          </a:xfrm>
        </p:grpSpPr>
        <p:sp>
          <p:nvSpPr>
            <p:cNvPr id="39" name="object 39"/>
            <p:cNvSpPr/>
            <p:nvPr/>
          </p:nvSpPr>
          <p:spPr>
            <a:xfrm>
              <a:off x="3201154" y="6323276"/>
              <a:ext cx="159385" cy="159385"/>
            </a:xfrm>
            <a:custGeom>
              <a:avLst/>
              <a:gdLst/>
              <a:ahLst/>
              <a:cxnLst/>
              <a:rect l="l" t="t" r="r" b="b"/>
              <a:pathLst>
                <a:path w="159385" h="159385">
                  <a:moveTo>
                    <a:pt x="79425" y="0"/>
                  </a:moveTo>
                  <a:lnTo>
                    <a:pt x="48504" y="6241"/>
                  </a:lnTo>
                  <a:lnTo>
                    <a:pt x="23258" y="23261"/>
                  </a:lnTo>
                  <a:lnTo>
                    <a:pt x="6239" y="48504"/>
                  </a:lnTo>
                  <a:lnTo>
                    <a:pt x="0" y="79413"/>
                  </a:lnTo>
                  <a:lnTo>
                    <a:pt x="6239" y="110321"/>
                  </a:lnTo>
                  <a:lnTo>
                    <a:pt x="23258" y="135564"/>
                  </a:lnTo>
                  <a:lnTo>
                    <a:pt x="48504" y="152584"/>
                  </a:lnTo>
                  <a:lnTo>
                    <a:pt x="79425" y="158826"/>
                  </a:lnTo>
                  <a:lnTo>
                    <a:pt x="110327" y="152584"/>
                  </a:lnTo>
                  <a:lnTo>
                    <a:pt x="135566" y="135564"/>
                  </a:lnTo>
                  <a:lnTo>
                    <a:pt x="152584" y="110321"/>
                  </a:lnTo>
                  <a:lnTo>
                    <a:pt x="158826" y="79413"/>
                  </a:lnTo>
                  <a:lnTo>
                    <a:pt x="152584" y="48504"/>
                  </a:lnTo>
                  <a:lnTo>
                    <a:pt x="135566" y="23261"/>
                  </a:lnTo>
                  <a:lnTo>
                    <a:pt x="110327" y="6241"/>
                  </a:lnTo>
                  <a:lnTo>
                    <a:pt x="79425" y="0"/>
                  </a:lnTo>
                  <a:close/>
                </a:path>
              </a:pathLst>
            </a:custGeom>
            <a:solidFill>
              <a:srgbClr val="E324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01154" y="6323276"/>
              <a:ext cx="159385" cy="159385"/>
            </a:xfrm>
            <a:custGeom>
              <a:avLst/>
              <a:gdLst/>
              <a:ahLst/>
              <a:cxnLst/>
              <a:rect l="l" t="t" r="r" b="b"/>
              <a:pathLst>
                <a:path w="159385" h="159385">
                  <a:moveTo>
                    <a:pt x="158826" y="79413"/>
                  </a:moveTo>
                  <a:lnTo>
                    <a:pt x="152584" y="110321"/>
                  </a:lnTo>
                  <a:lnTo>
                    <a:pt x="135566" y="135564"/>
                  </a:lnTo>
                  <a:lnTo>
                    <a:pt x="110327" y="152584"/>
                  </a:lnTo>
                  <a:lnTo>
                    <a:pt x="79425" y="158826"/>
                  </a:lnTo>
                  <a:lnTo>
                    <a:pt x="48504" y="152584"/>
                  </a:lnTo>
                  <a:lnTo>
                    <a:pt x="23258" y="135564"/>
                  </a:lnTo>
                  <a:lnTo>
                    <a:pt x="6239" y="110321"/>
                  </a:lnTo>
                  <a:lnTo>
                    <a:pt x="0" y="79413"/>
                  </a:lnTo>
                  <a:lnTo>
                    <a:pt x="6239" y="48504"/>
                  </a:lnTo>
                  <a:lnTo>
                    <a:pt x="23258" y="23261"/>
                  </a:lnTo>
                  <a:lnTo>
                    <a:pt x="48504" y="6241"/>
                  </a:lnTo>
                  <a:lnTo>
                    <a:pt x="79425" y="0"/>
                  </a:lnTo>
                  <a:lnTo>
                    <a:pt x="110327" y="6241"/>
                  </a:lnTo>
                  <a:lnTo>
                    <a:pt x="135566" y="23261"/>
                  </a:lnTo>
                  <a:lnTo>
                    <a:pt x="152584" y="48504"/>
                  </a:lnTo>
                  <a:lnTo>
                    <a:pt x="158826" y="79413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201149" y="6402692"/>
              <a:ext cx="159385" cy="123189"/>
            </a:xfrm>
            <a:custGeom>
              <a:avLst/>
              <a:gdLst/>
              <a:ahLst/>
              <a:cxnLst/>
              <a:rect l="l" t="t" r="r" b="b"/>
              <a:pathLst>
                <a:path w="159385" h="123190">
                  <a:moveTo>
                    <a:pt x="158851" y="0"/>
                  </a:moveTo>
                  <a:lnTo>
                    <a:pt x="0" y="0"/>
                  </a:lnTo>
                  <a:lnTo>
                    <a:pt x="0" y="122682"/>
                  </a:lnTo>
                  <a:lnTo>
                    <a:pt x="158851" y="122682"/>
                  </a:lnTo>
                  <a:lnTo>
                    <a:pt x="1588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201149" y="6402692"/>
              <a:ext cx="159385" cy="123189"/>
            </a:xfrm>
            <a:custGeom>
              <a:avLst/>
              <a:gdLst/>
              <a:ahLst/>
              <a:cxnLst/>
              <a:rect l="l" t="t" r="r" b="b"/>
              <a:pathLst>
                <a:path w="159385" h="123190">
                  <a:moveTo>
                    <a:pt x="158851" y="122682"/>
                  </a:moveTo>
                  <a:lnTo>
                    <a:pt x="0" y="122682"/>
                  </a:lnTo>
                  <a:lnTo>
                    <a:pt x="0" y="0"/>
                  </a:lnTo>
                  <a:lnTo>
                    <a:pt x="158851" y="0"/>
                  </a:lnTo>
                  <a:lnTo>
                    <a:pt x="158851" y="122682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3220467" y="6345251"/>
            <a:ext cx="108331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25" baseline="-40404" dirty="0">
                <a:latin typeface="Arial Black"/>
                <a:cs typeface="Arial Black"/>
              </a:rPr>
              <a:t>50</a:t>
            </a:r>
            <a:r>
              <a:rPr sz="825" spc="337" baseline="-40404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ST</a:t>
            </a:r>
            <a:r>
              <a:rPr sz="600" spc="-5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ANDRE</a:t>
            </a:r>
            <a:r>
              <a:rPr sz="600" spc="-5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D’EMBRUN</a:t>
            </a:r>
            <a:endParaRPr sz="600">
              <a:latin typeface="Arial Black"/>
              <a:cs typeface="Arial Black"/>
            </a:endParaRPr>
          </a:p>
        </p:txBody>
      </p:sp>
      <p:pic>
        <p:nvPicPr>
          <p:cNvPr id="44" name="object 4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99619" y="5384273"/>
            <a:ext cx="160774" cy="204019"/>
          </a:xfrm>
          <a:prstGeom prst="rect">
            <a:avLst/>
          </a:prstGeom>
        </p:spPr>
      </p:pic>
      <p:sp>
        <p:nvSpPr>
          <p:cNvPr id="45" name="object 45"/>
          <p:cNvSpPr txBox="1"/>
          <p:nvPr/>
        </p:nvSpPr>
        <p:spPr>
          <a:xfrm>
            <a:off x="3719897" y="5458827"/>
            <a:ext cx="12255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60</a:t>
            </a:r>
            <a:endParaRPr sz="550">
              <a:latin typeface="Arial Black"/>
              <a:cs typeface="Arial Black"/>
            </a:endParaRPr>
          </a:p>
        </p:txBody>
      </p:sp>
      <p:pic>
        <p:nvPicPr>
          <p:cNvPr id="46" name="object 4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42218" y="4884234"/>
            <a:ext cx="160756" cy="204007"/>
          </a:xfrm>
          <a:prstGeom prst="rect">
            <a:avLst/>
          </a:prstGeom>
        </p:spPr>
      </p:pic>
      <p:sp>
        <p:nvSpPr>
          <p:cNvPr id="47" name="object 47"/>
          <p:cNvSpPr txBox="1"/>
          <p:nvPr/>
        </p:nvSpPr>
        <p:spPr>
          <a:xfrm>
            <a:off x="4862493" y="4958777"/>
            <a:ext cx="12255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70</a:t>
            </a:r>
            <a:endParaRPr sz="550">
              <a:latin typeface="Arial Black"/>
              <a:cs typeface="Arial Black"/>
            </a:endParaRPr>
          </a:p>
        </p:txBody>
      </p:sp>
      <p:pic>
        <p:nvPicPr>
          <p:cNvPr id="48" name="object 4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658445" y="4223357"/>
            <a:ext cx="160770" cy="204002"/>
          </a:xfrm>
          <a:prstGeom prst="rect">
            <a:avLst/>
          </a:prstGeom>
        </p:spPr>
      </p:pic>
      <p:sp>
        <p:nvSpPr>
          <p:cNvPr id="49" name="object 49"/>
          <p:cNvSpPr txBox="1"/>
          <p:nvPr/>
        </p:nvSpPr>
        <p:spPr>
          <a:xfrm>
            <a:off x="5535309" y="4297906"/>
            <a:ext cx="405130" cy="22732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80</a:t>
            </a:r>
            <a:endParaRPr sz="55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400" dirty="0">
                <a:latin typeface="Arial Black"/>
                <a:cs typeface="Arial Black"/>
              </a:rPr>
              <a:t>Gorge</a:t>
            </a:r>
            <a:r>
              <a:rPr sz="400" spc="5" dirty="0">
                <a:latin typeface="Arial Black"/>
                <a:cs typeface="Arial Black"/>
              </a:rPr>
              <a:t> </a:t>
            </a:r>
            <a:r>
              <a:rPr sz="400" dirty="0">
                <a:latin typeface="Arial Black"/>
                <a:cs typeface="Arial Black"/>
              </a:rPr>
              <a:t>du</a:t>
            </a:r>
            <a:r>
              <a:rPr sz="400" spc="5" dirty="0">
                <a:latin typeface="Arial Black"/>
                <a:cs typeface="Arial Black"/>
              </a:rPr>
              <a:t> </a:t>
            </a:r>
            <a:r>
              <a:rPr sz="400" spc="-20" dirty="0">
                <a:latin typeface="Arial Black"/>
                <a:cs typeface="Arial Black"/>
              </a:rPr>
              <a:t>Guil</a:t>
            </a:r>
            <a:endParaRPr sz="400">
              <a:latin typeface="Arial Black"/>
              <a:cs typeface="Arial Black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4921618" y="2283098"/>
            <a:ext cx="409575" cy="942340"/>
            <a:chOff x="4921618" y="2283098"/>
            <a:chExt cx="409575" cy="942340"/>
          </a:xfrm>
        </p:grpSpPr>
        <p:pic>
          <p:nvPicPr>
            <p:cNvPr id="51" name="object 5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169966" y="2283098"/>
              <a:ext cx="160769" cy="204006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921618" y="3021074"/>
              <a:ext cx="160769" cy="204001"/>
            </a:xfrm>
            <a:prstGeom prst="rect">
              <a:avLst/>
            </a:prstGeom>
          </p:spPr>
        </p:pic>
      </p:grpSp>
      <p:sp>
        <p:nvSpPr>
          <p:cNvPr id="53" name="object 53"/>
          <p:cNvSpPr txBox="1"/>
          <p:nvPr/>
        </p:nvSpPr>
        <p:spPr>
          <a:xfrm>
            <a:off x="4943561" y="3095622"/>
            <a:ext cx="12255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90</a:t>
            </a:r>
            <a:endParaRPr sz="550">
              <a:latin typeface="Arial Black"/>
              <a:cs typeface="Arial Black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164830" y="2358494"/>
            <a:ext cx="17081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100</a:t>
            </a:r>
            <a:endParaRPr sz="550">
              <a:latin typeface="Arial Black"/>
              <a:cs typeface="Arial Black"/>
            </a:endParaRPr>
          </a:p>
        </p:txBody>
      </p:sp>
      <p:pic>
        <p:nvPicPr>
          <p:cNvPr id="55" name="object 5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542508" y="1552450"/>
            <a:ext cx="160771" cy="203997"/>
          </a:xfrm>
          <a:prstGeom prst="rect">
            <a:avLst/>
          </a:prstGeom>
        </p:spPr>
      </p:pic>
      <p:sp>
        <p:nvSpPr>
          <p:cNvPr id="56" name="object 56"/>
          <p:cNvSpPr txBox="1"/>
          <p:nvPr/>
        </p:nvSpPr>
        <p:spPr>
          <a:xfrm>
            <a:off x="4537354" y="1627867"/>
            <a:ext cx="17081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110</a:t>
            </a:r>
            <a:endParaRPr sz="550">
              <a:latin typeface="Arial Black"/>
              <a:cs typeface="Arial Black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3319810" y="1754553"/>
            <a:ext cx="161290" cy="161290"/>
            <a:chOff x="3319810" y="1754553"/>
            <a:chExt cx="161290" cy="161290"/>
          </a:xfrm>
        </p:grpSpPr>
        <p:sp>
          <p:nvSpPr>
            <p:cNvPr id="58" name="object 58"/>
            <p:cNvSpPr/>
            <p:nvPr/>
          </p:nvSpPr>
          <p:spPr>
            <a:xfrm>
              <a:off x="3320763" y="1755505"/>
              <a:ext cx="159385" cy="159385"/>
            </a:xfrm>
            <a:custGeom>
              <a:avLst/>
              <a:gdLst/>
              <a:ahLst/>
              <a:cxnLst/>
              <a:rect l="l" t="t" r="r" b="b"/>
              <a:pathLst>
                <a:path w="159385" h="159385">
                  <a:moveTo>
                    <a:pt x="79425" y="0"/>
                  </a:moveTo>
                  <a:lnTo>
                    <a:pt x="48504" y="6239"/>
                  </a:lnTo>
                  <a:lnTo>
                    <a:pt x="23258" y="23256"/>
                  </a:lnTo>
                  <a:lnTo>
                    <a:pt x="6239" y="48498"/>
                  </a:lnTo>
                  <a:lnTo>
                    <a:pt x="0" y="79413"/>
                  </a:lnTo>
                  <a:lnTo>
                    <a:pt x="6239" y="110319"/>
                  </a:lnTo>
                  <a:lnTo>
                    <a:pt x="23258" y="135558"/>
                  </a:lnTo>
                  <a:lnTo>
                    <a:pt x="48504" y="152574"/>
                  </a:lnTo>
                  <a:lnTo>
                    <a:pt x="79425" y="158813"/>
                  </a:lnTo>
                  <a:lnTo>
                    <a:pt x="110327" y="152574"/>
                  </a:lnTo>
                  <a:lnTo>
                    <a:pt x="135566" y="135558"/>
                  </a:lnTo>
                  <a:lnTo>
                    <a:pt x="152584" y="110319"/>
                  </a:lnTo>
                  <a:lnTo>
                    <a:pt x="158826" y="79413"/>
                  </a:lnTo>
                  <a:lnTo>
                    <a:pt x="152584" y="48498"/>
                  </a:lnTo>
                  <a:lnTo>
                    <a:pt x="135566" y="23256"/>
                  </a:lnTo>
                  <a:lnTo>
                    <a:pt x="110327" y="6239"/>
                  </a:lnTo>
                  <a:lnTo>
                    <a:pt x="79425" y="0"/>
                  </a:lnTo>
                  <a:close/>
                </a:path>
              </a:pathLst>
            </a:custGeom>
            <a:solidFill>
              <a:srgbClr val="E324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320763" y="1755505"/>
              <a:ext cx="159385" cy="159385"/>
            </a:xfrm>
            <a:custGeom>
              <a:avLst/>
              <a:gdLst/>
              <a:ahLst/>
              <a:cxnLst/>
              <a:rect l="l" t="t" r="r" b="b"/>
              <a:pathLst>
                <a:path w="159385" h="159385">
                  <a:moveTo>
                    <a:pt x="158826" y="79413"/>
                  </a:moveTo>
                  <a:lnTo>
                    <a:pt x="152584" y="110319"/>
                  </a:lnTo>
                  <a:lnTo>
                    <a:pt x="135566" y="135558"/>
                  </a:lnTo>
                  <a:lnTo>
                    <a:pt x="110327" y="152574"/>
                  </a:lnTo>
                  <a:lnTo>
                    <a:pt x="79425" y="158813"/>
                  </a:lnTo>
                  <a:lnTo>
                    <a:pt x="48504" y="152574"/>
                  </a:lnTo>
                  <a:lnTo>
                    <a:pt x="23258" y="135558"/>
                  </a:lnTo>
                  <a:lnTo>
                    <a:pt x="6239" y="110319"/>
                  </a:lnTo>
                  <a:lnTo>
                    <a:pt x="0" y="79413"/>
                  </a:lnTo>
                  <a:lnTo>
                    <a:pt x="6239" y="48498"/>
                  </a:lnTo>
                  <a:lnTo>
                    <a:pt x="23258" y="23256"/>
                  </a:lnTo>
                  <a:lnTo>
                    <a:pt x="48504" y="6239"/>
                  </a:lnTo>
                  <a:lnTo>
                    <a:pt x="79425" y="0"/>
                  </a:lnTo>
                  <a:lnTo>
                    <a:pt x="110327" y="6239"/>
                  </a:lnTo>
                  <a:lnTo>
                    <a:pt x="135566" y="23256"/>
                  </a:lnTo>
                  <a:lnTo>
                    <a:pt x="152584" y="48498"/>
                  </a:lnTo>
                  <a:lnTo>
                    <a:pt x="158826" y="79413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0" name="object 60"/>
          <p:cNvGrpSpPr/>
          <p:nvPr/>
        </p:nvGrpSpPr>
        <p:grpSpPr>
          <a:xfrm>
            <a:off x="3319805" y="1833969"/>
            <a:ext cx="161290" cy="125095"/>
            <a:chOff x="3319805" y="1833969"/>
            <a:chExt cx="161290" cy="125095"/>
          </a:xfrm>
        </p:grpSpPr>
        <p:sp>
          <p:nvSpPr>
            <p:cNvPr id="61" name="object 61"/>
            <p:cNvSpPr/>
            <p:nvPr/>
          </p:nvSpPr>
          <p:spPr>
            <a:xfrm>
              <a:off x="3320758" y="1834921"/>
              <a:ext cx="159385" cy="123189"/>
            </a:xfrm>
            <a:custGeom>
              <a:avLst/>
              <a:gdLst/>
              <a:ahLst/>
              <a:cxnLst/>
              <a:rect l="l" t="t" r="r" b="b"/>
              <a:pathLst>
                <a:path w="159385" h="123189">
                  <a:moveTo>
                    <a:pt x="158851" y="0"/>
                  </a:moveTo>
                  <a:lnTo>
                    <a:pt x="0" y="0"/>
                  </a:lnTo>
                  <a:lnTo>
                    <a:pt x="0" y="122681"/>
                  </a:lnTo>
                  <a:lnTo>
                    <a:pt x="158851" y="122681"/>
                  </a:lnTo>
                  <a:lnTo>
                    <a:pt x="1588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320758" y="1834921"/>
              <a:ext cx="159385" cy="123189"/>
            </a:xfrm>
            <a:custGeom>
              <a:avLst/>
              <a:gdLst/>
              <a:ahLst/>
              <a:cxnLst/>
              <a:rect l="l" t="t" r="r" b="b"/>
              <a:pathLst>
                <a:path w="159385" h="123189">
                  <a:moveTo>
                    <a:pt x="158851" y="122681"/>
                  </a:moveTo>
                  <a:lnTo>
                    <a:pt x="0" y="122681"/>
                  </a:lnTo>
                  <a:lnTo>
                    <a:pt x="0" y="0"/>
                  </a:lnTo>
                  <a:lnTo>
                    <a:pt x="158851" y="0"/>
                  </a:lnTo>
                  <a:lnTo>
                    <a:pt x="158851" y="12268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3314650" y="1829976"/>
            <a:ext cx="17081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120</a:t>
            </a:r>
            <a:endParaRPr sz="550">
              <a:latin typeface="Arial Black"/>
              <a:cs typeface="Arial Black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2631452" y="2608114"/>
            <a:ext cx="593725" cy="1189355"/>
            <a:chOff x="2631452" y="2608114"/>
            <a:chExt cx="593725" cy="1189355"/>
          </a:xfrm>
        </p:grpSpPr>
        <p:pic>
          <p:nvPicPr>
            <p:cNvPr id="65" name="object 6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631452" y="2608114"/>
              <a:ext cx="160756" cy="204008"/>
            </a:xfrm>
            <a:prstGeom prst="rect">
              <a:avLst/>
            </a:prstGeom>
          </p:spPr>
        </p:pic>
        <p:sp>
          <p:nvSpPr>
            <p:cNvPr id="66" name="object 66"/>
            <p:cNvSpPr/>
            <p:nvPr/>
          </p:nvSpPr>
          <p:spPr>
            <a:xfrm>
              <a:off x="3064952" y="3594338"/>
              <a:ext cx="159385" cy="159385"/>
            </a:xfrm>
            <a:custGeom>
              <a:avLst/>
              <a:gdLst/>
              <a:ahLst/>
              <a:cxnLst/>
              <a:rect l="l" t="t" r="r" b="b"/>
              <a:pathLst>
                <a:path w="159385" h="159385">
                  <a:moveTo>
                    <a:pt x="79425" y="0"/>
                  </a:moveTo>
                  <a:lnTo>
                    <a:pt x="48504" y="6239"/>
                  </a:lnTo>
                  <a:lnTo>
                    <a:pt x="23258" y="23256"/>
                  </a:lnTo>
                  <a:lnTo>
                    <a:pt x="6239" y="48498"/>
                  </a:lnTo>
                  <a:lnTo>
                    <a:pt x="0" y="79413"/>
                  </a:lnTo>
                  <a:lnTo>
                    <a:pt x="6239" y="110321"/>
                  </a:lnTo>
                  <a:lnTo>
                    <a:pt x="23258" y="135564"/>
                  </a:lnTo>
                  <a:lnTo>
                    <a:pt x="48504" y="152584"/>
                  </a:lnTo>
                  <a:lnTo>
                    <a:pt x="79425" y="158826"/>
                  </a:lnTo>
                  <a:lnTo>
                    <a:pt x="110327" y="152584"/>
                  </a:lnTo>
                  <a:lnTo>
                    <a:pt x="135566" y="135564"/>
                  </a:lnTo>
                  <a:lnTo>
                    <a:pt x="152584" y="110321"/>
                  </a:lnTo>
                  <a:lnTo>
                    <a:pt x="158826" y="79413"/>
                  </a:lnTo>
                  <a:lnTo>
                    <a:pt x="152584" y="48498"/>
                  </a:lnTo>
                  <a:lnTo>
                    <a:pt x="135566" y="23256"/>
                  </a:lnTo>
                  <a:lnTo>
                    <a:pt x="110327" y="6239"/>
                  </a:lnTo>
                  <a:lnTo>
                    <a:pt x="79425" y="0"/>
                  </a:lnTo>
                  <a:close/>
                </a:path>
              </a:pathLst>
            </a:custGeom>
            <a:solidFill>
              <a:srgbClr val="E324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064952" y="3594338"/>
              <a:ext cx="159385" cy="159385"/>
            </a:xfrm>
            <a:custGeom>
              <a:avLst/>
              <a:gdLst/>
              <a:ahLst/>
              <a:cxnLst/>
              <a:rect l="l" t="t" r="r" b="b"/>
              <a:pathLst>
                <a:path w="159385" h="159385">
                  <a:moveTo>
                    <a:pt x="158826" y="79413"/>
                  </a:moveTo>
                  <a:lnTo>
                    <a:pt x="152584" y="110321"/>
                  </a:lnTo>
                  <a:lnTo>
                    <a:pt x="135566" y="135564"/>
                  </a:lnTo>
                  <a:lnTo>
                    <a:pt x="110327" y="152584"/>
                  </a:lnTo>
                  <a:lnTo>
                    <a:pt x="79425" y="158826"/>
                  </a:lnTo>
                  <a:lnTo>
                    <a:pt x="48504" y="152584"/>
                  </a:lnTo>
                  <a:lnTo>
                    <a:pt x="23258" y="135564"/>
                  </a:lnTo>
                  <a:lnTo>
                    <a:pt x="6239" y="110321"/>
                  </a:lnTo>
                  <a:lnTo>
                    <a:pt x="0" y="79413"/>
                  </a:lnTo>
                  <a:lnTo>
                    <a:pt x="6239" y="48498"/>
                  </a:lnTo>
                  <a:lnTo>
                    <a:pt x="23258" y="23256"/>
                  </a:lnTo>
                  <a:lnTo>
                    <a:pt x="48504" y="6239"/>
                  </a:lnTo>
                  <a:lnTo>
                    <a:pt x="79425" y="0"/>
                  </a:lnTo>
                  <a:lnTo>
                    <a:pt x="110327" y="6239"/>
                  </a:lnTo>
                  <a:lnTo>
                    <a:pt x="135566" y="23256"/>
                  </a:lnTo>
                  <a:lnTo>
                    <a:pt x="152584" y="48498"/>
                  </a:lnTo>
                  <a:lnTo>
                    <a:pt x="158826" y="79413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064954" y="3673754"/>
              <a:ext cx="159385" cy="123189"/>
            </a:xfrm>
            <a:custGeom>
              <a:avLst/>
              <a:gdLst/>
              <a:ahLst/>
              <a:cxnLst/>
              <a:rect l="l" t="t" r="r" b="b"/>
              <a:pathLst>
                <a:path w="159385" h="123189">
                  <a:moveTo>
                    <a:pt x="158851" y="0"/>
                  </a:moveTo>
                  <a:lnTo>
                    <a:pt x="0" y="0"/>
                  </a:lnTo>
                  <a:lnTo>
                    <a:pt x="0" y="122681"/>
                  </a:lnTo>
                  <a:lnTo>
                    <a:pt x="158851" y="122681"/>
                  </a:lnTo>
                  <a:lnTo>
                    <a:pt x="1588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064954" y="3673754"/>
              <a:ext cx="159385" cy="123189"/>
            </a:xfrm>
            <a:custGeom>
              <a:avLst/>
              <a:gdLst/>
              <a:ahLst/>
              <a:cxnLst/>
              <a:rect l="l" t="t" r="r" b="b"/>
              <a:pathLst>
                <a:path w="159385" h="123189">
                  <a:moveTo>
                    <a:pt x="158851" y="122681"/>
                  </a:moveTo>
                  <a:lnTo>
                    <a:pt x="0" y="122681"/>
                  </a:lnTo>
                  <a:lnTo>
                    <a:pt x="0" y="0"/>
                  </a:lnTo>
                  <a:lnTo>
                    <a:pt x="158851" y="0"/>
                  </a:lnTo>
                  <a:lnTo>
                    <a:pt x="158851" y="12268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3058839" y="3668809"/>
            <a:ext cx="17081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140</a:t>
            </a:r>
            <a:endParaRPr sz="550">
              <a:latin typeface="Arial Black"/>
              <a:cs typeface="Arial Black"/>
            </a:endParaRPr>
          </a:p>
        </p:txBody>
      </p:sp>
      <p:pic>
        <p:nvPicPr>
          <p:cNvPr id="71" name="object 7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516753" y="4557228"/>
            <a:ext cx="160760" cy="204001"/>
          </a:xfrm>
          <a:prstGeom prst="rect">
            <a:avLst/>
          </a:prstGeom>
        </p:spPr>
      </p:pic>
      <p:sp>
        <p:nvSpPr>
          <p:cNvPr id="72" name="object 72"/>
          <p:cNvSpPr txBox="1"/>
          <p:nvPr/>
        </p:nvSpPr>
        <p:spPr>
          <a:xfrm>
            <a:off x="3511586" y="4632645"/>
            <a:ext cx="17081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150</a:t>
            </a:r>
            <a:endParaRPr sz="550">
              <a:latin typeface="Arial Black"/>
              <a:cs typeface="Arial Black"/>
            </a:endParaRPr>
          </a:p>
        </p:txBody>
      </p:sp>
      <p:grpSp>
        <p:nvGrpSpPr>
          <p:cNvPr id="73" name="object 73"/>
          <p:cNvGrpSpPr/>
          <p:nvPr/>
        </p:nvGrpSpPr>
        <p:grpSpPr>
          <a:xfrm>
            <a:off x="2891929" y="5489594"/>
            <a:ext cx="470534" cy="996315"/>
            <a:chOff x="2891929" y="5489594"/>
            <a:chExt cx="470534" cy="996315"/>
          </a:xfrm>
        </p:grpSpPr>
        <p:pic>
          <p:nvPicPr>
            <p:cNvPr id="74" name="object 7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201327" y="5489594"/>
              <a:ext cx="160756" cy="204006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891929" y="6281806"/>
              <a:ext cx="160769" cy="204007"/>
            </a:xfrm>
            <a:prstGeom prst="rect">
              <a:avLst/>
            </a:prstGeom>
          </p:spPr>
        </p:pic>
      </p:grpSp>
      <p:sp>
        <p:nvSpPr>
          <p:cNvPr id="76" name="object 76"/>
          <p:cNvSpPr txBox="1"/>
          <p:nvPr/>
        </p:nvSpPr>
        <p:spPr>
          <a:xfrm>
            <a:off x="2886782" y="6357227"/>
            <a:ext cx="17081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170</a:t>
            </a:r>
            <a:endParaRPr sz="550">
              <a:latin typeface="Arial Black"/>
              <a:cs typeface="Arial Black"/>
            </a:endParaRPr>
          </a:p>
        </p:txBody>
      </p:sp>
      <p:pic>
        <p:nvPicPr>
          <p:cNvPr id="77" name="object 7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441761" y="6423365"/>
            <a:ext cx="160760" cy="204015"/>
          </a:xfrm>
          <a:prstGeom prst="rect">
            <a:avLst/>
          </a:prstGeom>
        </p:spPr>
      </p:pic>
      <p:sp>
        <p:nvSpPr>
          <p:cNvPr id="78" name="object 78"/>
          <p:cNvSpPr txBox="1"/>
          <p:nvPr/>
        </p:nvSpPr>
        <p:spPr>
          <a:xfrm>
            <a:off x="2436595" y="6498788"/>
            <a:ext cx="17081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180</a:t>
            </a:r>
            <a:endParaRPr sz="550">
              <a:latin typeface="Arial Black"/>
              <a:cs typeface="Arial Black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1204280" y="1512201"/>
            <a:ext cx="2917190" cy="5986780"/>
            <a:chOff x="1204280" y="1512201"/>
            <a:chExt cx="2917190" cy="5986780"/>
          </a:xfrm>
        </p:grpSpPr>
        <p:sp>
          <p:nvSpPr>
            <p:cNvPr id="80" name="object 80"/>
            <p:cNvSpPr/>
            <p:nvPr/>
          </p:nvSpPr>
          <p:spPr>
            <a:xfrm>
              <a:off x="3400179" y="1531251"/>
              <a:ext cx="702310" cy="716280"/>
            </a:xfrm>
            <a:custGeom>
              <a:avLst/>
              <a:gdLst/>
              <a:ahLst/>
              <a:cxnLst/>
              <a:rect l="l" t="t" r="r" b="b"/>
              <a:pathLst>
                <a:path w="702310" h="716280">
                  <a:moveTo>
                    <a:pt x="702068" y="139001"/>
                  </a:moveTo>
                  <a:lnTo>
                    <a:pt x="655510" y="0"/>
                  </a:lnTo>
                  <a:lnTo>
                    <a:pt x="579564" y="33248"/>
                  </a:lnTo>
                  <a:lnTo>
                    <a:pt x="136652" y="465556"/>
                  </a:lnTo>
                  <a:lnTo>
                    <a:pt x="0" y="635469"/>
                  </a:lnTo>
                  <a:lnTo>
                    <a:pt x="0" y="716191"/>
                  </a:lnTo>
                </a:path>
              </a:pathLst>
            </a:custGeom>
            <a:ln w="38100">
              <a:solidFill>
                <a:srgbClr val="008A3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223330" y="7118250"/>
              <a:ext cx="1525270" cy="361950"/>
            </a:xfrm>
            <a:custGeom>
              <a:avLst/>
              <a:gdLst/>
              <a:ahLst/>
              <a:cxnLst/>
              <a:rect l="l" t="t" r="r" b="b"/>
              <a:pathLst>
                <a:path w="1525270" h="361950">
                  <a:moveTo>
                    <a:pt x="0" y="361632"/>
                  </a:moveTo>
                  <a:lnTo>
                    <a:pt x="127215" y="360718"/>
                  </a:lnTo>
                  <a:lnTo>
                    <a:pt x="207327" y="265061"/>
                  </a:lnTo>
                  <a:lnTo>
                    <a:pt x="346214" y="241503"/>
                  </a:lnTo>
                  <a:lnTo>
                    <a:pt x="493229" y="175539"/>
                  </a:lnTo>
                  <a:lnTo>
                    <a:pt x="531520" y="360718"/>
                  </a:lnTo>
                  <a:lnTo>
                    <a:pt x="789546" y="361632"/>
                  </a:lnTo>
                  <a:lnTo>
                    <a:pt x="852843" y="268579"/>
                  </a:lnTo>
                  <a:lnTo>
                    <a:pt x="1286319" y="199097"/>
                  </a:lnTo>
                  <a:lnTo>
                    <a:pt x="1474787" y="0"/>
                  </a:lnTo>
                  <a:lnTo>
                    <a:pt x="1524812" y="27736"/>
                  </a:lnTo>
                </a:path>
              </a:pathLst>
            </a:custGeom>
            <a:ln w="38100">
              <a:solidFill>
                <a:srgbClr val="008A3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82"/>
          <p:cNvSpPr txBox="1"/>
          <p:nvPr/>
        </p:nvSpPr>
        <p:spPr>
          <a:xfrm>
            <a:off x="1891958" y="7432275"/>
            <a:ext cx="528320" cy="32131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262255">
              <a:lnSpc>
                <a:spcPct val="100000"/>
              </a:lnSpc>
              <a:spcBef>
                <a:spcPts val="270"/>
              </a:spcBef>
            </a:pPr>
            <a:r>
              <a:rPr sz="450" dirty="0">
                <a:solidFill>
                  <a:srgbClr val="048210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048210"/>
                </a:solidFill>
                <a:latin typeface="Arial Black"/>
                <a:cs typeface="Arial Black"/>
              </a:rPr>
              <a:t> </a:t>
            </a:r>
            <a:r>
              <a:rPr sz="450" spc="-50" dirty="0">
                <a:solidFill>
                  <a:srgbClr val="048210"/>
                </a:solidFill>
                <a:latin typeface="Arial Black"/>
                <a:cs typeface="Arial Black"/>
              </a:rPr>
              <a:t>3</a:t>
            </a:r>
            <a:endParaRPr sz="450">
              <a:latin typeface="Arial Black"/>
              <a:cs typeface="Arial Black"/>
            </a:endParaRPr>
          </a:p>
          <a:p>
            <a:pPr marL="12700" marR="134620">
              <a:lnSpc>
                <a:spcPct val="100000"/>
              </a:lnSpc>
              <a:spcBef>
                <a:spcPts val="180"/>
              </a:spcBef>
            </a:pPr>
            <a:r>
              <a:rPr sz="600" spc="-20" dirty="0">
                <a:latin typeface="Arial Black"/>
                <a:cs typeface="Arial Black"/>
              </a:rPr>
              <a:t>SAVINES</a:t>
            </a:r>
            <a:r>
              <a:rPr sz="600" spc="50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LE</a:t>
            </a:r>
            <a:r>
              <a:rPr sz="600" spc="-20" dirty="0">
                <a:latin typeface="Arial Black"/>
                <a:cs typeface="Arial Black"/>
              </a:rPr>
              <a:t> </a:t>
            </a:r>
            <a:r>
              <a:rPr sz="600" spc="-25" dirty="0">
                <a:latin typeface="Arial Black"/>
                <a:cs typeface="Arial Black"/>
              </a:rPr>
              <a:t>LAC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991652" y="8053710"/>
            <a:ext cx="2580042" cy="237243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409"/>
              </a:spcBef>
            </a:pPr>
            <a:r>
              <a:rPr sz="600" spc="-10" dirty="0">
                <a:solidFill>
                  <a:srgbClr val="E20613"/>
                </a:solidFill>
                <a:latin typeface="Arial Black"/>
                <a:cs typeface="Arial Black"/>
              </a:rPr>
              <a:t>FERMETURE</a:t>
            </a:r>
            <a:r>
              <a:rPr sz="600" spc="-2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600" dirty="0">
                <a:solidFill>
                  <a:srgbClr val="E20613"/>
                </a:solidFill>
                <a:latin typeface="Arial Black"/>
                <a:cs typeface="Arial Black"/>
              </a:rPr>
              <a:t>SENS</a:t>
            </a:r>
            <a:r>
              <a:rPr sz="600" spc="-15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600" dirty="0">
                <a:solidFill>
                  <a:srgbClr val="E20613"/>
                </a:solidFill>
                <a:latin typeface="Arial Black"/>
                <a:cs typeface="Arial Black"/>
              </a:rPr>
              <a:t>CONTRAIRE</a:t>
            </a:r>
            <a:r>
              <a:rPr sz="600" spc="-15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600" dirty="0">
                <a:solidFill>
                  <a:srgbClr val="E20613"/>
                </a:solidFill>
                <a:latin typeface="Arial Black"/>
                <a:cs typeface="Arial Black"/>
              </a:rPr>
              <a:t>DE</a:t>
            </a:r>
            <a:r>
              <a:rPr sz="600" spc="-15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600" dirty="0">
                <a:solidFill>
                  <a:srgbClr val="E20613"/>
                </a:solidFill>
                <a:latin typeface="Arial Black"/>
                <a:cs typeface="Arial Black"/>
              </a:rPr>
              <a:t>LA</a:t>
            </a:r>
            <a:r>
              <a:rPr sz="600" spc="-15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600" spc="-10" dirty="0">
                <a:solidFill>
                  <a:srgbClr val="E20613"/>
                </a:solidFill>
                <a:latin typeface="Arial Black"/>
                <a:cs typeface="Arial Black"/>
              </a:rPr>
              <a:t>COURSE</a:t>
            </a:r>
            <a:endParaRPr sz="600" dirty="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endParaRPr lang="fr-FR" sz="600" dirty="0">
              <a:latin typeface="Arial Black"/>
              <a:cs typeface="Arial Blac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973039" y="6717519"/>
            <a:ext cx="278130" cy="1879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2710" marR="5080" indent="-80645">
              <a:lnSpc>
                <a:spcPct val="118300"/>
              </a:lnSpc>
              <a:spcBef>
                <a:spcPts val="90"/>
              </a:spcBef>
            </a:pPr>
            <a:r>
              <a:rPr sz="450" dirty="0">
                <a:solidFill>
                  <a:srgbClr val="E20613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450" spc="-50" dirty="0">
                <a:solidFill>
                  <a:srgbClr val="E20613"/>
                </a:solidFill>
                <a:latin typeface="Arial Black"/>
                <a:cs typeface="Arial Black"/>
              </a:rPr>
              <a:t>1</a:t>
            </a:r>
            <a:r>
              <a:rPr sz="450" spc="50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450" spc="-25" dirty="0">
                <a:solidFill>
                  <a:srgbClr val="1D1D1B"/>
                </a:solidFill>
                <a:latin typeface="Arial Black"/>
                <a:cs typeface="Arial Black"/>
              </a:rPr>
              <a:t>D9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46342" y="6727111"/>
            <a:ext cx="735965" cy="290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Arial Black"/>
                <a:cs typeface="Arial Black"/>
              </a:rPr>
              <a:t>ST</a:t>
            </a:r>
            <a:r>
              <a:rPr sz="600" spc="-20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APOLLINAIRE</a:t>
            </a:r>
            <a:endParaRPr sz="600">
              <a:latin typeface="Arial Black"/>
              <a:cs typeface="Arial Black"/>
            </a:endParaRPr>
          </a:p>
          <a:p>
            <a:pPr marR="16510" algn="r">
              <a:lnSpc>
                <a:spcPct val="100000"/>
              </a:lnSpc>
              <a:spcBef>
                <a:spcPts val="815"/>
              </a:spcBef>
            </a:pPr>
            <a:r>
              <a:rPr sz="450" spc="-25" dirty="0">
                <a:solidFill>
                  <a:srgbClr val="1D1D1B"/>
                </a:solidFill>
                <a:latin typeface="Arial Black"/>
                <a:cs typeface="Arial Black"/>
              </a:rPr>
              <a:t>D9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90615" y="7155431"/>
            <a:ext cx="786765" cy="309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PRUNIERES</a:t>
            </a:r>
            <a:endParaRPr sz="600">
              <a:latin typeface="Arial Black"/>
              <a:cs typeface="Arial Black"/>
            </a:endParaRPr>
          </a:p>
          <a:p>
            <a:pPr marL="353060">
              <a:lnSpc>
                <a:spcPct val="100000"/>
              </a:lnSpc>
              <a:spcBef>
                <a:spcPts val="415"/>
              </a:spcBef>
            </a:pPr>
            <a:r>
              <a:rPr sz="450" dirty="0">
                <a:solidFill>
                  <a:srgbClr val="E20613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450" spc="-50" dirty="0">
                <a:solidFill>
                  <a:srgbClr val="E20613"/>
                </a:solidFill>
                <a:latin typeface="Arial Black"/>
                <a:cs typeface="Arial Black"/>
              </a:rPr>
              <a:t>2</a:t>
            </a:r>
            <a:endParaRPr sz="450">
              <a:latin typeface="Arial Black"/>
              <a:cs typeface="Arial Black"/>
            </a:endParaRPr>
          </a:p>
          <a:p>
            <a:pPr marR="5080" algn="r">
              <a:lnSpc>
                <a:spcPct val="100000"/>
              </a:lnSpc>
              <a:spcBef>
                <a:spcPts val="10"/>
              </a:spcBef>
            </a:pPr>
            <a:r>
              <a:rPr sz="450" spc="-20" dirty="0">
                <a:solidFill>
                  <a:srgbClr val="1D1D1B"/>
                </a:solidFill>
                <a:latin typeface="Arial Black"/>
                <a:cs typeface="Arial Black"/>
              </a:rPr>
              <a:t>D109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417806" y="7250751"/>
            <a:ext cx="158750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25" dirty="0">
                <a:solidFill>
                  <a:srgbClr val="1D1D1B"/>
                </a:solidFill>
                <a:latin typeface="Arial Black"/>
                <a:cs typeface="Arial Black"/>
              </a:rPr>
              <a:t>N94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334269" y="7349359"/>
            <a:ext cx="455295" cy="1835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515"/>
              </a:lnSpc>
              <a:spcBef>
                <a:spcPts val="130"/>
              </a:spcBef>
            </a:pPr>
            <a:r>
              <a:rPr sz="450" spc="-25" dirty="0">
                <a:solidFill>
                  <a:srgbClr val="1D1D1B"/>
                </a:solidFill>
                <a:latin typeface="Arial Black"/>
                <a:cs typeface="Arial Black"/>
              </a:rPr>
              <a:t>N94</a:t>
            </a:r>
            <a:endParaRPr sz="450">
              <a:latin typeface="Arial Black"/>
              <a:cs typeface="Arial Black"/>
            </a:endParaRPr>
          </a:p>
          <a:p>
            <a:pPr marL="153035">
              <a:lnSpc>
                <a:spcPts val="695"/>
              </a:lnSpc>
            </a:pPr>
            <a:r>
              <a:rPr sz="600" spc="-10" dirty="0">
                <a:latin typeface="Arial Black"/>
                <a:cs typeface="Arial Black"/>
              </a:rPr>
              <a:t>CROTS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659642" y="7163326"/>
            <a:ext cx="155575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25" dirty="0">
                <a:solidFill>
                  <a:srgbClr val="1D1D1B"/>
                </a:solidFill>
                <a:latin typeface="Arial Black"/>
                <a:cs typeface="Arial Black"/>
              </a:rPr>
              <a:t>D40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941384" y="6925993"/>
            <a:ext cx="455295" cy="3136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7785" marR="106680" indent="29845">
              <a:lnSpc>
                <a:spcPct val="117300"/>
              </a:lnSpc>
              <a:spcBef>
                <a:spcPts val="90"/>
              </a:spcBef>
            </a:pPr>
            <a:r>
              <a:rPr sz="450" dirty="0">
                <a:solidFill>
                  <a:srgbClr val="E20613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450" spc="-50" dirty="0">
                <a:solidFill>
                  <a:srgbClr val="E20613"/>
                </a:solidFill>
                <a:latin typeface="Arial Black"/>
                <a:cs typeface="Arial Black"/>
              </a:rPr>
              <a:t>4</a:t>
            </a:r>
            <a:r>
              <a:rPr sz="450" spc="50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450" spc="-20" dirty="0">
                <a:solidFill>
                  <a:srgbClr val="1D1D1B"/>
                </a:solidFill>
                <a:latin typeface="Arial Black"/>
                <a:cs typeface="Arial Black"/>
              </a:rPr>
              <a:t>D340</a:t>
            </a:r>
            <a:endParaRPr sz="45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600" spc="-10" dirty="0">
                <a:latin typeface="Arial Black"/>
                <a:cs typeface="Arial Black"/>
              </a:rPr>
              <a:t>BARATIER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331154" y="6190524"/>
            <a:ext cx="278130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dirty="0">
                <a:solidFill>
                  <a:srgbClr val="E20613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450" spc="-50" dirty="0">
                <a:solidFill>
                  <a:srgbClr val="E20613"/>
                </a:solidFill>
                <a:latin typeface="Arial Black"/>
                <a:cs typeface="Arial Black"/>
              </a:rPr>
              <a:t>5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370904" y="6000375"/>
            <a:ext cx="244475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10" dirty="0">
                <a:solidFill>
                  <a:srgbClr val="1D1D1B"/>
                </a:solidFill>
                <a:latin typeface="Arial Black"/>
                <a:cs typeface="Arial Black"/>
              </a:rPr>
              <a:t>D994D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3663274" y="5127926"/>
            <a:ext cx="781050" cy="327025"/>
          </a:xfrm>
          <a:custGeom>
            <a:avLst/>
            <a:gdLst/>
            <a:ahLst/>
            <a:cxnLst/>
            <a:rect l="l" t="t" r="r" b="b"/>
            <a:pathLst>
              <a:path w="781050" h="327025">
                <a:moveTo>
                  <a:pt x="0" y="326555"/>
                </a:moveTo>
                <a:lnTo>
                  <a:pt x="26276" y="266496"/>
                </a:lnTo>
                <a:lnTo>
                  <a:pt x="290220" y="0"/>
                </a:lnTo>
                <a:lnTo>
                  <a:pt x="439153" y="82575"/>
                </a:lnTo>
                <a:lnTo>
                  <a:pt x="578027" y="60058"/>
                </a:lnTo>
                <a:lnTo>
                  <a:pt x="653084" y="93840"/>
                </a:lnTo>
                <a:lnTo>
                  <a:pt x="780707" y="52552"/>
                </a:lnTo>
              </a:path>
            </a:pathLst>
          </a:custGeom>
          <a:ln w="38100">
            <a:solidFill>
              <a:srgbClr val="008A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3788016" y="5271860"/>
            <a:ext cx="158750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25" dirty="0">
                <a:solidFill>
                  <a:srgbClr val="1D1D1B"/>
                </a:solidFill>
                <a:latin typeface="Arial Black"/>
                <a:cs typeface="Arial Black"/>
              </a:rPr>
              <a:t>N94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932332" y="5221051"/>
            <a:ext cx="430530" cy="3492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8419" indent="132715">
              <a:lnSpc>
                <a:spcPct val="117400"/>
              </a:lnSpc>
              <a:spcBef>
                <a:spcPts val="90"/>
              </a:spcBef>
            </a:pPr>
            <a:r>
              <a:rPr sz="450" spc="-10" dirty="0">
                <a:solidFill>
                  <a:srgbClr val="1D1D1B"/>
                </a:solidFill>
                <a:latin typeface="Arial Black"/>
                <a:cs typeface="Arial Black"/>
              </a:rPr>
              <a:t>D902A</a:t>
            </a:r>
            <a:r>
              <a:rPr sz="450" spc="500" dirty="0">
                <a:solidFill>
                  <a:srgbClr val="1D1D1B"/>
                </a:solidFill>
                <a:latin typeface="Arial Black"/>
                <a:cs typeface="Arial Black"/>
              </a:rPr>
              <a:t> </a:t>
            </a:r>
            <a:r>
              <a:rPr sz="450" dirty="0">
                <a:solidFill>
                  <a:srgbClr val="048210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048210"/>
                </a:solidFill>
                <a:latin typeface="Arial Black"/>
                <a:cs typeface="Arial Black"/>
              </a:rPr>
              <a:t> </a:t>
            </a:r>
            <a:r>
              <a:rPr sz="450" spc="-50" dirty="0">
                <a:solidFill>
                  <a:srgbClr val="048210"/>
                </a:solidFill>
                <a:latin typeface="Arial Black"/>
                <a:cs typeface="Arial Black"/>
              </a:rPr>
              <a:t>6</a:t>
            </a:r>
            <a:endParaRPr sz="450">
              <a:latin typeface="Arial Black"/>
              <a:cs typeface="Arial Black"/>
            </a:endParaRPr>
          </a:p>
          <a:p>
            <a:pPr marL="188595">
              <a:lnSpc>
                <a:spcPct val="100000"/>
              </a:lnSpc>
              <a:spcBef>
                <a:spcPts val="565"/>
              </a:spcBef>
            </a:pPr>
            <a:r>
              <a:rPr sz="600" spc="-20" dirty="0">
                <a:latin typeface="Arial Black"/>
                <a:cs typeface="Arial Black"/>
              </a:rPr>
              <a:t>VARS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652933" y="4703071"/>
            <a:ext cx="588010" cy="20320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450" spc="-20" dirty="0">
                <a:solidFill>
                  <a:srgbClr val="1D1D1B"/>
                </a:solidFill>
                <a:latin typeface="Arial Black"/>
                <a:cs typeface="Arial Black"/>
              </a:rPr>
              <a:t>D902</a:t>
            </a:r>
            <a:endParaRPr sz="450">
              <a:latin typeface="Arial Black"/>
              <a:cs typeface="Arial Black"/>
            </a:endParaRPr>
          </a:p>
          <a:p>
            <a:pPr marL="321945">
              <a:lnSpc>
                <a:spcPct val="100000"/>
              </a:lnSpc>
              <a:spcBef>
                <a:spcPts val="160"/>
              </a:spcBef>
            </a:pPr>
            <a:r>
              <a:rPr sz="450" dirty="0">
                <a:solidFill>
                  <a:srgbClr val="E20613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450" spc="-50" dirty="0">
                <a:solidFill>
                  <a:srgbClr val="E20613"/>
                </a:solidFill>
                <a:latin typeface="Arial Black"/>
                <a:cs typeface="Arial Black"/>
              </a:rPr>
              <a:t>7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123606" y="2173259"/>
            <a:ext cx="278130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dirty="0">
                <a:solidFill>
                  <a:srgbClr val="E20613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450" spc="-50" dirty="0">
                <a:solidFill>
                  <a:srgbClr val="E20613"/>
                </a:solidFill>
                <a:latin typeface="Arial Black"/>
                <a:cs typeface="Arial Black"/>
              </a:rPr>
              <a:t>8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657602" y="2366049"/>
            <a:ext cx="196215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20" dirty="0">
                <a:solidFill>
                  <a:srgbClr val="1D1D1B"/>
                </a:solidFill>
                <a:latin typeface="Arial Black"/>
                <a:cs typeface="Arial Black"/>
              </a:rPr>
              <a:t>D902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490781" y="1457082"/>
            <a:ext cx="278130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dirty="0">
                <a:solidFill>
                  <a:srgbClr val="048210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048210"/>
                </a:solidFill>
                <a:latin typeface="Arial Black"/>
                <a:cs typeface="Arial Black"/>
              </a:rPr>
              <a:t> </a:t>
            </a:r>
            <a:r>
              <a:rPr sz="450" spc="-50" dirty="0">
                <a:solidFill>
                  <a:srgbClr val="048210"/>
                </a:solidFill>
                <a:latin typeface="Arial Black"/>
                <a:cs typeface="Arial Black"/>
              </a:rPr>
              <a:t>9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925574" y="1658781"/>
            <a:ext cx="203200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20" dirty="0">
                <a:solidFill>
                  <a:srgbClr val="1D1D1B"/>
                </a:solidFill>
                <a:latin typeface="Arial Black"/>
                <a:cs typeface="Arial Black"/>
              </a:rPr>
              <a:t>D36B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571694" y="1933406"/>
            <a:ext cx="158750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25" dirty="0">
                <a:solidFill>
                  <a:srgbClr val="1D1D1B"/>
                </a:solidFill>
                <a:latin typeface="Arial Black"/>
                <a:cs typeface="Arial Black"/>
              </a:rPr>
              <a:t>N94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277323" y="3193735"/>
            <a:ext cx="196215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20" dirty="0">
                <a:solidFill>
                  <a:srgbClr val="1D1D1B"/>
                </a:solidFill>
                <a:latin typeface="Arial Black"/>
                <a:cs typeface="Arial Black"/>
              </a:rPr>
              <a:t>D902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295345" y="2077846"/>
            <a:ext cx="899794" cy="516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08915" algn="r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Arial Black"/>
                <a:cs typeface="Arial Black"/>
              </a:rPr>
              <a:t>PRELLES</a:t>
            </a:r>
            <a:endParaRPr sz="600">
              <a:latin typeface="Arial Black"/>
              <a:cs typeface="Arial Black"/>
            </a:endParaRPr>
          </a:p>
          <a:p>
            <a:pPr marR="8255" algn="r">
              <a:lnSpc>
                <a:spcPct val="100000"/>
              </a:lnSpc>
              <a:spcBef>
                <a:spcPts val="484"/>
              </a:spcBef>
            </a:pPr>
            <a:r>
              <a:rPr sz="450" dirty="0">
                <a:solidFill>
                  <a:srgbClr val="E20613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450" spc="-25" dirty="0">
                <a:solidFill>
                  <a:srgbClr val="E20613"/>
                </a:solidFill>
                <a:latin typeface="Arial Black"/>
                <a:cs typeface="Arial Black"/>
              </a:rPr>
              <a:t>10</a:t>
            </a:r>
            <a:endParaRPr sz="450">
              <a:latin typeface="Arial Black"/>
              <a:cs typeface="Arial Black"/>
            </a:endParaRPr>
          </a:p>
          <a:p>
            <a:pPr marR="5080" algn="r">
              <a:lnSpc>
                <a:spcPct val="100000"/>
              </a:lnSpc>
              <a:spcBef>
                <a:spcPts val="555"/>
              </a:spcBef>
            </a:pPr>
            <a:r>
              <a:rPr sz="450" spc="-25" dirty="0">
                <a:solidFill>
                  <a:srgbClr val="1D1D1B"/>
                </a:solidFill>
                <a:latin typeface="Arial Black"/>
                <a:cs typeface="Arial Black"/>
              </a:rPr>
              <a:t>D4</a:t>
            </a:r>
            <a:endParaRPr sz="450">
              <a:latin typeface="Arial Black"/>
              <a:cs typeface="Arial Black"/>
            </a:endParaRPr>
          </a:p>
          <a:p>
            <a:pPr marR="241935" algn="r">
              <a:lnSpc>
                <a:spcPct val="100000"/>
              </a:lnSpc>
              <a:spcBef>
                <a:spcPts val="300"/>
              </a:spcBef>
            </a:pPr>
            <a:r>
              <a:rPr sz="600" dirty="0">
                <a:latin typeface="Arial Black"/>
                <a:cs typeface="Arial Black"/>
              </a:rPr>
              <a:t>LES</a:t>
            </a:r>
            <a:r>
              <a:rPr sz="600" spc="-30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VIGNEAUX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619331" y="2683530"/>
            <a:ext cx="490220" cy="422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130</a:t>
            </a:r>
            <a:endParaRPr sz="55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450" dirty="0">
                <a:solidFill>
                  <a:srgbClr val="E20613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450" spc="-25" dirty="0">
                <a:solidFill>
                  <a:srgbClr val="E20613"/>
                </a:solidFill>
                <a:latin typeface="Arial Black"/>
                <a:cs typeface="Arial Black"/>
              </a:rPr>
              <a:t>11</a:t>
            </a:r>
            <a:endParaRPr sz="45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450">
              <a:latin typeface="Arial Black"/>
              <a:cs typeface="Arial Black"/>
            </a:endParaRPr>
          </a:p>
          <a:p>
            <a:pPr marL="261620">
              <a:lnSpc>
                <a:spcPct val="100000"/>
              </a:lnSpc>
              <a:spcBef>
                <a:spcPts val="5"/>
              </a:spcBef>
            </a:pPr>
            <a:r>
              <a:rPr sz="450" spc="-10" dirty="0">
                <a:solidFill>
                  <a:srgbClr val="1D1D1B"/>
                </a:solidFill>
                <a:latin typeface="Arial Black"/>
                <a:cs typeface="Arial Black"/>
              </a:rPr>
              <a:t>D994E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751975" y="3320313"/>
            <a:ext cx="394970" cy="20646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dirty="0">
                <a:solidFill>
                  <a:srgbClr val="FF0000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sz="450" spc="-25" dirty="0">
                <a:solidFill>
                  <a:srgbClr val="FF0000"/>
                </a:solidFill>
                <a:latin typeface="Arial Black"/>
                <a:cs typeface="Arial Black"/>
              </a:rPr>
              <a:t>12</a:t>
            </a:r>
            <a:endParaRPr sz="450" dirty="0">
              <a:solidFill>
                <a:srgbClr val="FF0000"/>
              </a:solidFill>
              <a:latin typeface="Arial Black"/>
              <a:cs typeface="Arial Black"/>
            </a:endParaRPr>
          </a:p>
          <a:p>
            <a:pPr marL="163195">
              <a:lnSpc>
                <a:spcPct val="100000"/>
              </a:lnSpc>
              <a:spcBef>
                <a:spcPts val="390"/>
              </a:spcBef>
            </a:pPr>
            <a:r>
              <a:rPr sz="450" spc="-10" dirty="0">
                <a:solidFill>
                  <a:srgbClr val="1D1D1B"/>
                </a:solidFill>
                <a:latin typeface="Arial Black"/>
                <a:cs typeface="Arial Black"/>
              </a:rPr>
              <a:t>D138A</a:t>
            </a:r>
            <a:endParaRPr sz="450" dirty="0">
              <a:latin typeface="Arial Black"/>
              <a:cs typeface="Arial Black"/>
            </a:endParaRPr>
          </a:p>
        </p:txBody>
      </p:sp>
      <p:grpSp>
        <p:nvGrpSpPr>
          <p:cNvPr id="107" name="object 107"/>
          <p:cNvGrpSpPr/>
          <p:nvPr/>
        </p:nvGrpSpPr>
        <p:grpSpPr>
          <a:xfrm>
            <a:off x="3424962" y="4012777"/>
            <a:ext cx="118110" cy="232410"/>
            <a:chOff x="3424962" y="4012777"/>
            <a:chExt cx="118110" cy="232410"/>
          </a:xfrm>
        </p:grpSpPr>
        <p:sp>
          <p:nvSpPr>
            <p:cNvPr id="108" name="object 108"/>
            <p:cNvSpPr/>
            <p:nvPr/>
          </p:nvSpPr>
          <p:spPr>
            <a:xfrm>
              <a:off x="3450362" y="4038177"/>
              <a:ext cx="67310" cy="181610"/>
            </a:xfrm>
            <a:custGeom>
              <a:avLst/>
              <a:gdLst/>
              <a:ahLst/>
              <a:cxnLst/>
              <a:rect l="l" t="t" r="r" b="b"/>
              <a:pathLst>
                <a:path w="67310" h="181610">
                  <a:moveTo>
                    <a:pt x="0" y="0"/>
                  </a:moveTo>
                  <a:lnTo>
                    <a:pt x="67056" y="181038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3450362" y="4038177"/>
              <a:ext cx="67310" cy="181610"/>
            </a:xfrm>
            <a:custGeom>
              <a:avLst/>
              <a:gdLst/>
              <a:ahLst/>
              <a:cxnLst/>
              <a:rect l="l" t="t" r="r" b="b"/>
              <a:pathLst>
                <a:path w="67310" h="181610">
                  <a:moveTo>
                    <a:pt x="0" y="0"/>
                  </a:moveTo>
                  <a:lnTo>
                    <a:pt x="67056" y="181038"/>
                  </a:lnTo>
                </a:path>
              </a:pathLst>
            </a:custGeom>
            <a:ln w="50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0" name="object 110"/>
          <p:cNvSpPr txBox="1"/>
          <p:nvPr/>
        </p:nvSpPr>
        <p:spPr>
          <a:xfrm>
            <a:off x="2792627" y="4000590"/>
            <a:ext cx="526415" cy="243204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600" spc="-10" dirty="0">
                <a:latin typeface="Arial Black"/>
                <a:cs typeface="Arial Black"/>
              </a:rPr>
              <a:t>PALLON</a:t>
            </a:r>
            <a:endParaRPr sz="600">
              <a:latin typeface="Arial Black"/>
              <a:cs typeface="Arial Black"/>
            </a:endParaRPr>
          </a:p>
          <a:p>
            <a:pPr marR="5080" algn="r">
              <a:lnSpc>
                <a:spcPct val="100000"/>
              </a:lnSpc>
              <a:spcBef>
                <a:spcPts val="220"/>
              </a:spcBef>
            </a:pPr>
            <a:r>
              <a:rPr sz="450" spc="-25" dirty="0">
                <a:solidFill>
                  <a:srgbClr val="1D1D1B"/>
                </a:solidFill>
                <a:latin typeface="Arial Black"/>
                <a:cs typeface="Arial Black"/>
              </a:rPr>
              <a:t>D38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764917" y="4583813"/>
            <a:ext cx="155575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25" dirty="0">
                <a:solidFill>
                  <a:srgbClr val="1D1D1B"/>
                </a:solidFill>
                <a:latin typeface="Arial Black"/>
                <a:cs typeface="Arial Black"/>
              </a:rPr>
              <a:t>D38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866998" y="5212256"/>
            <a:ext cx="66421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Arial Black"/>
                <a:cs typeface="Arial Black"/>
              </a:rPr>
              <a:t>REOTTIER</a:t>
            </a:r>
            <a:r>
              <a:rPr sz="600" spc="365" dirty="0">
                <a:latin typeface="Arial Black"/>
                <a:cs typeface="Arial Black"/>
              </a:rPr>
              <a:t> </a:t>
            </a:r>
            <a:r>
              <a:rPr sz="450" spc="-25" dirty="0">
                <a:solidFill>
                  <a:srgbClr val="1D1D1B"/>
                </a:solidFill>
                <a:latin typeface="Arial Black"/>
                <a:cs typeface="Arial Black"/>
              </a:rPr>
              <a:t>D38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695624" y="4227167"/>
            <a:ext cx="709295" cy="28194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402590">
              <a:lnSpc>
                <a:spcPct val="100000"/>
              </a:lnSpc>
              <a:spcBef>
                <a:spcPts val="450"/>
              </a:spcBef>
            </a:pPr>
            <a:r>
              <a:rPr sz="450" dirty="0">
                <a:solidFill>
                  <a:srgbClr val="E20613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450" spc="-25" dirty="0">
                <a:solidFill>
                  <a:srgbClr val="E20613"/>
                </a:solidFill>
                <a:latin typeface="Arial Black"/>
                <a:cs typeface="Arial Black"/>
              </a:rPr>
              <a:t>13</a:t>
            </a:r>
            <a:endParaRPr sz="45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600" spc="-10" dirty="0">
                <a:latin typeface="Arial Black"/>
                <a:cs typeface="Arial Black"/>
              </a:rPr>
              <a:t>CHAMPCELLA</a:t>
            </a:r>
            <a:endParaRPr sz="600">
              <a:latin typeface="Arial Black"/>
              <a:cs typeface="Arial Black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902764" y="5565015"/>
            <a:ext cx="464184" cy="24637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06070">
              <a:lnSpc>
                <a:spcPct val="100000"/>
              </a:lnSpc>
              <a:spcBef>
                <a:spcPts val="120"/>
              </a:spcBef>
            </a:pPr>
            <a:r>
              <a:rPr sz="550" spc="-25" dirty="0">
                <a:latin typeface="Arial Black"/>
                <a:cs typeface="Arial Black"/>
              </a:rPr>
              <a:t>160</a:t>
            </a:r>
            <a:endParaRPr sz="55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450" dirty="0">
                <a:solidFill>
                  <a:srgbClr val="E20613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450" spc="-25" dirty="0">
                <a:solidFill>
                  <a:srgbClr val="E20613"/>
                </a:solidFill>
                <a:latin typeface="Arial Black"/>
                <a:cs typeface="Arial Black"/>
              </a:rPr>
              <a:t>14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374274" y="8084421"/>
            <a:ext cx="1525270" cy="5642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solidFill>
                  <a:srgbClr val="008539"/>
                </a:solidFill>
                <a:latin typeface="Arial Black"/>
                <a:cs typeface="Arial Black"/>
              </a:rPr>
              <a:t>ROUTE</a:t>
            </a:r>
            <a:r>
              <a:rPr sz="600" spc="-5" dirty="0">
                <a:solidFill>
                  <a:srgbClr val="008539"/>
                </a:solidFill>
                <a:latin typeface="Arial Black"/>
                <a:cs typeface="Arial Black"/>
              </a:rPr>
              <a:t> </a:t>
            </a:r>
            <a:r>
              <a:rPr sz="600" spc="-10" dirty="0">
                <a:solidFill>
                  <a:srgbClr val="008539"/>
                </a:solidFill>
                <a:latin typeface="Arial Black"/>
                <a:cs typeface="Arial Black"/>
              </a:rPr>
              <a:t>OUVERTE</a:t>
            </a:r>
            <a:endParaRPr sz="600" dirty="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600" dirty="0">
                <a:latin typeface="Arial Black"/>
                <a:cs typeface="Arial Black"/>
              </a:rPr>
              <a:t>Zone</a:t>
            </a:r>
            <a:r>
              <a:rPr sz="600" spc="-15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3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: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spc="-25" dirty="0">
                <a:latin typeface="Arial Black"/>
                <a:cs typeface="Arial Black"/>
              </a:rPr>
              <a:t>N94</a:t>
            </a:r>
            <a:endParaRPr sz="600" dirty="0">
              <a:latin typeface="Arial Black"/>
              <a:cs typeface="Arial Black"/>
            </a:endParaRPr>
          </a:p>
          <a:p>
            <a:pPr marL="12700" marR="5080">
              <a:lnSpc>
                <a:spcPct val="100000"/>
              </a:lnSpc>
            </a:pPr>
            <a:r>
              <a:rPr sz="600" dirty="0">
                <a:latin typeface="Arial Black"/>
                <a:cs typeface="Arial Black"/>
              </a:rPr>
              <a:t>Zone</a:t>
            </a:r>
            <a:r>
              <a:rPr sz="600" spc="-15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6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: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N94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et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D902A</a:t>
            </a:r>
            <a:r>
              <a:rPr sz="600" spc="-5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(+</a:t>
            </a:r>
            <a:r>
              <a:rPr sz="600" spc="-5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Guillestre)</a:t>
            </a:r>
            <a:r>
              <a:rPr sz="600" spc="50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Zone</a:t>
            </a:r>
            <a:r>
              <a:rPr sz="600" spc="-15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9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: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N94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(+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Briançon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spc="-50" dirty="0">
                <a:latin typeface="Arial Black"/>
                <a:cs typeface="Arial Black"/>
              </a:rPr>
              <a:t>)</a:t>
            </a:r>
            <a:endParaRPr sz="600" dirty="0">
              <a:latin typeface="Arial Black"/>
              <a:cs typeface="Arial Black"/>
            </a:endParaRPr>
          </a:p>
          <a:p>
            <a:pPr marL="12700" marR="150495">
              <a:lnSpc>
                <a:spcPct val="100000"/>
              </a:lnSpc>
            </a:pPr>
            <a:r>
              <a:rPr sz="600" dirty="0">
                <a:latin typeface="Arial Black"/>
                <a:cs typeface="Arial Black"/>
              </a:rPr>
              <a:t>Zone</a:t>
            </a:r>
            <a:r>
              <a:rPr sz="600" spc="-15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12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:</a:t>
            </a:r>
            <a:r>
              <a:rPr sz="600" spc="-15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D138A</a:t>
            </a:r>
            <a:r>
              <a:rPr sz="600" spc="-10" dirty="0">
                <a:latin typeface="Arial Black"/>
                <a:cs typeface="Arial Black"/>
              </a:rPr>
              <a:t> </a:t>
            </a:r>
            <a:r>
              <a:rPr sz="600" dirty="0">
                <a:latin typeface="Arial Black"/>
                <a:cs typeface="Arial Black"/>
              </a:rPr>
              <a:t>(+</a:t>
            </a:r>
            <a:r>
              <a:rPr sz="600" spc="-15" dirty="0">
                <a:latin typeface="Arial Black"/>
                <a:cs typeface="Arial Black"/>
              </a:rPr>
              <a:t> </a:t>
            </a:r>
            <a:r>
              <a:rPr sz="600" spc="-10" dirty="0">
                <a:latin typeface="Arial Black"/>
                <a:cs typeface="Arial Black"/>
              </a:rPr>
              <a:t>L’Argentière)</a:t>
            </a:r>
            <a:r>
              <a:rPr sz="600" spc="500" dirty="0">
                <a:latin typeface="Arial Black"/>
                <a:cs typeface="Arial Black"/>
              </a:rPr>
              <a:t> </a:t>
            </a:r>
            <a:endParaRPr sz="600" dirty="0">
              <a:latin typeface="Arial Black"/>
              <a:cs typeface="Arial Black"/>
            </a:endParaRPr>
          </a:p>
        </p:txBody>
      </p:sp>
      <p:sp>
        <p:nvSpPr>
          <p:cNvPr id="117" name="object 117"/>
          <p:cNvSpPr txBox="1"/>
          <p:nvPr/>
        </p:nvSpPr>
        <p:spPr>
          <a:xfrm rot="2520000">
            <a:off x="2835587" y="6725381"/>
            <a:ext cx="228180" cy="584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59"/>
              </a:lnSpc>
            </a:pPr>
            <a:r>
              <a:rPr sz="450" spc="-10" dirty="0">
                <a:solidFill>
                  <a:srgbClr val="1D1D1B"/>
                </a:solidFill>
                <a:latin typeface="Arial Black"/>
                <a:cs typeface="Arial Black"/>
              </a:rPr>
              <a:t>D994D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18" name="object 118"/>
          <p:cNvSpPr txBox="1"/>
          <p:nvPr/>
        </p:nvSpPr>
        <p:spPr>
          <a:xfrm rot="2880000">
            <a:off x="2751949" y="6807373"/>
            <a:ext cx="301631" cy="60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75"/>
              </a:lnSpc>
            </a:pPr>
            <a:r>
              <a:rPr sz="450" dirty="0">
                <a:solidFill>
                  <a:srgbClr val="048210"/>
                </a:solidFill>
                <a:latin typeface="Arial Black"/>
                <a:cs typeface="Arial Black"/>
              </a:rPr>
              <a:t>ZONE</a:t>
            </a:r>
            <a:r>
              <a:rPr sz="450" spc="80" dirty="0">
                <a:solidFill>
                  <a:srgbClr val="048210"/>
                </a:solidFill>
                <a:latin typeface="Arial Black"/>
                <a:cs typeface="Arial Black"/>
              </a:rPr>
              <a:t> </a:t>
            </a:r>
            <a:r>
              <a:rPr sz="450" spc="-25" dirty="0">
                <a:solidFill>
                  <a:srgbClr val="048210"/>
                </a:solidFill>
                <a:latin typeface="Arial Black"/>
                <a:cs typeface="Arial Black"/>
              </a:rPr>
              <a:t>15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341283" y="6223871"/>
            <a:ext cx="509270" cy="20383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155"/>
              </a:spcBef>
            </a:pPr>
            <a:r>
              <a:rPr sz="600" spc="-10" dirty="0">
                <a:latin typeface="Arial Black"/>
                <a:cs typeface="Arial Black"/>
              </a:rPr>
              <a:t>CHALVET</a:t>
            </a:r>
            <a:endParaRPr sz="6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450" dirty="0">
                <a:solidFill>
                  <a:srgbClr val="E20613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E20613"/>
                </a:solidFill>
                <a:latin typeface="Arial Black"/>
                <a:cs typeface="Arial Black"/>
              </a:rPr>
              <a:t> </a:t>
            </a:r>
            <a:r>
              <a:rPr sz="450" spc="-25" dirty="0">
                <a:solidFill>
                  <a:srgbClr val="E20613"/>
                </a:solidFill>
                <a:latin typeface="Arial Black"/>
                <a:cs typeface="Arial Black"/>
              </a:rPr>
              <a:t>16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342327" y="6761318"/>
            <a:ext cx="319405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dirty="0">
                <a:solidFill>
                  <a:srgbClr val="1D1D1B"/>
                </a:solidFill>
                <a:latin typeface="Arial Black"/>
                <a:cs typeface="Arial Black"/>
              </a:rPr>
              <a:t>ZONE</a:t>
            </a:r>
            <a:r>
              <a:rPr sz="450" spc="90" dirty="0">
                <a:solidFill>
                  <a:srgbClr val="1D1D1B"/>
                </a:solidFill>
                <a:latin typeface="Arial Black"/>
                <a:cs typeface="Arial Black"/>
              </a:rPr>
              <a:t> </a:t>
            </a:r>
            <a:r>
              <a:rPr sz="450" spc="-25" dirty="0">
                <a:solidFill>
                  <a:srgbClr val="1D1D1B"/>
                </a:solidFill>
                <a:latin typeface="Arial Black"/>
                <a:cs typeface="Arial Black"/>
              </a:rPr>
              <a:t>17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463809" y="3880776"/>
            <a:ext cx="196215" cy="99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20" dirty="0">
                <a:solidFill>
                  <a:srgbClr val="1D1D1B"/>
                </a:solidFill>
                <a:latin typeface="Arial Black"/>
                <a:cs typeface="Arial Black"/>
              </a:rPr>
              <a:t>D902</a:t>
            </a:r>
            <a:endParaRPr sz="450">
              <a:latin typeface="Arial Black"/>
              <a:cs typeface="Arial Black"/>
            </a:endParaRPr>
          </a:p>
        </p:txBody>
      </p:sp>
      <p:grpSp>
        <p:nvGrpSpPr>
          <p:cNvPr id="124" name="object 124"/>
          <p:cNvGrpSpPr/>
          <p:nvPr/>
        </p:nvGrpSpPr>
        <p:grpSpPr>
          <a:xfrm>
            <a:off x="1769515" y="2481999"/>
            <a:ext cx="4363569" cy="4426978"/>
            <a:chOff x="1795779" y="2468628"/>
            <a:chExt cx="4363569" cy="4426978"/>
          </a:xfrm>
        </p:grpSpPr>
        <p:pic>
          <p:nvPicPr>
            <p:cNvPr id="125" name="object 12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795779" y="6445959"/>
              <a:ext cx="164556" cy="163733"/>
            </a:xfrm>
            <a:prstGeom prst="rect">
              <a:avLst/>
            </a:prstGeom>
          </p:spPr>
        </p:pic>
        <p:pic>
          <p:nvPicPr>
            <p:cNvPr id="127" name="object 12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237280" y="6739292"/>
              <a:ext cx="156325" cy="156314"/>
            </a:xfrm>
            <a:prstGeom prst="rect">
              <a:avLst/>
            </a:prstGeom>
          </p:spPr>
        </p:pic>
        <p:pic>
          <p:nvPicPr>
            <p:cNvPr id="129" name="object 1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387774" y="5565977"/>
              <a:ext cx="156324" cy="156327"/>
            </a:xfrm>
            <a:prstGeom prst="rect">
              <a:avLst/>
            </a:prstGeom>
          </p:spPr>
        </p:pic>
        <p:pic>
          <p:nvPicPr>
            <p:cNvPr id="132" name="object 13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023835" y="3418367"/>
              <a:ext cx="156328" cy="156328"/>
            </a:xfrm>
            <a:prstGeom prst="rect">
              <a:avLst/>
            </a:prstGeom>
          </p:spPr>
        </p:pic>
        <p:pic>
          <p:nvPicPr>
            <p:cNvPr id="133" name="object 133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003034" y="2632366"/>
              <a:ext cx="156314" cy="156323"/>
            </a:xfrm>
            <a:prstGeom prst="rect">
              <a:avLst/>
            </a:prstGeom>
          </p:spPr>
        </p:pic>
        <p:pic>
          <p:nvPicPr>
            <p:cNvPr id="135" name="object 13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977335" y="2468628"/>
              <a:ext cx="156328" cy="156328"/>
            </a:xfrm>
            <a:prstGeom prst="rect">
              <a:avLst/>
            </a:prstGeom>
          </p:spPr>
        </p:pic>
      </p:grpSp>
      <p:sp>
        <p:nvSpPr>
          <p:cNvPr id="136" name="ZoneTexte 135">
            <a:extLst>
              <a:ext uri="{FF2B5EF4-FFF2-40B4-BE49-F238E27FC236}">
                <a16:creationId xmlns:a16="http://schemas.microsoft.com/office/drawing/2014/main" id="{B68BA4F6-3905-A936-7799-121711D63B66}"/>
              </a:ext>
            </a:extLst>
          </p:cNvPr>
          <p:cNvSpPr txBox="1"/>
          <p:nvPr/>
        </p:nvSpPr>
        <p:spPr>
          <a:xfrm>
            <a:off x="5025082" y="8045273"/>
            <a:ext cx="220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" dirty="0">
                <a:latin typeface="Arial Black" panose="020B0A04020102020204" pitchFamily="34" charset="0"/>
              </a:rPr>
              <a:t>Fermeture Totale : </a:t>
            </a:r>
          </a:p>
          <a:p>
            <a:endParaRPr lang="fr-FR" sz="600" dirty="0">
              <a:latin typeface="Arial Black" panose="020B0A04020102020204" pitchFamily="34" charset="0"/>
            </a:endParaRPr>
          </a:p>
          <a:p>
            <a:r>
              <a:rPr lang="fr-FR" sz="600" dirty="0">
                <a:latin typeface="Arial Black" panose="020B0A04020102020204" pitchFamily="34" charset="0"/>
              </a:rPr>
              <a:t>Embrun rue de le Levée x </a:t>
            </a:r>
            <a:r>
              <a:rPr lang="fr-FR" sz="600" dirty="0" err="1">
                <a:latin typeface="Arial Black" panose="020B0A04020102020204" pitchFamily="34" charset="0"/>
              </a:rPr>
              <a:t>Chadenas</a:t>
            </a:r>
            <a:r>
              <a:rPr lang="fr-FR" sz="600" dirty="0">
                <a:latin typeface="Arial Black" panose="020B0A04020102020204" pitchFamily="34" charset="0"/>
              </a:rPr>
              <a:t> à  </a:t>
            </a:r>
            <a:r>
              <a:rPr lang="fr-FR" sz="600" dirty="0" err="1">
                <a:latin typeface="Arial Black" panose="020B0A04020102020204" pitchFamily="34" charset="0"/>
              </a:rPr>
              <a:t>Ch</a:t>
            </a:r>
            <a:r>
              <a:rPr lang="fr-FR" sz="600" dirty="0">
                <a:latin typeface="Arial Black" panose="020B0A04020102020204" pitchFamily="34" charset="0"/>
              </a:rPr>
              <a:t> de Ste Marthe x route des Puys</a:t>
            </a:r>
          </a:p>
        </p:txBody>
      </p:sp>
      <p:pic>
        <p:nvPicPr>
          <p:cNvPr id="138" name="Image 137">
            <a:extLst>
              <a:ext uri="{FF2B5EF4-FFF2-40B4-BE49-F238E27FC236}">
                <a16:creationId xmlns:a16="http://schemas.microsoft.com/office/drawing/2014/main" id="{4F26150F-B78E-E95F-40A5-9573E2B868FE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34" y="128898"/>
            <a:ext cx="2445029" cy="15298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7019</TotalTime>
  <Words>204</Words>
  <Application>Microsoft Office PowerPoint</Application>
  <PresentationFormat>Personnalisé</PresentationFormat>
  <Paragraphs>103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 Black</vt:lpstr>
      <vt:lpstr>Calibri</vt:lpstr>
      <vt:lpstr>Verdana</vt:lpstr>
      <vt:lpstr>Office Theme</vt:lpstr>
      <vt:lpstr> Parcours  Vélo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vergez anne</dc:creator>
  <cp:lastModifiedBy>gerald iacono</cp:lastModifiedBy>
  <cp:revision>5</cp:revision>
  <dcterms:created xsi:type="dcterms:W3CDTF">2024-06-04T08:03:56Z</dcterms:created>
  <dcterms:modified xsi:type="dcterms:W3CDTF">2025-08-01T15:10:05Z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2021-05-06T00:00:00Z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2024-06-04T00:00:00Z</vt:filetime>
  </property>
  <property fmtid="{D5CDD505-2E9C-101B-9397-08002B2CF9AE}" pid="5" name="Producer">
    <vt:lpwstr>Adobe PDF Library 10.0.1</vt:lpwstr>
  </property>
</Properties>
</file>