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3.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4.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1" r:id="rId1"/>
    <p:sldMasterId id="2147483947" r:id="rId2"/>
    <p:sldMasterId id="2147484052" r:id="rId3"/>
    <p:sldMasterId id="2147484077" r:id="rId4"/>
    <p:sldMasterId id="2147484130" r:id="rId5"/>
  </p:sldMasterIdLst>
  <p:notesMasterIdLst>
    <p:notesMasterId r:id="rId17"/>
  </p:notesMasterIdLst>
  <p:sldIdLst>
    <p:sldId id="457" r:id="rId6"/>
    <p:sldId id="258" r:id="rId7"/>
    <p:sldId id="456" r:id="rId8"/>
    <p:sldId id="266" r:id="rId9"/>
    <p:sldId id="267" r:id="rId10"/>
    <p:sldId id="455" r:id="rId11"/>
    <p:sldId id="260" r:id="rId12"/>
    <p:sldId id="265" r:id="rId13"/>
    <p:sldId id="427" r:id="rId14"/>
    <p:sldId id="424" r:id="rId15"/>
    <p:sldId id="453" r:id="rId1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114" d="100"/>
          <a:sy n="114" d="100"/>
        </p:scale>
        <p:origin x="35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AB3CCE-6408-4028-99F5-585B65C107BC}" type="datetimeFigureOut">
              <a:rPr lang="fr-FR" smtClean="0"/>
              <a:t>05/10/2023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B20892-D05F-4D83-BEE3-7F2AE1BB6502}" type="slidenum">
              <a:rPr lang="fr-FR" smtClean="0"/>
              <a:t>‹N°›</a:t>
            </a:fld>
            <a:endParaRPr lang="fr-FR"/>
          </a:p>
        </p:txBody>
      </p:sp>
    </p:spTree>
    <p:extLst>
      <p:ext uri="{BB962C8B-B14F-4D97-AF65-F5344CB8AC3E}">
        <p14:creationId xmlns:p14="http://schemas.microsoft.com/office/powerpoint/2010/main" val="58809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347;g4a25686cc5_3_335:notes"/>
          <p:cNvSpPr>
            <a:spLocks noGrp="1" noRot="1" noChangeAspect="1"/>
          </p:cNvSpPr>
          <p:nvPr>
            <p:ph type="sldImg"/>
          </p:nvPr>
        </p:nvSpPr>
        <p:spPr>
          <a:xfrm>
            <a:off x="90488" y="744538"/>
            <a:ext cx="6616700" cy="3722687"/>
          </a:xfrm>
        </p:spPr>
      </p:sp>
      <p:sp>
        <p:nvSpPr>
          <p:cNvPr id="3" name="Google Shape;348;g4a25686cc5_3_335:notes"/>
          <p:cNvSpPr txBox="1">
            <a:spLocks noGrp="1"/>
          </p:cNvSpPr>
          <p:nvPr>
            <p:ph type="body" sz="quarter" idx="1"/>
          </p:nvPr>
        </p:nvSpPr>
        <p:spPr>
          <a:xfrm>
            <a:off x="679764" y="4715149"/>
            <a:ext cx="5438137" cy="4466990"/>
          </a:xfrm>
        </p:spPr>
        <p:txBody>
          <a:bodyPr lIns="91421" tIns="45701" rIns="91421" bIns="45701"/>
          <a:lstStyle/>
          <a:p>
            <a:endParaRPr lang="fr-FR"/>
          </a:p>
        </p:txBody>
      </p:sp>
      <p:sp>
        <p:nvSpPr>
          <p:cNvPr id="4" name="Google Shape;349;g4a25686cc5_3_335:notes"/>
          <p:cNvSpPr txBox="1"/>
          <p:nvPr/>
        </p:nvSpPr>
        <p:spPr>
          <a:xfrm>
            <a:off x="3850446" y="9428579"/>
            <a:ext cx="2945657" cy="496336"/>
          </a:xfrm>
          <a:prstGeom prst="rect">
            <a:avLst/>
          </a:prstGeom>
          <a:noFill/>
          <a:ln cap="flat">
            <a:noFill/>
          </a:ln>
          <a:effectLst>
            <a:outerShdw dist="22997" dir="5400000" algn="tl">
              <a:srgbClr val="000000">
                <a:alpha val="35000"/>
              </a:srgbClr>
            </a:outerShdw>
          </a:effectLst>
        </p:spPr>
        <p:txBody>
          <a:bodyPr vert="horz" wrap="square" lIns="91421" tIns="45701" rIns="91421" bIns="45701" anchor="b" anchorCtr="0" compatLnSpc="1">
            <a:noAutofit/>
          </a:bodyPr>
          <a:lstStyle/>
          <a:p>
            <a:pPr algn="r">
              <a:defRPr sz="1800" b="0" i="0" u="none" strike="noStrike" kern="0" cap="none" spc="0" baseline="0">
                <a:solidFill>
                  <a:srgbClr val="000000"/>
                </a:solidFill>
                <a:uFillTx/>
              </a:defRPr>
            </a:pPr>
            <a:fld id="{73CCFA14-3B8B-43B7-83B3-FAFE3CE8855B}" type="slidenum">
              <a:rPr kern="0">
                <a:solidFill>
                  <a:srgbClr val="000000"/>
                </a:solidFill>
              </a:rPr>
              <a:pPr algn="r">
                <a:defRPr sz="1800" b="0" i="0" u="none" strike="noStrike" kern="0" cap="none" spc="0" baseline="0">
                  <a:solidFill>
                    <a:srgbClr val="000000"/>
                  </a:solidFill>
                  <a:uFillTx/>
                </a:defRPr>
              </a:pPr>
              <a:t>8</a:t>
            </a:fld>
            <a:endParaRPr lang="fr-FR" sz="1200">
              <a:solidFill>
                <a:srgbClr val="000000"/>
              </a:solidFill>
            </a:endParaRPr>
          </a:p>
        </p:txBody>
      </p:sp>
    </p:spTree>
    <p:extLst>
      <p:ext uri="{BB962C8B-B14F-4D97-AF65-F5344CB8AC3E}">
        <p14:creationId xmlns:p14="http://schemas.microsoft.com/office/powerpoint/2010/main" val="24691572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emf"/><Relationship Id="rId1" Type="http://schemas.openxmlformats.org/officeDocument/2006/relationships/slideMaster" Target="../slideMasters/slideMaster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5.xml"/><Relationship Id="rId4" Type="http://schemas.openxmlformats.org/officeDocument/2006/relationships/image" Target="../media/image12.emf"/></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5.xml"/><Relationship Id="rId4" Type="http://schemas.openxmlformats.org/officeDocument/2006/relationships/image" Target="../media/image7.emf"/></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emf"/><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3.emf"/><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3.emf"/><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3.emf"/><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3.emf"/><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Master" Target="../slideMasters/slideMaster5.xml"/><Relationship Id="rId4" Type="http://schemas.openxmlformats.org/officeDocument/2006/relationships/image" Target="../media/image8.emf"/></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Master" Target="../slideMasters/slideMaster5.xml"/><Relationship Id="rId4" Type="http://schemas.openxmlformats.org/officeDocument/2006/relationships/image" Target="../media/image7.emf"/></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Master" Target="../slideMasters/slideMaster5.xml"/><Relationship Id="rId4" Type="http://schemas.openxmlformats.org/officeDocument/2006/relationships/image" Target="../media/image18.emf"/></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Master" Target="../slideMasters/slideMaster5.xml"/><Relationship Id="rId4" Type="http://schemas.openxmlformats.org/officeDocument/2006/relationships/image" Target="../media/image29.emf"/></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0.emf"/><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27.emf"/><Relationship Id="rId1" Type="http://schemas.openxmlformats.org/officeDocument/2006/relationships/slideMaster" Target="../slideMasters/slideMaster5.xml"/><Relationship Id="rId4" Type="http://schemas.openxmlformats.org/officeDocument/2006/relationships/image" Target="../media/image29.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Master" Target="../slideMasters/slideMaster1.xml"/><Relationship Id="rId4" Type="http://schemas.openxmlformats.org/officeDocument/2006/relationships/image" Target="../media/image12.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Master" Target="../slideMasters/slideMaster1.xml"/><Relationship Id="rId4" Type="http://schemas.openxmlformats.org/officeDocument/2006/relationships/image" Target="../media/image18.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Master" Target="../slideMasters/slideMaster1.xml"/><Relationship Id="rId4" Type="http://schemas.openxmlformats.org/officeDocument/2006/relationships/image" Target="../media/image29.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7.emf"/><Relationship Id="rId1" Type="http://schemas.openxmlformats.org/officeDocument/2006/relationships/slideMaster" Target="../slideMasters/slideMaster1.xml"/><Relationship Id="rId4" Type="http://schemas.openxmlformats.org/officeDocument/2006/relationships/image" Target="../media/image29.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27.emf"/><Relationship Id="rId1" Type="http://schemas.openxmlformats.org/officeDocument/2006/relationships/slideMaster" Target="../slideMasters/slideMaster1.xml"/><Relationship Id="rId4" Type="http://schemas.openxmlformats.org/officeDocument/2006/relationships/image" Target="../media/image29.em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3.emf"/><Relationship Id="rId1" Type="http://schemas.openxmlformats.org/officeDocument/2006/relationships/slideMaster" Target="../slideMasters/slideMaster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Master" Target="../slideMasters/slideMaster2.xml"/><Relationship Id="rId4" Type="http://schemas.openxmlformats.org/officeDocument/2006/relationships/image" Target="../media/image8.emf"/></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Master" Target="../slideMasters/slideMaster2.xml"/><Relationship Id="rId4" Type="http://schemas.openxmlformats.org/officeDocument/2006/relationships/image" Target="../media/image7.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Master" Target="../slideMasters/slideMaster2.xml"/><Relationship Id="rId4" Type="http://schemas.openxmlformats.org/officeDocument/2006/relationships/image" Target="../media/image12.emf"/></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Master" Target="../slideMasters/slideMaster2.xml"/><Relationship Id="rId4" Type="http://schemas.openxmlformats.org/officeDocument/2006/relationships/image" Target="../media/image18.emf"/></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Master" Target="../slideMasters/slideMaster2.xml"/><Relationship Id="rId4" Type="http://schemas.openxmlformats.org/officeDocument/2006/relationships/image" Target="../media/image29.emf"/></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7.emf"/><Relationship Id="rId1" Type="http://schemas.openxmlformats.org/officeDocument/2006/relationships/slideMaster" Target="../slideMasters/slideMaster2.xml"/><Relationship Id="rId4" Type="http://schemas.openxmlformats.org/officeDocument/2006/relationships/image" Target="../media/image29.emf"/></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27.emf"/><Relationship Id="rId1" Type="http://schemas.openxmlformats.org/officeDocument/2006/relationships/slideMaster" Target="../slideMasters/slideMaster2.xml"/><Relationship Id="rId4" Type="http://schemas.openxmlformats.org/officeDocument/2006/relationships/image" Target="../media/image29.emf"/></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 Id="rId4" Type="http://schemas.openxmlformats.org/officeDocument/2006/relationships/image" Target="../media/image8.emf"/></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3.xml"/><Relationship Id="rId4" Type="http://schemas.openxmlformats.org/officeDocument/2006/relationships/image" Target="../media/image12.emf"/></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3.xml"/><Relationship Id="rId4" Type="http://schemas.openxmlformats.org/officeDocument/2006/relationships/image" Target="../media/image7.emf"/></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3.emf"/><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3.emf"/><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3.emf"/><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3.emf"/><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Master" Target="../slideMasters/slideMaster3.xml"/><Relationship Id="rId4" Type="http://schemas.openxmlformats.org/officeDocument/2006/relationships/image" Target="../media/image8.emf"/></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Master" Target="../slideMasters/slideMaster3.xml"/><Relationship Id="rId4" Type="http://schemas.openxmlformats.org/officeDocument/2006/relationships/image" Target="../media/image7.emf"/></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Master" Target="../slideMasters/slideMaster3.xml"/><Relationship Id="rId4" Type="http://schemas.openxmlformats.org/officeDocument/2006/relationships/image" Target="../media/image12.emf"/></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Master" Target="../slideMasters/slideMaster3.xml"/><Relationship Id="rId4" Type="http://schemas.openxmlformats.org/officeDocument/2006/relationships/image" Target="../media/image18.emf"/></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8.emf"/><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7.emf"/><Relationship Id="rId1" Type="http://schemas.openxmlformats.org/officeDocument/2006/relationships/slideMaster" Target="../slideMasters/slideMaster3.xml"/><Relationship Id="rId4" Type="http://schemas.openxmlformats.org/officeDocument/2006/relationships/image" Target="../media/image29.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27.emf"/><Relationship Id="rId1" Type="http://schemas.openxmlformats.org/officeDocument/2006/relationships/slideMaster" Target="../slideMasters/slideMaster3.xml"/><Relationship Id="rId4" Type="http://schemas.openxmlformats.org/officeDocument/2006/relationships/image" Target="../media/image29.emf"/></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4.xml"/><Relationship Id="rId4" Type="http://schemas.openxmlformats.org/officeDocument/2006/relationships/image" Target="../media/image7.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3.emf"/><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3.emf"/><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3.emf"/><Relationship Id="rId1" Type="http://schemas.openxmlformats.org/officeDocument/2006/relationships/slideMaster" Target="../slideMasters/slideMaster4.xml"/><Relationship Id="rId5" Type="http://schemas.openxmlformats.org/officeDocument/2006/relationships/image" Target="../media/image48.png"/><Relationship Id="rId4" Type="http://schemas.openxmlformats.org/officeDocument/2006/relationships/image" Target="../media/image47.jpe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3.emf"/><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Master" Target="../slideMasters/slideMaster4.xml"/><Relationship Id="rId4" Type="http://schemas.openxmlformats.org/officeDocument/2006/relationships/image" Target="../media/image8.emf"/></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Master" Target="../slideMasters/slideMaster4.xml"/><Relationship Id="rId4" Type="http://schemas.openxmlformats.org/officeDocument/2006/relationships/image" Target="../media/image7.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Master" Target="../slideMasters/slideMaster4.xml"/><Relationship Id="rId4" Type="http://schemas.openxmlformats.org/officeDocument/2006/relationships/image" Target="../media/image12.emf"/></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Master" Target="../slideMasters/slideMaster4.xml"/><Relationship Id="rId4" Type="http://schemas.openxmlformats.org/officeDocument/2006/relationships/image" Target="../media/image18.emf"/></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Master" Target="../slideMasters/slideMaster4.xml"/><Relationship Id="rId4" Type="http://schemas.openxmlformats.org/officeDocument/2006/relationships/image" Target="../media/image29.emf"/></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7.emf"/><Relationship Id="rId1" Type="http://schemas.openxmlformats.org/officeDocument/2006/relationships/slideMaster" Target="../slideMasters/slideMaster4.xml"/><Relationship Id="rId4" Type="http://schemas.openxmlformats.org/officeDocument/2006/relationships/image" Target="../media/image29.emf"/></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27.emf"/><Relationship Id="rId1" Type="http://schemas.openxmlformats.org/officeDocument/2006/relationships/slideMaster" Target="../slideMasters/slideMaster4.xml"/><Relationship Id="rId4" Type="http://schemas.openxmlformats.org/officeDocument/2006/relationships/image" Target="../media/image29.emf"/></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re et contenu bleu">
    <p:spTree>
      <p:nvGrpSpPr>
        <p:cNvPr id="1" name=""/>
        <p:cNvGrpSpPr/>
        <p:nvPr/>
      </p:nvGrpSpPr>
      <p:grpSpPr>
        <a:xfrm>
          <a:off x="0" y="0"/>
          <a:ext cx="0" cy="0"/>
          <a:chOff x="0" y="0"/>
          <a:chExt cx="0" cy="0"/>
        </a:xfrm>
      </p:grpSpPr>
      <p:sp>
        <p:nvSpPr>
          <p:cNvPr id="2" name="Titre 1"/>
          <p:cNvSpPr txBox="1">
            <a:spLocks noGrp="1"/>
          </p:cNvSpPr>
          <p:nvPr>
            <p:ph type="title"/>
          </p:nvPr>
        </p:nvSpPr>
        <p:spPr>
          <a:xfrm>
            <a:off x="1547522" y="274640"/>
            <a:ext cx="9239957" cy="1143000"/>
          </a:xfrm>
          <a:prstGeom prst="rect">
            <a:avLst/>
          </a:prstGeom>
          <a:noFill/>
          <a:ln>
            <a:noFill/>
          </a:ln>
        </p:spPr>
        <p:txBody>
          <a:bodyPr vert="horz" wrap="square" lIns="91440" tIns="45720" rIns="91440" bIns="45720" anchor="b" anchorCtr="0" compatLnSpc="1">
            <a:normAutofit/>
          </a:bodyPr>
          <a:lstStyle>
            <a:lvl1pPr marL="0" marR="0" lvl="0" indent="0" defTabSz="609569" fontAlgn="auto">
              <a:lnSpc>
                <a:spcPct val="100000"/>
              </a:lnSpc>
              <a:spcBef>
                <a:spcPts val="0"/>
              </a:spcBef>
              <a:spcAft>
                <a:spcPts val="0"/>
              </a:spcAft>
              <a:tabLst/>
              <a:defRPr lang="fr-FR" sz="3200" b="1" i="0" u="none" strike="noStrike" cap="all" spc="0" baseline="0">
                <a:solidFill>
                  <a:srgbClr val="0A00FF"/>
                </a:solidFill>
                <a:uFillTx/>
                <a:latin typeface="Arial"/>
                <a:cs typeface="Arial"/>
              </a:defRPr>
            </a:lvl1pPr>
          </a:lstStyle>
          <a:p>
            <a:pPr lvl="0"/>
            <a:r>
              <a:rPr lang="fr-FR"/>
              <a:t>Cliquez et modifiez le titre</a:t>
            </a:r>
          </a:p>
        </p:txBody>
      </p:sp>
      <p:sp>
        <p:nvSpPr>
          <p:cNvPr id="3" name="Espace réservé du contenu 2"/>
          <p:cNvSpPr txBox="1">
            <a:spLocks noGrp="1"/>
          </p:cNvSpPr>
          <p:nvPr>
            <p:ph sz="quarter" idx="4294967295"/>
          </p:nvPr>
        </p:nvSpPr>
        <p:spPr>
          <a:xfrm>
            <a:off x="1547522" y="1600200"/>
            <a:ext cx="9239957" cy="4881507"/>
          </a:xfrm>
          <a:prstGeom prst="rect">
            <a:avLst/>
          </a:prstGeom>
          <a:noFill/>
          <a:ln>
            <a:noFill/>
          </a:ln>
        </p:spPr>
        <p:txBody>
          <a:bodyPr vert="horz" wrap="square" lIns="91440" tIns="45720" rIns="91440" bIns="45720" anchor="t" anchorCtr="0" compatLnSpc="1">
            <a:normAutofit/>
          </a:bodyPr>
          <a:lstStyle>
            <a:lvl1pPr marL="457179" marR="0" lvl="0" indent="-457179" defTabSz="609569" fontAlgn="auto">
              <a:lnSpc>
                <a:spcPct val="100000"/>
              </a:lnSpc>
              <a:spcBef>
                <a:spcPts val="500"/>
              </a:spcBef>
              <a:spcAft>
                <a:spcPts val="0"/>
              </a:spcAft>
              <a:buSzPct val="100000"/>
              <a:buFont typeface="Arial"/>
              <a:tabLst/>
              <a:defRPr lang="fr-FR" sz="2133" b="0" i="0" u="none" strike="noStrike" cap="none" spc="0" baseline="0">
                <a:solidFill>
                  <a:srgbClr val="262626"/>
                </a:solidFill>
                <a:uFillTx/>
                <a:latin typeface="Arial"/>
                <a:cs typeface="Arial"/>
              </a:defRPr>
            </a:lvl1pPr>
            <a:lvl2pPr marL="1066748" marR="0" lvl="1" indent="-457179" defTabSz="609569" fontAlgn="auto">
              <a:lnSpc>
                <a:spcPct val="100000"/>
              </a:lnSpc>
              <a:spcAft>
                <a:spcPts val="0"/>
              </a:spcAft>
              <a:buSzPct val="100000"/>
              <a:buFont typeface="Arial"/>
              <a:tabLst/>
              <a:defRPr lang="fr-FR" sz="2133" b="0" i="0" u="none" strike="noStrike" cap="none" spc="0" baseline="0">
                <a:solidFill>
                  <a:srgbClr val="262626"/>
                </a:solidFill>
                <a:uFillTx/>
                <a:latin typeface="Arial"/>
                <a:cs typeface="Arial"/>
              </a:defRPr>
            </a:lvl2pPr>
            <a:lvl3pPr marL="1676318" marR="0" lvl="2" indent="-457179" defTabSz="609569" fontAlgn="auto">
              <a:lnSpc>
                <a:spcPct val="100000"/>
              </a:lnSpc>
              <a:spcAft>
                <a:spcPts val="0"/>
              </a:spcAft>
              <a:buSzPct val="100000"/>
              <a:buFont typeface="Arial"/>
              <a:tabLst/>
              <a:defRPr lang="fr-FR" sz="2133" b="0" i="0" u="none" strike="noStrike" cap="none" spc="0" baseline="0">
                <a:solidFill>
                  <a:srgbClr val="262626"/>
                </a:solidFill>
                <a:uFillTx/>
                <a:latin typeface="Arial"/>
                <a:cs typeface="Arial"/>
              </a:defRPr>
            </a:lvl3pPr>
            <a:lvl4pPr marL="2285888" marR="0" lvl="3" indent="-457179" defTabSz="609569" fontAlgn="auto">
              <a:lnSpc>
                <a:spcPct val="100000"/>
              </a:lnSpc>
              <a:spcAft>
                <a:spcPts val="0"/>
              </a:spcAft>
              <a:buSzPct val="100000"/>
              <a:buFont typeface="Arial"/>
              <a:tabLst/>
              <a:defRPr lang="fr-FR" sz="2133" b="0" i="0" u="none" strike="noStrike" cap="none" spc="0" baseline="0">
                <a:solidFill>
                  <a:srgbClr val="262626"/>
                </a:solidFill>
                <a:uFillTx/>
                <a:latin typeface="Arial"/>
                <a:cs typeface="Arial"/>
              </a:defRPr>
            </a:lvl4pPr>
            <a:lvl5pPr marL="2895457" marR="0" lvl="4" indent="-457179" defTabSz="609569" fontAlgn="auto">
              <a:lnSpc>
                <a:spcPct val="100000"/>
              </a:lnSpc>
              <a:spcAft>
                <a:spcPts val="0"/>
              </a:spcAft>
              <a:buSzPct val="100000"/>
              <a:buFont typeface="Arial"/>
              <a:tabLst/>
              <a:defRPr lang="fr-FR" sz="2133" b="0" i="0" u="none" strike="noStrike" cap="none" spc="0" baseline="0">
                <a:solidFill>
                  <a:srgbClr val="262626"/>
                </a:solidFill>
                <a:uFillTx/>
                <a:latin typeface="Arial"/>
                <a:cs typeface="Aria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4" name="Image 9"/>
          <p:cNvPicPr>
            <a:picLocks noChangeAspect="1"/>
          </p:cNvPicPr>
          <p:nvPr/>
        </p:nvPicPr>
        <p:blipFill>
          <a:blip r:embed="rId2" cstate="email">
            <a:extLst>
              <a:ext uri="{28A0092B-C50C-407E-A947-70E740481C1C}">
                <a14:useLocalDpi xmlns:a14="http://schemas.microsoft.com/office/drawing/2010/main"/>
              </a:ext>
            </a:extLst>
          </a:blip>
          <a:srcRect l="83098" t="-939" b="26541"/>
          <a:stretch>
            <a:fillRect/>
          </a:stretch>
        </p:blipFill>
        <p:spPr>
          <a:xfrm rot="10799991">
            <a:off x="11582384" y="-18"/>
            <a:ext cx="609603" cy="2683407"/>
          </a:xfrm>
          <a:prstGeom prst="rect">
            <a:avLst/>
          </a:prstGeom>
          <a:noFill/>
          <a:ln cap="flat">
            <a:noFill/>
          </a:ln>
          <a:effectLst>
            <a:outerShdw dist="22997" dir="5400000" algn="tl">
              <a:srgbClr val="000000">
                <a:alpha val="35000"/>
              </a:srgbClr>
            </a:outerShdw>
          </a:effectLst>
        </p:spPr>
      </p:pic>
      <p:pic>
        <p:nvPicPr>
          <p:cNvPr id="5" name="Imag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844" y="274641"/>
            <a:ext cx="1303687" cy="2996315"/>
          </a:xfrm>
          <a:prstGeom prst="rect">
            <a:avLst/>
          </a:prstGeom>
          <a:noFill/>
          <a:ln cap="flat">
            <a:noFill/>
          </a:ln>
          <a:effectLst>
            <a:outerShdw dist="22997" dir="5400000" algn="tl">
              <a:srgbClr val="000000">
                <a:alpha val="35000"/>
              </a:srgbClr>
            </a:outerShdw>
          </a:effectLst>
        </p:spPr>
      </p:pic>
    </p:spTree>
    <p:extLst>
      <p:ext uri="{BB962C8B-B14F-4D97-AF65-F5344CB8AC3E}">
        <p14:creationId xmlns:p14="http://schemas.microsoft.com/office/powerpoint/2010/main" val="1965749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hapitre A rose">
    <p:spTree>
      <p:nvGrpSpPr>
        <p:cNvPr id="1" name=""/>
        <p:cNvGrpSpPr/>
        <p:nvPr/>
      </p:nvGrpSpPr>
      <p:grpSpPr>
        <a:xfrm>
          <a:off x="0" y="0"/>
          <a:ext cx="0" cy="0"/>
          <a:chOff x="0" y="0"/>
          <a:chExt cx="0" cy="0"/>
        </a:xfrm>
      </p:grpSpPr>
      <p:sp>
        <p:nvSpPr>
          <p:cNvPr id="2" name="Rectangle 6"/>
          <p:cNvSpPr/>
          <p:nvPr/>
        </p:nvSpPr>
        <p:spPr>
          <a:xfrm>
            <a:off x="1" y="0"/>
            <a:ext cx="12263119" cy="6858000"/>
          </a:xfrm>
          <a:prstGeom prst="rect">
            <a:avLst/>
          </a:prstGeom>
          <a:solidFill>
            <a:srgbClr val="FF00FF"/>
          </a:solidFill>
          <a:ln cap="flat">
            <a:noFill/>
            <a:prstDash val="solid"/>
          </a:ln>
          <a:effectLst>
            <a:outerShdw dist="22997" dir="5400000" algn="tl">
              <a:srgbClr val="000000">
                <a:alpha val="35000"/>
              </a:srgbClr>
            </a:outerShdw>
          </a:effectLst>
        </p:spPr>
        <p:txBody>
          <a:bodyPr vert="horz" wrap="square" lIns="91440" tIns="45720" rIns="91440" bIns="45720" anchor="ctr" anchorCtr="1" compatLnSpc="1">
            <a:noAutofit/>
          </a:bodyPr>
          <a:lstStyle/>
          <a:p>
            <a:pPr algn="ctr" defTabSz="609569">
              <a:defRPr sz="1800" b="0" i="0" u="none" strike="noStrike" kern="0" cap="none" spc="0" baseline="0">
                <a:solidFill>
                  <a:srgbClr val="000000"/>
                </a:solidFill>
                <a:uFillTx/>
              </a:defRPr>
            </a:pPr>
            <a:r>
              <a:rPr lang="fr-FR" sz="2400">
                <a:solidFill>
                  <a:srgbClr val="FFFFFF"/>
                </a:solidFill>
                <a:latin typeface="Arial"/>
              </a:rPr>
              <a:t>v</a:t>
            </a:r>
          </a:p>
        </p:txBody>
      </p:sp>
      <p:sp>
        <p:nvSpPr>
          <p:cNvPr id="3" name="Rectangle 9"/>
          <p:cNvSpPr/>
          <p:nvPr/>
        </p:nvSpPr>
        <p:spPr>
          <a:xfrm>
            <a:off x="1" y="482603"/>
            <a:ext cx="11805919" cy="5892795"/>
          </a:xfrm>
          <a:prstGeom prst="rect">
            <a:avLst/>
          </a:prstGeom>
          <a:solidFill>
            <a:srgbClr val="FFFFFF"/>
          </a:solidFill>
          <a:ln cap="flat">
            <a:noFill/>
            <a:prstDash val="solid"/>
          </a:ln>
          <a:effectLst>
            <a:outerShdw dist="22997" dir="5400000" algn="tl">
              <a:srgbClr val="000000">
                <a:alpha val="35000"/>
              </a:srgbClr>
            </a:outerShdw>
          </a:effectLst>
        </p:spPr>
        <p:txBody>
          <a:bodyPr vert="horz" wrap="square" lIns="91440" tIns="45720" rIns="91440" bIns="45720" anchor="ctr" anchorCtr="1" compatLnSpc="1">
            <a:noAutofit/>
          </a:bodyPr>
          <a:lstStyle/>
          <a:p>
            <a:pPr algn="ctr" defTabSz="609569">
              <a:defRPr sz="1800" b="0" i="0" u="none" strike="noStrike" kern="0" cap="none" spc="0" baseline="0">
                <a:solidFill>
                  <a:srgbClr val="000000"/>
                </a:solidFill>
                <a:uFillTx/>
              </a:defRPr>
            </a:pPr>
            <a:endParaRPr lang="fr-FR" sz="2400">
              <a:solidFill>
                <a:srgbClr val="FFFFFF"/>
              </a:solidFill>
              <a:latin typeface="Arial"/>
            </a:endParaRPr>
          </a:p>
        </p:txBody>
      </p:sp>
      <p:sp>
        <p:nvSpPr>
          <p:cNvPr id="4" name="Espace réservé pour une image  10"/>
          <p:cNvSpPr txBox="1">
            <a:spLocks noGrp="1"/>
          </p:cNvSpPr>
          <p:nvPr>
            <p:ph type="pic" sz="quarter" idx="4294967295"/>
          </p:nvPr>
        </p:nvSpPr>
        <p:spPr>
          <a:xfrm>
            <a:off x="2" y="472727"/>
            <a:ext cx="5159767" cy="5892795"/>
          </a:xfrm>
          <a:prstGeom prst="rect">
            <a:avLst/>
          </a:prstGeom>
          <a:noFill/>
          <a:ln>
            <a:noFill/>
          </a:ln>
        </p:spPr>
        <p:txBody>
          <a:bodyPr vert="horz" wrap="square" lIns="91440" tIns="45720" rIns="91440" bIns="45720" anchor="t" anchorCtr="0" compatLnSpc="1">
            <a:noAutofit/>
          </a:bodyPr>
          <a:lstStyle>
            <a:lvl1pPr marL="0" marR="0" lvl="0" indent="0" defTabSz="609569" fontAlgn="auto">
              <a:lnSpc>
                <a:spcPct val="100000"/>
              </a:lnSpc>
              <a:spcBef>
                <a:spcPts val="400"/>
              </a:spcBef>
              <a:spcAft>
                <a:spcPts val="0"/>
              </a:spcAft>
              <a:buNone/>
              <a:tabLst/>
              <a:defRPr lang="fr-FR" sz="1600" b="0" i="0" u="none" strike="noStrike" cap="none" spc="0" baseline="0">
                <a:solidFill>
                  <a:srgbClr val="000000"/>
                </a:solidFill>
                <a:uFillTx/>
                <a:latin typeface="Helvetica"/>
                <a:cs typeface="Helvetica"/>
              </a:defRPr>
            </a:lvl1pPr>
          </a:lstStyle>
          <a:p>
            <a:pPr lvl="0"/>
            <a:r>
              <a:rPr lang="fr-FR"/>
              <a:t>Glissez une image ici ou cliquez sur l’icône au centre</a:t>
            </a:r>
          </a:p>
        </p:txBody>
      </p:sp>
      <p:sp>
        <p:nvSpPr>
          <p:cNvPr id="5" name="Titre 1"/>
          <p:cNvSpPr txBox="1">
            <a:spLocks noGrp="1"/>
          </p:cNvSpPr>
          <p:nvPr>
            <p:ph type="title"/>
          </p:nvPr>
        </p:nvSpPr>
        <p:spPr>
          <a:xfrm>
            <a:off x="5587058" y="1277105"/>
            <a:ext cx="5791581" cy="2038819"/>
          </a:xfrm>
          <a:prstGeom prst="rect">
            <a:avLst/>
          </a:prstGeom>
          <a:noFill/>
          <a:ln>
            <a:noFill/>
          </a:ln>
        </p:spPr>
        <p:txBody>
          <a:bodyPr vert="horz" wrap="square" lIns="91440" tIns="45720" rIns="91440" bIns="45720" anchor="b" anchorCtr="0" compatLnSpc="1">
            <a:normAutofit/>
          </a:bodyPr>
          <a:lstStyle>
            <a:lvl1pPr marL="0" marR="0" lvl="0" indent="0" defTabSz="609569" fontAlgn="auto">
              <a:lnSpc>
                <a:spcPts val="4800"/>
              </a:lnSpc>
              <a:spcBef>
                <a:spcPts val="0"/>
              </a:spcBef>
              <a:spcAft>
                <a:spcPts val="0"/>
              </a:spcAft>
              <a:tabLst/>
              <a:defRPr lang="fr-FR" sz="4000" b="1" i="0" u="none" strike="noStrike" cap="all" spc="0" baseline="0">
                <a:solidFill>
                  <a:srgbClr val="FF00FF"/>
                </a:solidFill>
                <a:uFillTx/>
                <a:latin typeface="Arial"/>
                <a:cs typeface="Arial"/>
              </a:defRPr>
            </a:lvl1pPr>
          </a:lstStyle>
          <a:p>
            <a:pPr lvl="0"/>
            <a:r>
              <a:rPr lang="fr-FR"/>
              <a:t>Cliquez et modifiez le titre </a:t>
            </a:r>
          </a:p>
        </p:txBody>
      </p:sp>
      <p:sp>
        <p:nvSpPr>
          <p:cNvPr id="6" name="Sous-titre 2"/>
          <p:cNvSpPr txBox="1">
            <a:spLocks noGrp="1"/>
          </p:cNvSpPr>
          <p:nvPr>
            <p:ph type="subTitle" sz="quarter" idx="4294967295"/>
          </p:nvPr>
        </p:nvSpPr>
        <p:spPr>
          <a:xfrm>
            <a:off x="5587058" y="3424035"/>
            <a:ext cx="5791581" cy="1752603"/>
          </a:xfrm>
          <a:prstGeom prst="rect">
            <a:avLst/>
          </a:prstGeom>
          <a:noFill/>
          <a:ln>
            <a:noFill/>
          </a:ln>
        </p:spPr>
        <p:txBody>
          <a:bodyPr vert="horz" wrap="square" lIns="91440" tIns="45720" rIns="91440" bIns="45720" anchor="t" anchorCtr="0" compatLnSpc="1">
            <a:noAutofit/>
          </a:bodyPr>
          <a:lstStyle>
            <a:lvl1pPr marL="0" marR="0" lvl="0" indent="0" defTabSz="609569" fontAlgn="auto">
              <a:lnSpc>
                <a:spcPts val="3465"/>
              </a:lnSpc>
              <a:spcBef>
                <a:spcPts val="500"/>
              </a:spcBef>
              <a:spcAft>
                <a:spcPts val="0"/>
              </a:spcAft>
              <a:buNone/>
              <a:tabLst/>
              <a:defRPr lang="fr-FR" sz="2133" b="0" i="0" u="none" strike="noStrike" cap="none" spc="0" baseline="0">
                <a:solidFill>
                  <a:srgbClr val="FF00FF"/>
                </a:solidFill>
                <a:uFillTx/>
                <a:latin typeface="Arial"/>
                <a:cs typeface="Arial"/>
              </a:defRPr>
            </a:lvl1pPr>
          </a:lstStyle>
          <a:p>
            <a:pPr lvl="0"/>
            <a:r>
              <a:rPr lang="fr-FR"/>
              <a:t>Cliquez pour modifier le style des sous-titres du masque</a:t>
            </a:r>
          </a:p>
        </p:txBody>
      </p:sp>
      <p:sp>
        <p:nvSpPr>
          <p:cNvPr id="7" name="Rectangle 15"/>
          <p:cNvSpPr/>
          <p:nvPr/>
        </p:nvSpPr>
        <p:spPr>
          <a:xfrm>
            <a:off x="11805920" y="2164568"/>
            <a:ext cx="479209" cy="273835"/>
          </a:xfrm>
          <a:prstGeom prst="rect">
            <a:avLst/>
          </a:prstGeom>
          <a:solidFill>
            <a:srgbClr val="FFFFFF"/>
          </a:solidFill>
          <a:ln cap="flat">
            <a:noFill/>
            <a:prstDash val="solid"/>
          </a:ln>
          <a:effectLst>
            <a:outerShdw dist="22997" dir="5400000" algn="tl">
              <a:srgbClr val="000000">
                <a:alpha val="35000"/>
              </a:srgbClr>
            </a:outerShdw>
          </a:effectLst>
        </p:spPr>
        <p:txBody>
          <a:bodyPr vert="horz" wrap="square" lIns="91440" tIns="45720" rIns="91440" bIns="45720" anchor="ctr" anchorCtr="1" compatLnSpc="1">
            <a:noAutofit/>
          </a:bodyPr>
          <a:lstStyle/>
          <a:p>
            <a:pPr algn="ctr" defTabSz="609569">
              <a:defRPr sz="1800" b="0" i="0" u="none" strike="noStrike" kern="0" cap="none" spc="0" baseline="0">
                <a:solidFill>
                  <a:srgbClr val="000000"/>
                </a:solidFill>
                <a:uFillTx/>
              </a:defRPr>
            </a:pPr>
            <a:endParaRPr lang="fr-FR" sz="2400">
              <a:solidFill>
                <a:srgbClr val="FFFFFF"/>
              </a:solidFill>
              <a:latin typeface="Arial"/>
            </a:endParaRPr>
          </a:p>
        </p:txBody>
      </p:sp>
      <p:pic>
        <p:nvPicPr>
          <p:cNvPr id="8" name="Image 16"/>
          <p:cNvPicPr>
            <a:picLocks noChangeAspect="1"/>
          </p:cNvPicPr>
          <p:nvPr/>
        </p:nvPicPr>
        <p:blipFill>
          <a:blip r:embed="rId2" cstate="email">
            <a:extLst>
              <a:ext uri="{28A0092B-C50C-407E-A947-70E740481C1C}">
                <a14:useLocalDpi xmlns:a14="http://schemas.microsoft.com/office/drawing/2010/main"/>
              </a:ext>
            </a:extLst>
          </a:blip>
          <a:srcRect l="207" t="77196" r="207" b="9150"/>
          <a:stretch>
            <a:fillRect/>
          </a:stretch>
        </p:blipFill>
        <p:spPr>
          <a:xfrm>
            <a:off x="1059269" y="6365531"/>
            <a:ext cx="3589871" cy="492468"/>
          </a:xfrm>
          <a:prstGeom prst="rect">
            <a:avLst/>
          </a:prstGeom>
          <a:noFill/>
          <a:ln cap="flat">
            <a:noFill/>
          </a:ln>
          <a:effectLst>
            <a:outerShdw dist="22997" dir="5400000" algn="tl">
              <a:srgbClr val="000000">
                <a:alpha val="35000"/>
              </a:srgbClr>
            </a:outerShdw>
          </a:effectLst>
        </p:spPr>
      </p:pic>
      <p:pic>
        <p:nvPicPr>
          <p:cNvPr id="9" name="Image 14"/>
          <p:cNvPicPr>
            <a:picLocks noChangeAspect="1"/>
          </p:cNvPicPr>
          <p:nvPr/>
        </p:nvPicPr>
        <p:blipFill>
          <a:blip r:embed="rId3"/>
          <a:stretch>
            <a:fillRect/>
          </a:stretch>
        </p:blipFill>
        <p:spPr>
          <a:xfrm>
            <a:off x="9942546" y="5606159"/>
            <a:ext cx="1554388" cy="614979"/>
          </a:xfrm>
          <a:prstGeom prst="rect">
            <a:avLst/>
          </a:prstGeom>
          <a:noFill/>
          <a:ln cap="flat">
            <a:noFill/>
          </a:ln>
          <a:effectLst>
            <a:outerShdw dist="22997" dir="5400000" algn="tl">
              <a:srgbClr val="000000">
                <a:alpha val="35000"/>
              </a:srgbClr>
            </a:outerShdw>
          </a:effectLst>
        </p:spPr>
      </p:pic>
      <p:pic>
        <p:nvPicPr>
          <p:cNvPr id="10" name="Image 4"/>
          <p:cNvPicPr>
            <a:picLocks noChangeAspect="1"/>
          </p:cNvPicPr>
          <p:nvPr/>
        </p:nvPicPr>
        <p:blipFill>
          <a:blip r:embed="rId4"/>
          <a:stretch>
            <a:fillRect/>
          </a:stretch>
        </p:blipFill>
        <p:spPr>
          <a:xfrm>
            <a:off x="5356392" y="5606159"/>
            <a:ext cx="781665" cy="593637"/>
          </a:xfrm>
          <a:prstGeom prst="rect">
            <a:avLst/>
          </a:prstGeom>
          <a:noFill/>
          <a:ln cap="flat">
            <a:noFill/>
          </a:ln>
          <a:effectLst>
            <a:outerShdw dist="22997" dir="5400000" algn="tl">
              <a:srgbClr val="000000">
                <a:alpha val="35000"/>
              </a:srgbClr>
            </a:outerShdw>
          </a:effectLst>
        </p:spPr>
      </p:pic>
      <p:pic>
        <p:nvPicPr>
          <p:cNvPr id="11" name="Image 7"/>
          <p:cNvPicPr>
            <a:picLocks noChangeAspect="1"/>
          </p:cNvPicPr>
          <p:nvPr/>
        </p:nvPicPr>
        <p:blipFill>
          <a:blip r:embed="rId5"/>
          <a:stretch>
            <a:fillRect/>
          </a:stretch>
        </p:blipFill>
        <p:spPr>
          <a:xfrm>
            <a:off x="7483039" y="5721565"/>
            <a:ext cx="1425659" cy="471931"/>
          </a:xfrm>
          <a:prstGeom prst="rect">
            <a:avLst/>
          </a:prstGeom>
          <a:noFill/>
          <a:ln cap="flat">
            <a:noFill/>
          </a:ln>
          <a:effectLst>
            <a:outerShdw dist="22997" dir="5400000" algn="tl">
              <a:srgbClr val="000000">
                <a:alpha val="35000"/>
              </a:srgbClr>
            </a:outerShdw>
          </a:effectLst>
        </p:spPr>
      </p:pic>
      <p:pic>
        <p:nvPicPr>
          <p:cNvPr id="12" name="Imag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51593" y="1553795"/>
            <a:ext cx="2632328" cy="1325303"/>
          </a:xfrm>
          <a:prstGeom prst="rect">
            <a:avLst/>
          </a:prstGeom>
          <a:noFill/>
          <a:ln cap="flat">
            <a:noFill/>
          </a:ln>
          <a:effectLst>
            <a:outerShdw dist="22997" dir="5400000" algn="tl">
              <a:srgbClr val="000000">
                <a:alpha val="35000"/>
              </a:srgbClr>
            </a:outerShdw>
          </a:effectLst>
        </p:spPr>
      </p:pic>
    </p:spTree>
    <p:extLst>
      <p:ext uri="{BB962C8B-B14F-4D97-AF65-F5344CB8AC3E}">
        <p14:creationId xmlns:p14="http://schemas.microsoft.com/office/powerpoint/2010/main" val="2004201690"/>
      </p:ext>
    </p:extLst>
  </p:cSld>
  <p:clrMapOvr>
    <a:masterClrMapping/>
  </p:clrMapOvr>
  <p:hf sldNum="0" hdr="0" ftr="0" dt="0"/>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Mode d'emploi">
    <p:bg>
      <p:bgPr>
        <a:solidFill>
          <a:schemeClr val="bg1">
            <a:lumMod val="8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810901-8AF1-954B-80D6-831FA6F273B1}"/>
              </a:ext>
            </a:extLst>
          </p:cNvPr>
          <p:cNvSpPr>
            <a:spLocks noGrp="1"/>
          </p:cNvSpPr>
          <p:nvPr>
            <p:ph type="title"/>
          </p:nvPr>
        </p:nvSpPr>
        <p:spPr>
          <a:xfrm>
            <a:off x="838200" y="366185"/>
            <a:ext cx="10515600" cy="1325033"/>
          </a:xfrm>
          <a:prstGeom prst="rect">
            <a:avLst/>
          </a:prstGeom>
        </p:spPr>
        <p:txBody>
          <a:bodyPr/>
          <a:lstStyle/>
          <a:p>
            <a:r>
              <a:rPr lang="fr-FR" dirty="0"/>
              <a:t>Modifiez le style du titre</a:t>
            </a:r>
          </a:p>
        </p:txBody>
      </p:sp>
      <p:sp>
        <p:nvSpPr>
          <p:cNvPr id="4" name="Espace réservé du texte 3">
            <a:extLst>
              <a:ext uri="{FF2B5EF4-FFF2-40B4-BE49-F238E27FC236}">
                <a16:creationId xmlns:a16="http://schemas.microsoft.com/office/drawing/2014/main" id="{F2A01FBD-7025-334B-A99F-CFF017DB878A}"/>
              </a:ext>
            </a:extLst>
          </p:cNvPr>
          <p:cNvSpPr>
            <a:spLocks noGrp="1"/>
          </p:cNvSpPr>
          <p:nvPr>
            <p:ph type="body" sz="quarter" idx="10"/>
          </p:nvPr>
        </p:nvSpPr>
        <p:spPr>
          <a:xfrm>
            <a:off x="838200" y="1771651"/>
            <a:ext cx="10515600" cy="4459816"/>
          </a:xfrm>
          <a:prstGeom prst="rect">
            <a:avLst/>
          </a:prstGeom>
        </p:spPr>
        <p:txBody>
          <a:bodyPr/>
          <a:lstStyle/>
          <a:p>
            <a:r>
              <a:rPr lang="fr-FR"/>
              <a:t>Modifier les styles du texte du masque
Deuxième niveau
Troisième niveau
Quatrième niveau
Cinquième niveau</a:t>
            </a:r>
          </a:p>
        </p:txBody>
      </p:sp>
    </p:spTree>
    <p:extLst>
      <p:ext uri="{BB962C8B-B14F-4D97-AF65-F5344CB8AC3E}">
        <p14:creationId xmlns:p14="http://schemas.microsoft.com/office/powerpoint/2010/main" val="195264318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cSld name="Titre et sous-titre">
    <p:spTree>
      <p:nvGrpSpPr>
        <p:cNvPr id="1" name=""/>
        <p:cNvGrpSpPr/>
        <p:nvPr/>
      </p:nvGrpSpPr>
      <p:grpSpPr>
        <a:xfrm>
          <a:off x="0" y="0"/>
          <a:ext cx="0" cy="0"/>
          <a:chOff x="0" y="0"/>
          <a:chExt cx="0" cy="0"/>
        </a:xfrm>
      </p:grpSpPr>
      <p:sp>
        <p:nvSpPr>
          <p:cNvPr id="11" name="Texte du titre"/>
          <p:cNvSpPr txBox="1">
            <a:spLocks noGrp="1"/>
          </p:cNvSpPr>
          <p:nvPr>
            <p:ph type="title"/>
          </p:nvPr>
        </p:nvSpPr>
        <p:spPr>
          <a:xfrm>
            <a:off x="2416970" y="1151930"/>
            <a:ext cx="7358063" cy="2321719"/>
          </a:xfrm>
          <a:prstGeom prst="rect">
            <a:avLst/>
          </a:prstGeom>
        </p:spPr>
        <p:txBody>
          <a:bodyPr anchor="b"/>
          <a:lstStyle/>
          <a:p>
            <a:r>
              <a:rPr lang="fr-FR"/>
              <a:t>Modifiez le style du titre</a:t>
            </a:r>
            <a:endParaRPr/>
          </a:p>
        </p:txBody>
      </p:sp>
      <p:sp>
        <p:nvSpPr>
          <p:cNvPr id="12" name="Texte niveau 1…"/>
          <p:cNvSpPr txBox="1">
            <a:spLocks noGrp="1"/>
          </p:cNvSpPr>
          <p:nvPr>
            <p:ph type="body" sz="quarter" idx="1"/>
          </p:nvPr>
        </p:nvSpPr>
        <p:spPr>
          <a:xfrm>
            <a:off x="2416970" y="3545086"/>
            <a:ext cx="7358063" cy="794743"/>
          </a:xfrm>
          <a:prstGeom prst="rect">
            <a:avLst/>
          </a:prstGeom>
        </p:spPr>
        <p:txBody>
          <a:bodyPr anchor="t"/>
          <a:lstStyle>
            <a:lvl1pPr marL="0" indent="0" algn="ctr">
              <a:spcBef>
                <a:spcPts val="0"/>
              </a:spcBef>
              <a:buSzTx/>
              <a:buNone/>
              <a:defRPr sz="2600"/>
            </a:lvl1pPr>
            <a:lvl2pPr marL="0" indent="0" algn="ctr">
              <a:spcBef>
                <a:spcPts val="0"/>
              </a:spcBef>
              <a:buSzTx/>
              <a:buNone/>
              <a:defRPr sz="2600"/>
            </a:lvl2pPr>
            <a:lvl3pPr marL="0" indent="0" algn="ctr">
              <a:spcBef>
                <a:spcPts val="0"/>
              </a:spcBef>
              <a:buSzTx/>
              <a:buNone/>
              <a:defRPr sz="2600"/>
            </a:lvl3pPr>
            <a:lvl4pPr marL="0" indent="0" algn="ctr">
              <a:spcBef>
                <a:spcPts val="0"/>
              </a:spcBef>
              <a:buSzTx/>
              <a:buNone/>
              <a:defRPr sz="2600"/>
            </a:lvl4pPr>
            <a:lvl5pPr marL="0" indent="0" algn="ctr">
              <a:spcBef>
                <a:spcPts val="0"/>
              </a:spcBef>
              <a:buSzTx/>
              <a:buNone/>
              <a:defRPr sz="26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13" name="Numéro de diapositive"/>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rPr>
                <a:solidFill>
                  <a:prstClr val="black"/>
                </a:solidFill>
              </a:rPr>
              <a:pPr/>
              <a:t>‹N°›</a:t>
            </a:fld>
            <a:endParaRPr>
              <a:solidFill>
                <a:prstClr val="black"/>
              </a:solidFill>
            </a:endParaRPr>
          </a:p>
        </p:txBody>
      </p:sp>
    </p:spTree>
    <p:extLst>
      <p:ext uri="{BB962C8B-B14F-4D97-AF65-F5344CB8AC3E}">
        <p14:creationId xmlns:p14="http://schemas.microsoft.com/office/powerpoint/2010/main" val="2059938990"/>
      </p:ext>
    </p:extLst>
  </p:cSld>
  <p:clrMapOvr>
    <a:masterClrMapping/>
  </p:clrMapOvr>
  <p:transition spd="med"/>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re et contenu bleu">
    <p:spTree>
      <p:nvGrpSpPr>
        <p:cNvPr id="1" name=""/>
        <p:cNvGrpSpPr/>
        <p:nvPr/>
      </p:nvGrpSpPr>
      <p:grpSpPr>
        <a:xfrm>
          <a:off x="0" y="0"/>
          <a:ext cx="0" cy="0"/>
          <a:chOff x="0" y="0"/>
          <a:chExt cx="0" cy="0"/>
        </a:xfrm>
      </p:grpSpPr>
      <p:sp>
        <p:nvSpPr>
          <p:cNvPr id="14" name="Titre 1"/>
          <p:cNvSpPr>
            <a:spLocks noGrp="1"/>
          </p:cNvSpPr>
          <p:nvPr>
            <p:ph type="title"/>
          </p:nvPr>
        </p:nvSpPr>
        <p:spPr>
          <a:xfrm>
            <a:off x="1547524" y="274639"/>
            <a:ext cx="9239956" cy="1143000"/>
          </a:xfrm>
          <a:prstGeom prst="rect">
            <a:avLst/>
          </a:prstGeom>
        </p:spPr>
        <p:txBody>
          <a:bodyPr anchor="b" anchorCtr="0">
            <a:normAutofit/>
          </a:bodyPr>
          <a:lstStyle>
            <a:lvl1pPr algn="l">
              <a:defRPr sz="3200" b="1" cap="all">
                <a:solidFill>
                  <a:srgbClr val="0A00FF"/>
                </a:solidFill>
                <a:latin typeface="Arial"/>
                <a:cs typeface="Arial"/>
              </a:defRPr>
            </a:lvl1pPr>
          </a:lstStyle>
          <a:p>
            <a:r>
              <a:rPr lang="fr-FR" dirty="0"/>
              <a:t>Cliquez et modifiez le titre</a:t>
            </a:r>
          </a:p>
        </p:txBody>
      </p:sp>
      <p:pic>
        <p:nvPicPr>
          <p:cNvPr id="8" name="Imag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3840" y="274638"/>
            <a:ext cx="1303683" cy="2996311"/>
          </a:xfrm>
          <a:prstGeom prst="rect">
            <a:avLst/>
          </a:prstGeom>
        </p:spPr>
      </p:pic>
    </p:spTree>
    <p:extLst>
      <p:ext uri="{BB962C8B-B14F-4D97-AF65-F5344CB8AC3E}">
        <p14:creationId xmlns:p14="http://schemas.microsoft.com/office/powerpoint/2010/main" val="49491760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re et contenu rose">
    <p:spTree>
      <p:nvGrpSpPr>
        <p:cNvPr id="1" name=""/>
        <p:cNvGrpSpPr/>
        <p:nvPr/>
      </p:nvGrpSpPr>
      <p:grpSpPr>
        <a:xfrm>
          <a:off x="0" y="0"/>
          <a:ext cx="0" cy="0"/>
          <a:chOff x="0" y="0"/>
          <a:chExt cx="0" cy="0"/>
        </a:xfrm>
      </p:grpSpPr>
      <p:sp>
        <p:nvSpPr>
          <p:cNvPr id="14" name="Titre 1"/>
          <p:cNvSpPr>
            <a:spLocks noGrp="1"/>
          </p:cNvSpPr>
          <p:nvPr>
            <p:ph type="title"/>
          </p:nvPr>
        </p:nvSpPr>
        <p:spPr>
          <a:xfrm>
            <a:off x="1547524" y="274638"/>
            <a:ext cx="9239956" cy="1143000"/>
          </a:xfrm>
          <a:prstGeom prst="rect">
            <a:avLst/>
          </a:prstGeom>
        </p:spPr>
        <p:txBody>
          <a:bodyPr anchor="b" anchorCtr="0">
            <a:normAutofit/>
          </a:bodyPr>
          <a:lstStyle>
            <a:lvl1pPr algn="l">
              <a:defRPr sz="3200" b="1" cap="all">
                <a:solidFill>
                  <a:srgbClr val="FF00FF"/>
                </a:solidFill>
                <a:latin typeface="Arial"/>
                <a:cs typeface="Arial"/>
              </a:defRPr>
            </a:lvl1pPr>
          </a:lstStyle>
          <a:p>
            <a:r>
              <a:rPr lang="fr-FR" dirty="0"/>
              <a:t>Cliquez et modifiez le titre</a:t>
            </a:r>
          </a:p>
        </p:txBody>
      </p:sp>
      <p:sp>
        <p:nvSpPr>
          <p:cNvPr id="15" name="Espace réservé du contenu 2"/>
          <p:cNvSpPr>
            <a:spLocks noGrp="1"/>
          </p:cNvSpPr>
          <p:nvPr>
            <p:ph idx="1"/>
          </p:nvPr>
        </p:nvSpPr>
        <p:spPr>
          <a:xfrm>
            <a:off x="1547524" y="1600200"/>
            <a:ext cx="9239956" cy="4881503"/>
          </a:xfrm>
          <a:prstGeom prst="rect">
            <a:avLst/>
          </a:prstGeom>
        </p:spPr>
        <p:txBody>
          <a:bodyPr>
            <a:normAutofit/>
          </a:bodyPr>
          <a:lstStyle>
            <a:lvl1pPr>
              <a:lnSpc>
                <a:spcPct val="100000"/>
              </a:lnSpc>
              <a:defRPr sz="2134">
                <a:solidFill>
                  <a:schemeClr val="tx1">
                    <a:lumMod val="85000"/>
                    <a:lumOff val="15000"/>
                  </a:schemeClr>
                </a:solidFill>
                <a:latin typeface="Arial"/>
                <a:cs typeface="Arial"/>
              </a:defRPr>
            </a:lvl1pPr>
            <a:lvl2pPr>
              <a:lnSpc>
                <a:spcPct val="100000"/>
              </a:lnSpc>
              <a:defRPr sz="2134">
                <a:solidFill>
                  <a:schemeClr val="tx1">
                    <a:lumMod val="85000"/>
                    <a:lumOff val="15000"/>
                  </a:schemeClr>
                </a:solidFill>
                <a:latin typeface="Arial"/>
                <a:cs typeface="Arial"/>
              </a:defRPr>
            </a:lvl2pPr>
            <a:lvl3pPr>
              <a:lnSpc>
                <a:spcPct val="100000"/>
              </a:lnSpc>
              <a:defRPr sz="2134">
                <a:solidFill>
                  <a:schemeClr val="tx1">
                    <a:lumMod val="85000"/>
                    <a:lumOff val="15000"/>
                  </a:schemeClr>
                </a:solidFill>
                <a:latin typeface="Arial"/>
                <a:cs typeface="Arial"/>
              </a:defRPr>
            </a:lvl3pPr>
            <a:lvl4pPr>
              <a:lnSpc>
                <a:spcPct val="100000"/>
              </a:lnSpc>
              <a:defRPr sz="2134">
                <a:solidFill>
                  <a:schemeClr val="tx1">
                    <a:lumMod val="85000"/>
                    <a:lumOff val="15000"/>
                  </a:schemeClr>
                </a:solidFill>
                <a:latin typeface="Arial"/>
                <a:cs typeface="Arial"/>
              </a:defRPr>
            </a:lvl4pPr>
            <a:lvl5pPr>
              <a:lnSpc>
                <a:spcPct val="100000"/>
              </a:lnSpc>
              <a:defRPr sz="2134">
                <a:solidFill>
                  <a:schemeClr val="tx1">
                    <a:lumMod val="85000"/>
                    <a:lumOff val="15000"/>
                  </a:schemeClr>
                </a:solidFill>
                <a:latin typeface="Arial"/>
                <a:cs typeface="Aria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3" name="Imag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3840" y="274638"/>
            <a:ext cx="1303683" cy="2996311"/>
          </a:xfrm>
          <a:prstGeom prst="rect">
            <a:avLst/>
          </a:prstGeom>
        </p:spPr>
      </p:pic>
      <p:pic>
        <p:nvPicPr>
          <p:cNvPr id="8" name="Image 7"/>
          <p:cNvPicPr>
            <a:picLocks noChangeAspect="1"/>
          </p:cNvPicPr>
          <p:nvPr userDrawn="1"/>
        </p:nvPicPr>
        <p:blipFill rotWithShape="1">
          <a:blip r:embed="rId3" cstate="email">
            <a:extLst>
              <a:ext uri="{28A0092B-C50C-407E-A947-70E740481C1C}">
                <a14:useLocalDpi xmlns:a14="http://schemas.microsoft.com/office/drawing/2010/main"/>
              </a:ext>
            </a:extLst>
          </a:blip>
          <a:srcRect l="66743" t="23958" r="16512"/>
          <a:stretch/>
        </p:blipFill>
        <p:spPr>
          <a:xfrm>
            <a:off x="11582400" y="0"/>
            <a:ext cx="609600" cy="2768435"/>
          </a:xfrm>
          <a:prstGeom prst="rect">
            <a:avLst/>
          </a:prstGeom>
        </p:spPr>
      </p:pic>
      <p:pic>
        <p:nvPicPr>
          <p:cNvPr id="2" name="Image 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627747" y="6178378"/>
            <a:ext cx="1114387" cy="303324"/>
          </a:xfrm>
          <a:prstGeom prst="rect">
            <a:avLst/>
          </a:prstGeom>
        </p:spPr>
      </p:pic>
    </p:spTree>
    <p:extLst>
      <p:ext uri="{BB962C8B-B14F-4D97-AF65-F5344CB8AC3E}">
        <p14:creationId xmlns:p14="http://schemas.microsoft.com/office/powerpoint/2010/main" val="173519833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re et contenu vert">
    <p:spTree>
      <p:nvGrpSpPr>
        <p:cNvPr id="1" name=""/>
        <p:cNvGrpSpPr/>
        <p:nvPr/>
      </p:nvGrpSpPr>
      <p:grpSpPr>
        <a:xfrm>
          <a:off x="0" y="0"/>
          <a:ext cx="0" cy="0"/>
          <a:chOff x="0" y="0"/>
          <a:chExt cx="0" cy="0"/>
        </a:xfrm>
      </p:grpSpPr>
      <p:sp>
        <p:nvSpPr>
          <p:cNvPr id="14" name="Titre 1"/>
          <p:cNvSpPr>
            <a:spLocks noGrp="1"/>
          </p:cNvSpPr>
          <p:nvPr>
            <p:ph type="title"/>
          </p:nvPr>
        </p:nvSpPr>
        <p:spPr>
          <a:xfrm>
            <a:off x="1547524" y="274638"/>
            <a:ext cx="9239956" cy="1143000"/>
          </a:xfrm>
          <a:prstGeom prst="rect">
            <a:avLst/>
          </a:prstGeom>
        </p:spPr>
        <p:txBody>
          <a:bodyPr anchor="b" anchorCtr="0">
            <a:normAutofit/>
          </a:bodyPr>
          <a:lstStyle>
            <a:lvl1pPr algn="l">
              <a:defRPr sz="3200" b="1" cap="all">
                <a:solidFill>
                  <a:srgbClr val="14FF11"/>
                </a:solidFill>
                <a:latin typeface="Arial"/>
                <a:cs typeface="Arial"/>
              </a:defRPr>
            </a:lvl1pPr>
          </a:lstStyle>
          <a:p>
            <a:r>
              <a:rPr lang="fr-FR" dirty="0"/>
              <a:t>Cliquez et modifiez le titre</a:t>
            </a:r>
          </a:p>
        </p:txBody>
      </p:sp>
      <p:sp>
        <p:nvSpPr>
          <p:cNvPr id="15" name="Espace réservé du contenu 2"/>
          <p:cNvSpPr>
            <a:spLocks noGrp="1"/>
          </p:cNvSpPr>
          <p:nvPr>
            <p:ph idx="1"/>
          </p:nvPr>
        </p:nvSpPr>
        <p:spPr>
          <a:xfrm>
            <a:off x="1547524" y="1600200"/>
            <a:ext cx="9239956" cy="4881503"/>
          </a:xfrm>
          <a:prstGeom prst="rect">
            <a:avLst/>
          </a:prstGeom>
        </p:spPr>
        <p:txBody>
          <a:bodyPr>
            <a:normAutofit/>
          </a:bodyPr>
          <a:lstStyle>
            <a:lvl1pPr>
              <a:lnSpc>
                <a:spcPct val="100000"/>
              </a:lnSpc>
              <a:defRPr sz="2134">
                <a:solidFill>
                  <a:schemeClr val="tx1">
                    <a:lumMod val="85000"/>
                    <a:lumOff val="15000"/>
                  </a:schemeClr>
                </a:solidFill>
                <a:latin typeface="Arial"/>
                <a:cs typeface="Arial"/>
              </a:defRPr>
            </a:lvl1pPr>
            <a:lvl2pPr>
              <a:lnSpc>
                <a:spcPct val="100000"/>
              </a:lnSpc>
              <a:defRPr sz="2134">
                <a:solidFill>
                  <a:schemeClr val="tx1">
                    <a:lumMod val="85000"/>
                    <a:lumOff val="15000"/>
                  </a:schemeClr>
                </a:solidFill>
                <a:latin typeface="Arial"/>
                <a:cs typeface="Arial"/>
              </a:defRPr>
            </a:lvl2pPr>
            <a:lvl3pPr>
              <a:lnSpc>
                <a:spcPct val="100000"/>
              </a:lnSpc>
              <a:defRPr sz="2134">
                <a:solidFill>
                  <a:schemeClr val="tx1">
                    <a:lumMod val="85000"/>
                    <a:lumOff val="15000"/>
                  </a:schemeClr>
                </a:solidFill>
                <a:latin typeface="Arial"/>
                <a:cs typeface="Arial"/>
              </a:defRPr>
            </a:lvl3pPr>
            <a:lvl4pPr>
              <a:lnSpc>
                <a:spcPct val="100000"/>
              </a:lnSpc>
              <a:defRPr sz="2134">
                <a:solidFill>
                  <a:schemeClr val="tx1">
                    <a:lumMod val="85000"/>
                    <a:lumOff val="15000"/>
                  </a:schemeClr>
                </a:solidFill>
                <a:latin typeface="Arial"/>
                <a:cs typeface="Arial"/>
              </a:defRPr>
            </a:lvl4pPr>
            <a:lvl5pPr>
              <a:lnSpc>
                <a:spcPct val="100000"/>
              </a:lnSpc>
              <a:defRPr sz="2134">
                <a:solidFill>
                  <a:schemeClr val="tx1">
                    <a:lumMod val="85000"/>
                    <a:lumOff val="15000"/>
                  </a:schemeClr>
                </a:solidFill>
                <a:latin typeface="Arial"/>
                <a:cs typeface="Aria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4" name="Imag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243840" y="274637"/>
            <a:ext cx="1303683" cy="2996311"/>
          </a:xfrm>
          <a:prstGeom prst="rect">
            <a:avLst/>
          </a:prstGeom>
        </p:spPr>
      </p:pic>
      <p:pic>
        <p:nvPicPr>
          <p:cNvPr id="12" name="Image 11"/>
          <p:cNvPicPr>
            <a:picLocks noChangeAspect="1"/>
          </p:cNvPicPr>
          <p:nvPr userDrawn="1"/>
        </p:nvPicPr>
        <p:blipFill rotWithShape="1">
          <a:blip r:embed="rId3" cstate="email">
            <a:extLst>
              <a:ext uri="{28A0092B-C50C-407E-A947-70E740481C1C}">
                <a14:useLocalDpi xmlns:a14="http://schemas.microsoft.com/office/drawing/2010/main"/>
              </a:ext>
            </a:extLst>
          </a:blip>
          <a:srcRect l="66013" t="22173" r="16530" b="1"/>
          <a:stretch/>
        </p:blipFill>
        <p:spPr>
          <a:xfrm>
            <a:off x="11599334" y="0"/>
            <a:ext cx="609600" cy="2717635"/>
          </a:xfrm>
          <a:prstGeom prst="rect">
            <a:avLst/>
          </a:prstGeom>
        </p:spPr>
      </p:pic>
      <p:pic>
        <p:nvPicPr>
          <p:cNvPr id="2" name="Image 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627747" y="6178378"/>
            <a:ext cx="1114387" cy="303324"/>
          </a:xfrm>
          <a:prstGeom prst="rect">
            <a:avLst/>
          </a:prstGeom>
        </p:spPr>
      </p:pic>
    </p:spTree>
    <p:extLst>
      <p:ext uri="{BB962C8B-B14F-4D97-AF65-F5344CB8AC3E}">
        <p14:creationId xmlns:p14="http://schemas.microsoft.com/office/powerpoint/2010/main" val="127007786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Grande photo bleu">
    <p:bg>
      <p:bgPr>
        <a:solidFill>
          <a:schemeClr val="bg1"/>
        </a:solidFill>
        <a:effectLst/>
      </p:bgPr>
    </p:bg>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a:off x="792480" y="0"/>
            <a:ext cx="11399520" cy="5581059"/>
          </a:xfrm>
          <a:prstGeom prst="rect">
            <a:avLst/>
          </a:prstGeom>
        </p:spPr>
        <p:txBody>
          <a:bodyPr vert="horz"/>
          <a:lstStyle>
            <a:lvl1pPr marL="0" marR="0" indent="0" algn="l" defTabSz="609608"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p:txBody>
      </p:sp>
      <p:pic>
        <p:nvPicPr>
          <p:cNvPr id="3" name="Imag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6722" y="891046"/>
            <a:ext cx="1303683" cy="2996311"/>
          </a:xfrm>
          <a:prstGeom prst="rect">
            <a:avLst/>
          </a:prstGeom>
        </p:spPr>
      </p:pic>
      <p:pic>
        <p:nvPicPr>
          <p:cNvPr id="8" name="Imag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flipV="1">
            <a:off x="9102872" y="3935706"/>
            <a:ext cx="1483360" cy="3760179"/>
          </a:xfrm>
          <a:prstGeom prst="rect">
            <a:avLst/>
          </a:prstGeom>
        </p:spPr>
      </p:pic>
      <p:pic>
        <p:nvPicPr>
          <p:cNvPr id="7" name="Imag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2482" y="6071355"/>
            <a:ext cx="1785963" cy="486120"/>
          </a:xfrm>
          <a:prstGeom prst="rect">
            <a:avLst/>
          </a:prstGeom>
        </p:spPr>
      </p:pic>
    </p:spTree>
    <p:extLst>
      <p:ext uri="{BB962C8B-B14F-4D97-AF65-F5344CB8AC3E}">
        <p14:creationId xmlns:p14="http://schemas.microsoft.com/office/powerpoint/2010/main" val="315844270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Grande photo vert">
    <p:bg>
      <p:bgPr>
        <a:solidFill>
          <a:schemeClr val="bg1"/>
        </a:solidFill>
        <a:effectLst/>
      </p:bgPr>
    </p:bg>
    <p:spTree>
      <p:nvGrpSpPr>
        <p:cNvPr id="1" name=""/>
        <p:cNvGrpSpPr/>
        <p:nvPr/>
      </p:nvGrpSpPr>
      <p:grpSpPr>
        <a:xfrm>
          <a:off x="0" y="0"/>
          <a:ext cx="0" cy="0"/>
          <a:chOff x="0" y="0"/>
          <a:chExt cx="0" cy="0"/>
        </a:xfrm>
      </p:grpSpPr>
      <p:sp>
        <p:nvSpPr>
          <p:cNvPr id="10" name="Espace réservé pour une image  11"/>
          <p:cNvSpPr>
            <a:spLocks noGrp="1"/>
          </p:cNvSpPr>
          <p:nvPr>
            <p:ph type="pic" sz="quarter" idx="12" hasCustomPrompt="1"/>
          </p:nvPr>
        </p:nvSpPr>
        <p:spPr>
          <a:xfrm>
            <a:off x="792480" y="0"/>
            <a:ext cx="11399520" cy="5571067"/>
          </a:xfrm>
          <a:prstGeom prst="rect">
            <a:avLst/>
          </a:prstGeom>
        </p:spPr>
        <p:txBody>
          <a:bodyPr vert="horz"/>
          <a:lstStyle>
            <a:lvl1pPr marL="0" marR="0" indent="0" algn="l" defTabSz="609608"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p:txBody>
      </p:sp>
      <p:pic>
        <p:nvPicPr>
          <p:cNvPr id="2" name="Imag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flipV="1">
            <a:off x="9101898" y="3935893"/>
            <a:ext cx="1485314" cy="3760178"/>
          </a:xfrm>
          <a:prstGeom prst="rect">
            <a:avLst/>
          </a:prstGeom>
        </p:spPr>
      </p:pic>
      <p:pic>
        <p:nvPicPr>
          <p:cNvPr id="6" name="Imag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3838" y="891046"/>
            <a:ext cx="1303683" cy="2996311"/>
          </a:xfrm>
          <a:prstGeom prst="rect">
            <a:avLst/>
          </a:prstGeom>
        </p:spPr>
      </p:pic>
      <p:pic>
        <p:nvPicPr>
          <p:cNvPr id="9" name="Imag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2478" y="6071357"/>
            <a:ext cx="1790231" cy="487282"/>
          </a:xfrm>
          <a:prstGeom prst="rect">
            <a:avLst/>
          </a:prstGeom>
        </p:spPr>
      </p:pic>
    </p:spTree>
    <p:extLst>
      <p:ext uri="{BB962C8B-B14F-4D97-AF65-F5344CB8AC3E}">
        <p14:creationId xmlns:p14="http://schemas.microsoft.com/office/powerpoint/2010/main" val="283114733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Grande photo ciel">
    <p:bg>
      <p:bgPr>
        <a:solidFill>
          <a:schemeClr val="bg1"/>
        </a:solidFill>
        <a:effectLst/>
      </p:bgPr>
    </p:bg>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a:off x="5557795" y="1889211"/>
            <a:ext cx="5820843" cy="4201827"/>
          </a:xfrm>
          <a:prstGeom prst="rect">
            <a:avLst/>
          </a:prstGeom>
        </p:spPr>
        <p:txBody>
          <a:bodyPr vert="horz"/>
          <a:lstStyle>
            <a:lvl1pPr marL="0" marR="0" indent="0" algn="l" defTabSz="609608"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p:txBody>
      </p:sp>
      <p:pic>
        <p:nvPicPr>
          <p:cNvPr id="3" name="Imag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7358" y="173042"/>
            <a:ext cx="1303684" cy="2996311"/>
          </a:xfrm>
          <a:prstGeom prst="rect">
            <a:avLst/>
          </a:prstGeom>
        </p:spPr>
      </p:pic>
      <p:sp>
        <p:nvSpPr>
          <p:cNvPr id="9" name="Titre 1"/>
          <p:cNvSpPr>
            <a:spLocks noGrp="1"/>
          </p:cNvSpPr>
          <p:nvPr>
            <p:ph type="ctrTitle" hasCustomPrompt="1"/>
          </p:nvPr>
        </p:nvSpPr>
        <p:spPr>
          <a:xfrm>
            <a:off x="5587054" y="354284"/>
            <a:ext cx="5791584" cy="1293283"/>
          </a:xfrm>
          <a:prstGeom prst="rect">
            <a:avLst/>
          </a:prstGeom>
        </p:spPr>
        <p:txBody>
          <a:bodyPr anchor="b" anchorCtr="0">
            <a:normAutofit/>
          </a:bodyPr>
          <a:lstStyle>
            <a:lvl1pPr algn="l">
              <a:lnSpc>
                <a:spcPts val="4800"/>
              </a:lnSpc>
              <a:defRPr sz="4000" b="1" cap="all" baseline="0">
                <a:solidFill>
                  <a:srgbClr val="00FDFF"/>
                </a:solidFill>
                <a:latin typeface="Arial"/>
                <a:cs typeface="Arial"/>
              </a:defRPr>
            </a:lvl1pPr>
          </a:lstStyle>
          <a:p>
            <a:r>
              <a:rPr lang="fr-FR" dirty="0"/>
              <a:t>Cliquez et modifiez le titre </a:t>
            </a:r>
          </a:p>
        </p:txBody>
      </p:sp>
    </p:spTree>
    <p:extLst>
      <p:ext uri="{BB962C8B-B14F-4D97-AF65-F5344CB8AC3E}">
        <p14:creationId xmlns:p14="http://schemas.microsoft.com/office/powerpoint/2010/main" val="146363622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Grande photo rose">
    <p:bg>
      <p:bgPr>
        <a:solidFill>
          <a:schemeClr val="bg1"/>
        </a:solidFill>
        <a:effectLst/>
      </p:bgPr>
    </p:bg>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a:off x="792480" y="0"/>
            <a:ext cx="11399520" cy="5571067"/>
          </a:xfrm>
          <a:prstGeom prst="rect">
            <a:avLst/>
          </a:prstGeom>
        </p:spPr>
        <p:txBody>
          <a:bodyPr vert="horz"/>
          <a:lstStyle>
            <a:lvl1pPr marL="0" marR="0" indent="0" algn="l" defTabSz="609608"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p:txBody>
      </p:sp>
      <p:pic>
        <p:nvPicPr>
          <p:cNvPr id="2" name="Imag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3300" y="898497"/>
            <a:ext cx="1303684" cy="2996311"/>
          </a:xfrm>
          <a:prstGeom prst="rect">
            <a:avLst/>
          </a:prstGeom>
        </p:spPr>
      </p:pic>
      <p:pic>
        <p:nvPicPr>
          <p:cNvPr id="10" name="Imag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flipV="1">
            <a:off x="9102873" y="3936868"/>
            <a:ext cx="1483362" cy="3760179"/>
          </a:xfrm>
          <a:prstGeom prst="rect">
            <a:avLst/>
          </a:prstGeom>
        </p:spPr>
      </p:pic>
      <p:pic>
        <p:nvPicPr>
          <p:cNvPr id="8" name="Imag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2480" y="6049384"/>
            <a:ext cx="1813866" cy="493715"/>
          </a:xfrm>
          <a:prstGeom prst="rect">
            <a:avLst/>
          </a:prstGeom>
        </p:spPr>
      </p:pic>
    </p:spTree>
    <p:extLst>
      <p:ext uri="{BB962C8B-B14F-4D97-AF65-F5344CB8AC3E}">
        <p14:creationId xmlns:p14="http://schemas.microsoft.com/office/powerpoint/2010/main" val="100291406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hapitre A bleu">
    <p:spTree>
      <p:nvGrpSpPr>
        <p:cNvPr id="1" name=""/>
        <p:cNvGrpSpPr/>
        <p:nvPr/>
      </p:nvGrpSpPr>
      <p:grpSpPr>
        <a:xfrm>
          <a:off x="0" y="0"/>
          <a:ext cx="0" cy="0"/>
          <a:chOff x="0" y="0"/>
          <a:chExt cx="0" cy="0"/>
        </a:xfrm>
      </p:grpSpPr>
      <p:sp>
        <p:nvSpPr>
          <p:cNvPr id="8" name="Rectangle 7"/>
          <p:cNvSpPr/>
          <p:nvPr userDrawn="1"/>
        </p:nvSpPr>
        <p:spPr>
          <a:xfrm>
            <a:off x="0" y="5192"/>
            <a:ext cx="12285134" cy="6858000"/>
          </a:xfrm>
          <a:prstGeom prst="rect">
            <a:avLst/>
          </a:prstGeom>
          <a:solidFill>
            <a:srgbClr val="0A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608"/>
            <a:endParaRPr lang="fr-FR" sz="2400">
              <a:solidFill>
                <a:prstClr val="white"/>
              </a:solidFill>
              <a:sym typeface="Helvetica Neue"/>
            </a:endParaRPr>
          </a:p>
        </p:txBody>
      </p:sp>
      <p:sp>
        <p:nvSpPr>
          <p:cNvPr id="9" name="Rectangle 8"/>
          <p:cNvSpPr/>
          <p:nvPr userDrawn="1"/>
        </p:nvSpPr>
        <p:spPr>
          <a:xfrm>
            <a:off x="0" y="472723"/>
            <a:ext cx="11827934" cy="5892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608"/>
            <a:endParaRPr lang="fr-FR" sz="2400">
              <a:solidFill>
                <a:prstClr val="white"/>
              </a:solidFill>
              <a:sym typeface="Helvetica Neue"/>
            </a:endParaRPr>
          </a:p>
        </p:txBody>
      </p:sp>
      <p:sp>
        <p:nvSpPr>
          <p:cNvPr id="12" name="Espace réservé pour une image  10"/>
          <p:cNvSpPr>
            <a:spLocks noGrp="1"/>
          </p:cNvSpPr>
          <p:nvPr>
            <p:ph type="pic" sz="quarter" idx="10" hasCustomPrompt="1"/>
          </p:nvPr>
        </p:nvSpPr>
        <p:spPr>
          <a:xfrm>
            <a:off x="0" y="467533"/>
            <a:ext cx="5159771" cy="5892799"/>
          </a:xfrm>
          <a:prstGeom prst="rect">
            <a:avLst/>
          </a:prstGeom>
        </p:spPr>
        <p:txBody>
          <a:bodyPr/>
          <a:lstStyle>
            <a:lvl1pPr marL="0" marR="0" indent="0" algn="l" defTabSz="609608" rtl="0" eaLnBrk="1" fontAlgn="auto" latinLnBrk="0" hangingPunct="1">
              <a:lnSpc>
                <a:spcPct val="100000"/>
              </a:lnSpc>
              <a:spcBef>
                <a:spcPct val="20000"/>
              </a:spcBef>
              <a:spcAft>
                <a:spcPts val="0"/>
              </a:spcAft>
              <a:buClrTx/>
              <a:buSzTx/>
              <a:buFont typeface="Arial"/>
              <a:buNone/>
              <a:tabLst/>
              <a:defRPr sz="1600"/>
            </a:lvl1pPr>
          </a:lstStyle>
          <a:p>
            <a:r>
              <a:rPr lang="fr-FR" dirty="0"/>
              <a:t>Glissez une image ici ou cliquez sur l’icône au centre</a:t>
            </a:r>
          </a:p>
        </p:txBody>
      </p:sp>
      <p:sp>
        <p:nvSpPr>
          <p:cNvPr id="16" name="Titre 1"/>
          <p:cNvSpPr>
            <a:spLocks noGrp="1"/>
          </p:cNvSpPr>
          <p:nvPr>
            <p:ph type="ctrTitle" hasCustomPrompt="1"/>
          </p:nvPr>
        </p:nvSpPr>
        <p:spPr>
          <a:xfrm>
            <a:off x="5587054" y="1277103"/>
            <a:ext cx="5791584" cy="2038822"/>
          </a:xfrm>
          <a:prstGeom prst="rect">
            <a:avLst/>
          </a:prstGeom>
        </p:spPr>
        <p:txBody>
          <a:bodyPr anchor="b" anchorCtr="0">
            <a:noAutofit/>
          </a:bodyPr>
          <a:lstStyle>
            <a:lvl1pPr algn="l">
              <a:lnSpc>
                <a:spcPts val="4800"/>
              </a:lnSpc>
              <a:defRPr sz="4000" b="1" cap="all" baseline="0">
                <a:solidFill>
                  <a:srgbClr val="0A00FF"/>
                </a:solidFill>
                <a:latin typeface="Arial"/>
                <a:cs typeface="Arial"/>
              </a:defRPr>
            </a:lvl1pPr>
          </a:lstStyle>
          <a:p>
            <a:r>
              <a:rPr lang="fr-FR" dirty="0"/>
              <a:t>Cliquez et modifiez le titre </a:t>
            </a:r>
          </a:p>
        </p:txBody>
      </p:sp>
      <p:sp>
        <p:nvSpPr>
          <p:cNvPr id="17" name="Sous-titre 2"/>
          <p:cNvSpPr>
            <a:spLocks noGrp="1"/>
          </p:cNvSpPr>
          <p:nvPr>
            <p:ph type="subTitle" idx="1"/>
          </p:nvPr>
        </p:nvSpPr>
        <p:spPr>
          <a:xfrm>
            <a:off x="5587054" y="3434192"/>
            <a:ext cx="5791584" cy="1752600"/>
          </a:xfrm>
          <a:prstGeom prst="rect">
            <a:avLst/>
          </a:prstGeom>
        </p:spPr>
        <p:txBody>
          <a:bodyPr anchor="t" anchorCtr="0"/>
          <a:lstStyle>
            <a:lvl1pPr marL="0" indent="0" algn="l">
              <a:lnSpc>
                <a:spcPts val="3467"/>
              </a:lnSpc>
              <a:buNone/>
              <a:defRPr sz="2134" b="0" i="0" cap="none" baseline="0">
                <a:solidFill>
                  <a:srgbClr val="0A00FF"/>
                </a:solidFill>
                <a:latin typeface="Arial"/>
                <a:cs typeface="Arial"/>
              </a:defRPr>
            </a:lvl1pPr>
            <a:lvl2pPr marL="609608" indent="0" algn="ctr">
              <a:buNone/>
              <a:defRPr>
                <a:solidFill>
                  <a:schemeClr val="tx1">
                    <a:tint val="75000"/>
                  </a:schemeClr>
                </a:solidFill>
              </a:defRPr>
            </a:lvl2pPr>
            <a:lvl3pPr marL="1219215" indent="0" algn="ctr">
              <a:buNone/>
              <a:defRPr>
                <a:solidFill>
                  <a:schemeClr val="tx1">
                    <a:tint val="75000"/>
                  </a:schemeClr>
                </a:solidFill>
              </a:defRPr>
            </a:lvl3pPr>
            <a:lvl4pPr marL="1828823" indent="0" algn="ctr">
              <a:buNone/>
              <a:defRPr>
                <a:solidFill>
                  <a:schemeClr val="tx1">
                    <a:tint val="75000"/>
                  </a:schemeClr>
                </a:solidFill>
              </a:defRPr>
            </a:lvl4pPr>
            <a:lvl5pPr marL="2438431" indent="0" algn="ctr">
              <a:buNone/>
              <a:defRPr>
                <a:solidFill>
                  <a:schemeClr val="tx1">
                    <a:tint val="75000"/>
                  </a:schemeClr>
                </a:solidFill>
              </a:defRPr>
            </a:lvl5pPr>
            <a:lvl6pPr marL="3048038" indent="0" algn="ctr">
              <a:buNone/>
              <a:defRPr>
                <a:solidFill>
                  <a:schemeClr val="tx1">
                    <a:tint val="75000"/>
                  </a:schemeClr>
                </a:solidFill>
              </a:defRPr>
            </a:lvl6pPr>
            <a:lvl7pPr marL="3657646" indent="0" algn="ctr">
              <a:buNone/>
              <a:defRPr>
                <a:solidFill>
                  <a:schemeClr val="tx1">
                    <a:tint val="75000"/>
                  </a:schemeClr>
                </a:solidFill>
              </a:defRPr>
            </a:lvl7pPr>
            <a:lvl8pPr marL="4267254" indent="0" algn="ctr">
              <a:buNone/>
              <a:defRPr>
                <a:solidFill>
                  <a:schemeClr val="tx1">
                    <a:tint val="75000"/>
                  </a:schemeClr>
                </a:solidFill>
              </a:defRPr>
            </a:lvl8pPr>
            <a:lvl9pPr marL="4876861" indent="0" algn="ctr">
              <a:buNone/>
              <a:defRPr>
                <a:solidFill>
                  <a:schemeClr val="tx1">
                    <a:tint val="75000"/>
                  </a:schemeClr>
                </a:solidFill>
              </a:defRPr>
            </a:lvl9pPr>
          </a:lstStyle>
          <a:p>
            <a:r>
              <a:rPr lang="fr-FR" dirty="0"/>
              <a:t>Cliquez pour modifier le style des sous-titres du masque</a:t>
            </a:r>
          </a:p>
        </p:txBody>
      </p:sp>
      <p:sp>
        <p:nvSpPr>
          <p:cNvPr id="18" name="Rectangle 17"/>
          <p:cNvSpPr/>
          <p:nvPr userDrawn="1"/>
        </p:nvSpPr>
        <p:spPr>
          <a:xfrm>
            <a:off x="11805920" y="2164566"/>
            <a:ext cx="479214" cy="2738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608"/>
            <a:endParaRPr lang="fr-FR" sz="2400">
              <a:solidFill>
                <a:prstClr val="white"/>
              </a:solidFill>
              <a:sym typeface="Helvetica Neue"/>
            </a:endParaRPr>
          </a:p>
        </p:txBody>
      </p:sp>
      <p:pic>
        <p:nvPicPr>
          <p:cNvPr id="19" name="Image 18"/>
          <p:cNvPicPr>
            <a:picLocks noChangeAspect="1"/>
          </p:cNvPicPr>
          <p:nvPr userDrawn="1"/>
        </p:nvPicPr>
        <p:blipFill rotWithShape="1">
          <a:blip r:embed="rId2" cstate="email">
            <a:extLst>
              <a:ext uri="{28A0092B-C50C-407E-A947-70E740481C1C}">
                <a14:useLocalDpi xmlns:a14="http://schemas.microsoft.com/office/drawing/2010/main"/>
              </a:ext>
            </a:extLst>
          </a:blip>
          <a:srcRect l="207" t="77196" r="207" b="9150"/>
          <a:stretch/>
        </p:blipFill>
        <p:spPr>
          <a:xfrm>
            <a:off x="1059272" y="6365530"/>
            <a:ext cx="3589867" cy="492472"/>
          </a:xfrm>
          <a:prstGeom prst="rect">
            <a:avLst/>
          </a:prstGeom>
        </p:spPr>
      </p:pic>
      <p:pic>
        <p:nvPicPr>
          <p:cNvPr id="11" name="Imag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249660" y="5468022"/>
            <a:ext cx="2264131" cy="616272"/>
          </a:xfrm>
          <a:prstGeom prst="rect">
            <a:avLst/>
          </a:prstGeom>
        </p:spPr>
      </p:pic>
    </p:spTree>
    <p:extLst>
      <p:ext uri="{BB962C8B-B14F-4D97-AF65-F5344CB8AC3E}">
        <p14:creationId xmlns:p14="http://schemas.microsoft.com/office/powerpoint/2010/main" val="512206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hapitre A ciel">
    <p:spTree>
      <p:nvGrpSpPr>
        <p:cNvPr id="1" name=""/>
        <p:cNvGrpSpPr/>
        <p:nvPr/>
      </p:nvGrpSpPr>
      <p:grpSpPr>
        <a:xfrm>
          <a:off x="0" y="0"/>
          <a:ext cx="0" cy="0"/>
          <a:chOff x="0" y="0"/>
          <a:chExt cx="0" cy="0"/>
        </a:xfrm>
      </p:grpSpPr>
      <p:sp>
        <p:nvSpPr>
          <p:cNvPr id="2" name="Rectangle 6"/>
          <p:cNvSpPr/>
          <p:nvPr/>
        </p:nvSpPr>
        <p:spPr>
          <a:xfrm>
            <a:off x="1" y="0"/>
            <a:ext cx="12263119" cy="6858000"/>
          </a:xfrm>
          <a:prstGeom prst="rect">
            <a:avLst/>
          </a:prstGeom>
          <a:solidFill>
            <a:srgbClr val="00FDFF"/>
          </a:solidFill>
          <a:ln cap="flat">
            <a:noFill/>
            <a:prstDash val="solid"/>
          </a:ln>
          <a:effectLst>
            <a:outerShdw dist="22997" dir="5400000" algn="tl">
              <a:srgbClr val="000000">
                <a:alpha val="35000"/>
              </a:srgbClr>
            </a:outerShdw>
          </a:effectLst>
        </p:spPr>
        <p:txBody>
          <a:bodyPr vert="horz" wrap="square" lIns="91440" tIns="45720" rIns="91440" bIns="45720" anchor="ctr" anchorCtr="1" compatLnSpc="1">
            <a:noAutofit/>
          </a:bodyPr>
          <a:lstStyle/>
          <a:p>
            <a:pPr algn="ctr" defTabSz="609569">
              <a:defRPr sz="1800" b="0" i="0" u="none" strike="noStrike" kern="0" cap="none" spc="0" baseline="0">
                <a:solidFill>
                  <a:srgbClr val="000000"/>
                </a:solidFill>
                <a:uFillTx/>
              </a:defRPr>
            </a:pPr>
            <a:r>
              <a:rPr lang="fr-FR" sz="2400">
                <a:solidFill>
                  <a:srgbClr val="FFFFFF"/>
                </a:solidFill>
                <a:latin typeface="Arial"/>
              </a:rPr>
              <a:t>v</a:t>
            </a:r>
          </a:p>
        </p:txBody>
      </p:sp>
      <p:sp>
        <p:nvSpPr>
          <p:cNvPr id="3" name="Rectangle 7"/>
          <p:cNvSpPr/>
          <p:nvPr/>
        </p:nvSpPr>
        <p:spPr>
          <a:xfrm>
            <a:off x="1" y="482603"/>
            <a:ext cx="11805919" cy="5892795"/>
          </a:xfrm>
          <a:prstGeom prst="rect">
            <a:avLst/>
          </a:prstGeom>
          <a:solidFill>
            <a:srgbClr val="FFFFFF"/>
          </a:solidFill>
          <a:ln cap="flat">
            <a:noFill/>
            <a:prstDash val="solid"/>
          </a:ln>
          <a:effectLst>
            <a:outerShdw dist="22997" dir="5400000" algn="tl">
              <a:srgbClr val="000000">
                <a:alpha val="35000"/>
              </a:srgbClr>
            </a:outerShdw>
          </a:effectLst>
        </p:spPr>
        <p:txBody>
          <a:bodyPr vert="horz" wrap="square" lIns="91440" tIns="45720" rIns="91440" bIns="45720" anchor="ctr" anchorCtr="1" compatLnSpc="1">
            <a:noAutofit/>
          </a:bodyPr>
          <a:lstStyle/>
          <a:p>
            <a:pPr algn="ctr" defTabSz="609569">
              <a:defRPr sz="1800" b="0" i="0" u="none" strike="noStrike" kern="0" cap="none" spc="0" baseline="0">
                <a:solidFill>
                  <a:srgbClr val="000000"/>
                </a:solidFill>
                <a:uFillTx/>
              </a:defRPr>
            </a:pPr>
            <a:endParaRPr lang="fr-FR" sz="2400">
              <a:solidFill>
                <a:srgbClr val="FFFFFF"/>
              </a:solidFill>
              <a:latin typeface="Arial"/>
            </a:endParaRPr>
          </a:p>
        </p:txBody>
      </p:sp>
      <p:sp>
        <p:nvSpPr>
          <p:cNvPr id="4" name="Espace réservé pour une image  10"/>
          <p:cNvSpPr txBox="1">
            <a:spLocks noGrp="1"/>
          </p:cNvSpPr>
          <p:nvPr>
            <p:ph type="pic" sz="quarter" idx="4294967295"/>
          </p:nvPr>
        </p:nvSpPr>
        <p:spPr>
          <a:xfrm>
            <a:off x="2" y="472727"/>
            <a:ext cx="5159767" cy="5892795"/>
          </a:xfrm>
          <a:prstGeom prst="rect">
            <a:avLst/>
          </a:prstGeom>
          <a:noFill/>
          <a:ln>
            <a:noFill/>
          </a:ln>
        </p:spPr>
        <p:txBody>
          <a:bodyPr vert="horz" wrap="square" lIns="91440" tIns="45720" rIns="91440" bIns="45720" anchor="t" anchorCtr="0" compatLnSpc="1">
            <a:noAutofit/>
          </a:bodyPr>
          <a:lstStyle>
            <a:lvl1pPr marL="0" marR="0" lvl="0" indent="0" defTabSz="609569" fontAlgn="auto">
              <a:lnSpc>
                <a:spcPct val="100000"/>
              </a:lnSpc>
              <a:spcBef>
                <a:spcPts val="400"/>
              </a:spcBef>
              <a:spcAft>
                <a:spcPts val="0"/>
              </a:spcAft>
              <a:buNone/>
              <a:tabLst/>
              <a:defRPr lang="fr-FR" sz="1600" b="0" i="0" u="none" strike="noStrike" cap="none" spc="0" baseline="0">
                <a:solidFill>
                  <a:srgbClr val="000000"/>
                </a:solidFill>
                <a:uFillTx/>
                <a:latin typeface="Helvetica"/>
                <a:cs typeface="Helvetica"/>
              </a:defRPr>
            </a:lvl1pPr>
          </a:lstStyle>
          <a:p>
            <a:pPr lvl="0"/>
            <a:r>
              <a:rPr lang="fr-FR"/>
              <a:t>Glissez une image ici ou cliquez sur l’icône au centre</a:t>
            </a:r>
          </a:p>
        </p:txBody>
      </p:sp>
      <p:sp>
        <p:nvSpPr>
          <p:cNvPr id="5" name="Titre 1"/>
          <p:cNvSpPr txBox="1">
            <a:spLocks noGrp="1"/>
          </p:cNvSpPr>
          <p:nvPr>
            <p:ph type="title"/>
          </p:nvPr>
        </p:nvSpPr>
        <p:spPr>
          <a:xfrm>
            <a:off x="5587058" y="1277105"/>
            <a:ext cx="5791581" cy="2038819"/>
          </a:xfrm>
          <a:prstGeom prst="rect">
            <a:avLst/>
          </a:prstGeom>
          <a:noFill/>
          <a:ln>
            <a:noFill/>
          </a:ln>
        </p:spPr>
        <p:txBody>
          <a:bodyPr vert="horz" wrap="square" lIns="91440" tIns="45720" rIns="91440" bIns="45720" anchor="b" anchorCtr="0" compatLnSpc="1">
            <a:normAutofit/>
          </a:bodyPr>
          <a:lstStyle>
            <a:lvl1pPr marL="0" marR="0" lvl="0" indent="0" defTabSz="609569" fontAlgn="auto">
              <a:lnSpc>
                <a:spcPts val="4800"/>
              </a:lnSpc>
              <a:spcBef>
                <a:spcPts val="0"/>
              </a:spcBef>
              <a:spcAft>
                <a:spcPts val="0"/>
              </a:spcAft>
              <a:tabLst/>
              <a:defRPr lang="fr-FR" sz="4000" b="1" i="0" u="none" strike="noStrike" cap="all" spc="0" baseline="0">
                <a:solidFill>
                  <a:srgbClr val="00FDFF"/>
                </a:solidFill>
                <a:uFillTx/>
                <a:latin typeface="Arial"/>
                <a:cs typeface="Arial"/>
              </a:defRPr>
            </a:lvl1pPr>
          </a:lstStyle>
          <a:p>
            <a:pPr lvl="0"/>
            <a:r>
              <a:rPr lang="fr-FR"/>
              <a:t>Cliquez et modifiez le titre </a:t>
            </a:r>
          </a:p>
        </p:txBody>
      </p:sp>
      <p:sp>
        <p:nvSpPr>
          <p:cNvPr id="6" name="Sous-titre 2"/>
          <p:cNvSpPr txBox="1">
            <a:spLocks noGrp="1"/>
          </p:cNvSpPr>
          <p:nvPr>
            <p:ph type="subTitle" sz="quarter" idx="4294967295"/>
          </p:nvPr>
        </p:nvSpPr>
        <p:spPr>
          <a:xfrm>
            <a:off x="5587058" y="3424035"/>
            <a:ext cx="5791581" cy="1752603"/>
          </a:xfrm>
          <a:prstGeom prst="rect">
            <a:avLst/>
          </a:prstGeom>
          <a:noFill/>
          <a:ln>
            <a:noFill/>
          </a:ln>
        </p:spPr>
        <p:txBody>
          <a:bodyPr vert="horz" wrap="square" lIns="91440" tIns="45720" rIns="91440" bIns="45720" anchor="t" anchorCtr="0" compatLnSpc="1">
            <a:noAutofit/>
          </a:bodyPr>
          <a:lstStyle>
            <a:lvl1pPr marL="0" marR="0" lvl="0" indent="0" defTabSz="609569" fontAlgn="auto">
              <a:lnSpc>
                <a:spcPts val="3465"/>
              </a:lnSpc>
              <a:spcBef>
                <a:spcPts val="500"/>
              </a:spcBef>
              <a:spcAft>
                <a:spcPts val="0"/>
              </a:spcAft>
              <a:buNone/>
              <a:tabLst/>
              <a:defRPr lang="fr-FR" sz="2133" b="0" i="0" u="none" strike="noStrike" cap="none" spc="0" baseline="0">
                <a:solidFill>
                  <a:srgbClr val="00FDFF"/>
                </a:solidFill>
                <a:uFillTx/>
                <a:latin typeface="Arial"/>
                <a:cs typeface="Arial"/>
              </a:defRPr>
            </a:lvl1pPr>
          </a:lstStyle>
          <a:p>
            <a:pPr lvl="0"/>
            <a:r>
              <a:rPr lang="fr-FR"/>
              <a:t>Cliquez pour modifier le style des sous-titres du masque</a:t>
            </a:r>
          </a:p>
        </p:txBody>
      </p:sp>
      <p:sp>
        <p:nvSpPr>
          <p:cNvPr id="7" name="Rectangle 15"/>
          <p:cNvSpPr/>
          <p:nvPr/>
        </p:nvSpPr>
        <p:spPr>
          <a:xfrm>
            <a:off x="11805920" y="2164568"/>
            <a:ext cx="479209" cy="273835"/>
          </a:xfrm>
          <a:prstGeom prst="rect">
            <a:avLst/>
          </a:prstGeom>
          <a:solidFill>
            <a:srgbClr val="FFFFFF"/>
          </a:solidFill>
          <a:ln cap="flat">
            <a:noFill/>
            <a:prstDash val="solid"/>
          </a:ln>
          <a:effectLst>
            <a:outerShdw dist="22997" dir="5400000" algn="tl">
              <a:srgbClr val="000000">
                <a:alpha val="35000"/>
              </a:srgbClr>
            </a:outerShdw>
          </a:effectLst>
        </p:spPr>
        <p:txBody>
          <a:bodyPr vert="horz" wrap="square" lIns="91440" tIns="45720" rIns="91440" bIns="45720" anchor="ctr" anchorCtr="1" compatLnSpc="1">
            <a:noAutofit/>
          </a:bodyPr>
          <a:lstStyle/>
          <a:p>
            <a:pPr algn="ctr" defTabSz="609569">
              <a:defRPr sz="1800" b="0" i="0" u="none" strike="noStrike" kern="0" cap="none" spc="0" baseline="0">
                <a:solidFill>
                  <a:srgbClr val="000000"/>
                </a:solidFill>
                <a:uFillTx/>
              </a:defRPr>
            </a:pPr>
            <a:endParaRPr lang="fr-FR" sz="2400">
              <a:solidFill>
                <a:srgbClr val="FFFFFF"/>
              </a:solidFill>
              <a:latin typeface="Arial"/>
            </a:endParaRPr>
          </a:p>
        </p:txBody>
      </p:sp>
      <p:pic>
        <p:nvPicPr>
          <p:cNvPr id="8" name="Image 16"/>
          <p:cNvPicPr>
            <a:picLocks noChangeAspect="1"/>
          </p:cNvPicPr>
          <p:nvPr/>
        </p:nvPicPr>
        <p:blipFill>
          <a:blip r:embed="rId2" cstate="email">
            <a:extLst>
              <a:ext uri="{28A0092B-C50C-407E-A947-70E740481C1C}">
                <a14:useLocalDpi xmlns:a14="http://schemas.microsoft.com/office/drawing/2010/main"/>
              </a:ext>
            </a:extLst>
          </a:blip>
          <a:srcRect l="207" t="77196" r="207" b="9150"/>
          <a:stretch>
            <a:fillRect/>
          </a:stretch>
        </p:blipFill>
        <p:spPr>
          <a:xfrm>
            <a:off x="1059269" y="6365531"/>
            <a:ext cx="3589871" cy="492468"/>
          </a:xfrm>
          <a:prstGeom prst="rect">
            <a:avLst/>
          </a:prstGeom>
          <a:noFill/>
          <a:ln cap="flat">
            <a:noFill/>
          </a:ln>
          <a:effectLst>
            <a:outerShdw dist="22997" dir="5400000" algn="tl">
              <a:srgbClr val="000000">
                <a:alpha val="35000"/>
              </a:srgbClr>
            </a:outerShdw>
          </a:effectLst>
        </p:spPr>
      </p:pic>
      <p:pic>
        <p:nvPicPr>
          <p:cNvPr id="9" name="Image 9"/>
          <p:cNvPicPr>
            <a:picLocks noChangeAspect="1"/>
          </p:cNvPicPr>
          <p:nvPr/>
        </p:nvPicPr>
        <p:blipFill>
          <a:blip r:embed="rId3"/>
          <a:stretch>
            <a:fillRect/>
          </a:stretch>
        </p:blipFill>
        <p:spPr>
          <a:xfrm>
            <a:off x="9253564" y="5479432"/>
            <a:ext cx="2251993" cy="612968"/>
          </a:xfrm>
          <a:prstGeom prst="rect">
            <a:avLst/>
          </a:prstGeom>
          <a:noFill/>
          <a:ln cap="flat">
            <a:noFill/>
          </a:ln>
          <a:effectLst>
            <a:outerShdw dist="22997" dir="5400000" algn="tl">
              <a:srgbClr val="000000">
                <a:alpha val="35000"/>
              </a:srgbClr>
            </a:outerShdw>
          </a:effectLst>
        </p:spPr>
      </p:pic>
    </p:spTree>
    <p:extLst>
      <p:ext uri="{BB962C8B-B14F-4D97-AF65-F5344CB8AC3E}">
        <p14:creationId xmlns:p14="http://schemas.microsoft.com/office/powerpoint/2010/main" val="128382195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hapitre A vert">
    <p:spTree>
      <p:nvGrpSpPr>
        <p:cNvPr id="1" name=""/>
        <p:cNvGrpSpPr/>
        <p:nvPr/>
      </p:nvGrpSpPr>
      <p:grpSpPr>
        <a:xfrm>
          <a:off x="0" y="0"/>
          <a:ext cx="0" cy="0"/>
          <a:chOff x="0" y="0"/>
          <a:chExt cx="0" cy="0"/>
        </a:xfrm>
      </p:grpSpPr>
      <p:sp>
        <p:nvSpPr>
          <p:cNvPr id="7" name="Rectangle 6"/>
          <p:cNvSpPr/>
          <p:nvPr userDrawn="1"/>
        </p:nvSpPr>
        <p:spPr>
          <a:xfrm>
            <a:off x="0" y="2"/>
            <a:ext cx="12285134" cy="6858000"/>
          </a:xfrm>
          <a:prstGeom prst="rect">
            <a:avLst/>
          </a:prstGeom>
          <a:solidFill>
            <a:srgbClr val="02E0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608"/>
            <a:endParaRPr lang="fr-FR" sz="2400">
              <a:solidFill>
                <a:prstClr val="white"/>
              </a:solidFill>
              <a:sym typeface="Helvetica Neue"/>
            </a:endParaRPr>
          </a:p>
        </p:txBody>
      </p:sp>
      <p:sp>
        <p:nvSpPr>
          <p:cNvPr id="12" name="Rectangle 11"/>
          <p:cNvSpPr/>
          <p:nvPr userDrawn="1"/>
        </p:nvSpPr>
        <p:spPr>
          <a:xfrm>
            <a:off x="1" y="472715"/>
            <a:ext cx="11805919" cy="5892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608"/>
            <a:endParaRPr lang="fr-FR" sz="2400">
              <a:solidFill>
                <a:prstClr val="white"/>
              </a:solidFill>
              <a:sym typeface="Helvetica Neue"/>
            </a:endParaRPr>
          </a:p>
        </p:txBody>
      </p:sp>
      <p:sp>
        <p:nvSpPr>
          <p:cNvPr id="11" name="Espace réservé pour une image  10"/>
          <p:cNvSpPr>
            <a:spLocks noGrp="1"/>
          </p:cNvSpPr>
          <p:nvPr>
            <p:ph type="pic" sz="quarter" idx="10" hasCustomPrompt="1"/>
          </p:nvPr>
        </p:nvSpPr>
        <p:spPr>
          <a:xfrm>
            <a:off x="2" y="474365"/>
            <a:ext cx="5159771" cy="5892799"/>
          </a:xfrm>
          <a:prstGeom prst="rect">
            <a:avLst/>
          </a:prstGeom>
          <a:effectLst/>
        </p:spPr>
        <p:txBody>
          <a:bodyPr/>
          <a:lstStyle>
            <a:lvl1pPr marL="0" marR="0" indent="0" algn="l" defTabSz="609608" rtl="0" eaLnBrk="1" fontAlgn="auto" latinLnBrk="0" hangingPunct="1">
              <a:lnSpc>
                <a:spcPct val="100000"/>
              </a:lnSpc>
              <a:spcBef>
                <a:spcPct val="20000"/>
              </a:spcBef>
              <a:spcAft>
                <a:spcPts val="0"/>
              </a:spcAft>
              <a:buClrTx/>
              <a:buSzTx/>
              <a:buFont typeface="Arial"/>
              <a:buNone/>
              <a:tabLst/>
              <a:defRPr sz="1600"/>
            </a:lvl1pPr>
          </a:lstStyle>
          <a:p>
            <a:r>
              <a:rPr lang="fr-FR" dirty="0"/>
              <a:t>Glissez une image ici ou cliquez sur l’icône au centre</a:t>
            </a:r>
          </a:p>
        </p:txBody>
      </p:sp>
      <p:sp>
        <p:nvSpPr>
          <p:cNvPr id="13" name="Titre 1"/>
          <p:cNvSpPr>
            <a:spLocks noGrp="1"/>
          </p:cNvSpPr>
          <p:nvPr>
            <p:ph type="ctrTitle" hasCustomPrompt="1"/>
          </p:nvPr>
        </p:nvSpPr>
        <p:spPr>
          <a:xfrm>
            <a:off x="5587054" y="1277103"/>
            <a:ext cx="5791584" cy="2038822"/>
          </a:xfrm>
          <a:prstGeom prst="rect">
            <a:avLst/>
          </a:prstGeom>
        </p:spPr>
        <p:txBody>
          <a:bodyPr anchor="b" anchorCtr="0">
            <a:normAutofit/>
          </a:bodyPr>
          <a:lstStyle>
            <a:lvl1pPr algn="l">
              <a:lnSpc>
                <a:spcPts val="4800"/>
              </a:lnSpc>
              <a:defRPr sz="4000" b="1" cap="all" baseline="0">
                <a:solidFill>
                  <a:srgbClr val="02E002"/>
                </a:solidFill>
                <a:latin typeface="Arial"/>
                <a:cs typeface="Arial"/>
              </a:defRPr>
            </a:lvl1pPr>
          </a:lstStyle>
          <a:p>
            <a:r>
              <a:rPr lang="fr-FR" dirty="0"/>
              <a:t>Cliquez et modifiez le titre </a:t>
            </a:r>
          </a:p>
        </p:txBody>
      </p:sp>
      <p:sp>
        <p:nvSpPr>
          <p:cNvPr id="14" name="Sous-titre 2"/>
          <p:cNvSpPr>
            <a:spLocks noGrp="1"/>
          </p:cNvSpPr>
          <p:nvPr>
            <p:ph type="subTitle" idx="1"/>
          </p:nvPr>
        </p:nvSpPr>
        <p:spPr>
          <a:xfrm>
            <a:off x="5587054" y="3424032"/>
            <a:ext cx="5791584" cy="1752600"/>
          </a:xfrm>
          <a:prstGeom prst="rect">
            <a:avLst/>
          </a:prstGeom>
        </p:spPr>
        <p:txBody>
          <a:bodyPr anchor="t" anchorCtr="0"/>
          <a:lstStyle>
            <a:lvl1pPr marL="0" indent="0" algn="l">
              <a:lnSpc>
                <a:spcPts val="3467"/>
              </a:lnSpc>
              <a:buNone/>
              <a:defRPr sz="2134" b="0" i="0" cap="none" baseline="0">
                <a:solidFill>
                  <a:srgbClr val="02E002"/>
                </a:solidFill>
                <a:latin typeface="Arial"/>
                <a:cs typeface="Arial"/>
              </a:defRPr>
            </a:lvl1pPr>
            <a:lvl2pPr marL="609608" indent="0" algn="ctr">
              <a:buNone/>
              <a:defRPr>
                <a:solidFill>
                  <a:schemeClr val="tx1">
                    <a:tint val="75000"/>
                  </a:schemeClr>
                </a:solidFill>
              </a:defRPr>
            </a:lvl2pPr>
            <a:lvl3pPr marL="1219215" indent="0" algn="ctr">
              <a:buNone/>
              <a:defRPr>
                <a:solidFill>
                  <a:schemeClr val="tx1">
                    <a:tint val="75000"/>
                  </a:schemeClr>
                </a:solidFill>
              </a:defRPr>
            </a:lvl3pPr>
            <a:lvl4pPr marL="1828823" indent="0" algn="ctr">
              <a:buNone/>
              <a:defRPr>
                <a:solidFill>
                  <a:schemeClr val="tx1">
                    <a:tint val="75000"/>
                  </a:schemeClr>
                </a:solidFill>
              </a:defRPr>
            </a:lvl4pPr>
            <a:lvl5pPr marL="2438431" indent="0" algn="ctr">
              <a:buNone/>
              <a:defRPr>
                <a:solidFill>
                  <a:schemeClr val="tx1">
                    <a:tint val="75000"/>
                  </a:schemeClr>
                </a:solidFill>
              </a:defRPr>
            </a:lvl5pPr>
            <a:lvl6pPr marL="3048038" indent="0" algn="ctr">
              <a:buNone/>
              <a:defRPr>
                <a:solidFill>
                  <a:schemeClr val="tx1">
                    <a:tint val="75000"/>
                  </a:schemeClr>
                </a:solidFill>
              </a:defRPr>
            </a:lvl6pPr>
            <a:lvl7pPr marL="3657646" indent="0" algn="ctr">
              <a:buNone/>
              <a:defRPr>
                <a:solidFill>
                  <a:schemeClr val="tx1">
                    <a:tint val="75000"/>
                  </a:schemeClr>
                </a:solidFill>
              </a:defRPr>
            </a:lvl7pPr>
            <a:lvl8pPr marL="4267254" indent="0" algn="ctr">
              <a:buNone/>
              <a:defRPr>
                <a:solidFill>
                  <a:schemeClr val="tx1">
                    <a:tint val="75000"/>
                  </a:schemeClr>
                </a:solidFill>
              </a:defRPr>
            </a:lvl8pPr>
            <a:lvl9pPr marL="4876861" indent="0" algn="ctr">
              <a:buNone/>
              <a:defRPr>
                <a:solidFill>
                  <a:schemeClr val="tx1">
                    <a:tint val="75000"/>
                  </a:schemeClr>
                </a:solidFill>
              </a:defRPr>
            </a:lvl9pPr>
          </a:lstStyle>
          <a:p>
            <a:r>
              <a:rPr lang="fr-FR" dirty="0"/>
              <a:t>Cliquez pour modifier le style des sous-titres du masque</a:t>
            </a:r>
          </a:p>
        </p:txBody>
      </p:sp>
      <p:sp>
        <p:nvSpPr>
          <p:cNvPr id="16" name="Rectangle 15"/>
          <p:cNvSpPr/>
          <p:nvPr userDrawn="1"/>
        </p:nvSpPr>
        <p:spPr>
          <a:xfrm>
            <a:off x="11780781" y="2161880"/>
            <a:ext cx="533986" cy="2765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608"/>
            <a:endParaRPr lang="fr-FR" sz="2400">
              <a:solidFill>
                <a:prstClr val="white"/>
              </a:solidFill>
              <a:sym typeface="Helvetica Neue"/>
            </a:endParaRPr>
          </a:p>
        </p:txBody>
      </p:sp>
      <p:pic>
        <p:nvPicPr>
          <p:cNvPr id="18" name="Image 17"/>
          <p:cNvPicPr>
            <a:picLocks noChangeAspect="1"/>
          </p:cNvPicPr>
          <p:nvPr userDrawn="1"/>
        </p:nvPicPr>
        <p:blipFill rotWithShape="1">
          <a:blip r:embed="rId2" cstate="email">
            <a:extLst>
              <a:ext uri="{28A0092B-C50C-407E-A947-70E740481C1C}">
                <a14:useLocalDpi xmlns:a14="http://schemas.microsoft.com/office/drawing/2010/main"/>
              </a:ext>
            </a:extLst>
          </a:blip>
          <a:srcRect l="207" t="77196" r="207" b="9150"/>
          <a:stretch/>
        </p:blipFill>
        <p:spPr>
          <a:xfrm>
            <a:off x="1059272" y="6365530"/>
            <a:ext cx="3589867" cy="492472"/>
          </a:xfrm>
          <a:prstGeom prst="rect">
            <a:avLst/>
          </a:prstGeom>
        </p:spPr>
      </p:pic>
      <p:pic>
        <p:nvPicPr>
          <p:cNvPr id="10" name="Imag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249660" y="5468016"/>
            <a:ext cx="2264166" cy="616282"/>
          </a:xfrm>
          <a:prstGeom prst="rect">
            <a:avLst/>
          </a:prstGeom>
        </p:spPr>
      </p:pic>
    </p:spTree>
    <p:extLst>
      <p:ext uri="{BB962C8B-B14F-4D97-AF65-F5344CB8AC3E}">
        <p14:creationId xmlns:p14="http://schemas.microsoft.com/office/powerpoint/2010/main" val="72425334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hapitre A rose">
    <p:spTree>
      <p:nvGrpSpPr>
        <p:cNvPr id="1" name=""/>
        <p:cNvGrpSpPr/>
        <p:nvPr/>
      </p:nvGrpSpPr>
      <p:grpSpPr>
        <a:xfrm>
          <a:off x="0" y="0"/>
          <a:ext cx="0" cy="0"/>
          <a:chOff x="0" y="0"/>
          <a:chExt cx="0" cy="0"/>
        </a:xfrm>
      </p:grpSpPr>
      <p:sp>
        <p:nvSpPr>
          <p:cNvPr id="7" name="Rectangle 6"/>
          <p:cNvSpPr/>
          <p:nvPr userDrawn="1"/>
        </p:nvSpPr>
        <p:spPr>
          <a:xfrm>
            <a:off x="0" y="2"/>
            <a:ext cx="12263120" cy="6858000"/>
          </a:xfrm>
          <a:prstGeom prst="rect">
            <a:avLst/>
          </a:prstGeom>
          <a:solidFill>
            <a:srgbClr val="FF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608"/>
            <a:r>
              <a:rPr lang="fr-FR" sz="2400" dirty="0">
                <a:solidFill>
                  <a:prstClr val="white"/>
                </a:solidFill>
                <a:sym typeface="Helvetica Neue"/>
              </a:rPr>
              <a:t>v</a:t>
            </a:r>
          </a:p>
        </p:txBody>
      </p:sp>
      <p:sp>
        <p:nvSpPr>
          <p:cNvPr id="10" name="Rectangle 9"/>
          <p:cNvSpPr/>
          <p:nvPr userDrawn="1"/>
        </p:nvSpPr>
        <p:spPr>
          <a:xfrm>
            <a:off x="0" y="482602"/>
            <a:ext cx="11805920" cy="5892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608"/>
            <a:endParaRPr lang="fr-FR" sz="2400">
              <a:solidFill>
                <a:prstClr val="white"/>
              </a:solidFill>
              <a:sym typeface="Helvetica Neue"/>
            </a:endParaRPr>
          </a:p>
        </p:txBody>
      </p:sp>
      <p:sp>
        <p:nvSpPr>
          <p:cNvPr id="11" name="Espace réservé pour une image  10"/>
          <p:cNvSpPr>
            <a:spLocks noGrp="1"/>
          </p:cNvSpPr>
          <p:nvPr>
            <p:ph type="pic" sz="quarter" idx="10" hasCustomPrompt="1"/>
          </p:nvPr>
        </p:nvSpPr>
        <p:spPr>
          <a:xfrm>
            <a:off x="0" y="472730"/>
            <a:ext cx="5159771" cy="5892799"/>
          </a:xfrm>
          <a:prstGeom prst="rect">
            <a:avLst/>
          </a:prstGeom>
        </p:spPr>
        <p:txBody>
          <a:bodyPr/>
          <a:lstStyle>
            <a:lvl1pPr marL="0" marR="0" indent="0" algn="l" defTabSz="609608" rtl="0" eaLnBrk="1" fontAlgn="auto" latinLnBrk="0" hangingPunct="1">
              <a:lnSpc>
                <a:spcPct val="100000"/>
              </a:lnSpc>
              <a:spcBef>
                <a:spcPct val="20000"/>
              </a:spcBef>
              <a:spcAft>
                <a:spcPts val="0"/>
              </a:spcAft>
              <a:buClrTx/>
              <a:buSzTx/>
              <a:buFont typeface="Arial"/>
              <a:buNone/>
              <a:tabLst/>
              <a:defRPr sz="1600"/>
            </a:lvl1pPr>
          </a:lstStyle>
          <a:p>
            <a:r>
              <a:rPr lang="fr-FR" dirty="0"/>
              <a:t>Glissez une image ici ou cliquez sur l’icône au centre</a:t>
            </a:r>
          </a:p>
        </p:txBody>
      </p:sp>
      <p:sp>
        <p:nvSpPr>
          <p:cNvPr id="13" name="Titre 1"/>
          <p:cNvSpPr>
            <a:spLocks noGrp="1"/>
          </p:cNvSpPr>
          <p:nvPr>
            <p:ph type="ctrTitle" hasCustomPrompt="1"/>
          </p:nvPr>
        </p:nvSpPr>
        <p:spPr>
          <a:xfrm>
            <a:off x="5587054" y="1277103"/>
            <a:ext cx="5791584" cy="2038822"/>
          </a:xfrm>
          <a:prstGeom prst="rect">
            <a:avLst/>
          </a:prstGeom>
        </p:spPr>
        <p:txBody>
          <a:bodyPr anchor="b" anchorCtr="0">
            <a:normAutofit/>
          </a:bodyPr>
          <a:lstStyle>
            <a:lvl1pPr algn="l">
              <a:lnSpc>
                <a:spcPts val="4800"/>
              </a:lnSpc>
              <a:defRPr sz="4000" b="1" cap="all" baseline="0">
                <a:solidFill>
                  <a:srgbClr val="FF00FF"/>
                </a:solidFill>
                <a:latin typeface="Arial"/>
                <a:cs typeface="Arial"/>
              </a:defRPr>
            </a:lvl1pPr>
          </a:lstStyle>
          <a:p>
            <a:r>
              <a:rPr lang="fr-FR" dirty="0"/>
              <a:t>Cliquez et modifiez le titre </a:t>
            </a:r>
          </a:p>
        </p:txBody>
      </p:sp>
      <p:sp>
        <p:nvSpPr>
          <p:cNvPr id="14" name="Sous-titre 2"/>
          <p:cNvSpPr>
            <a:spLocks noGrp="1"/>
          </p:cNvSpPr>
          <p:nvPr>
            <p:ph type="subTitle" idx="1"/>
          </p:nvPr>
        </p:nvSpPr>
        <p:spPr>
          <a:xfrm>
            <a:off x="5587054" y="3424032"/>
            <a:ext cx="5791584" cy="1752600"/>
          </a:xfrm>
          <a:prstGeom prst="rect">
            <a:avLst/>
          </a:prstGeom>
        </p:spPr>
        <p:txBody>
          <a:bodyPr anchor="t" anchorCtr="0"/>
          <a:lstStyle>
            <a:lvl1pPr marL="0" indent="0" algn="l">
              <a:lnSpc>
                <a:spcPts val="3467"/>
              </a:lnSpc>
              <a:buNone/>
              <a:defRPr sz="2134" b="0" i="0" cap="none" baseline="0">
                <a:solidFill>
                  <a:srgbClr val="FF00FF"/>
                </a:solidFill>
                <a:latin typeface="Arial"/>
                <a:cs typeface="Arial"/>
              </a:defRPr>
            </a:lvl1pPr>
            <a:lvl2pPr marL="609608" indent="0" algn="ctr">
              <a:buNone/>
              <a:defRPr>
                <a:solidFill>
                  <a:schemeClr val="tx1">
                    <a:tint val="75000"/>
                  </a:schemeClr>
                </a:solidFill>
              </a:defRPr>
            </a:lvl2pPr>
            <a:lvl3pPr marL="1219215" indent="0" algn="ctr">
              <a:buNone/>
              <a:defRPr>
                <a:solidFill>
                  <a:schemeClr val="tx1">
                    <a:tint val="75000"/>
                  </a:schemeClr>
                </a:solidFill>
              </a:defRPr>
            </a:lvl3pPr>
            <a:lvl4pPr marL="1828823" indent="0" algn="ctr">
              <a:buNone/>
              <a:defRPr>
                <a:solidFill>
                  <a:schemeClr val="tx1">
                    <a:tint val="75000"/>
                  </a:schemeClr>
                </a:solidFill>
              </a:defRPr>
            </a:lvl4pPr>
            <a:lvl5pPr marL="2438431" indent="0" algn="ctr">
              <a:buNone/>
              <a:defRPr>
                <a:solidFill>
                  <a:schemeClr val="tx1">
                    <a:tint val="75000"/>
                  </a:schemeClr>
                </a:solidFill>
              </a:defRPr>
            </a:lvl5pPr>
            <a:lvl6pPr marL="3048038" indent="0" algn="ctr">
              <a:buNone/>
              <a:defRPr>
                <a:solidFill>
                  <a:schemeClr val="tx1">
                    <a:tint val="75000"/>
                  </a:schemeClr>
                </a:solidFill>
              </a:defRPr>
            </a:lvl6pPr>
            <a:lvl7pPr marL="3657646" indent="0" algn="ctr">
              <a:buNone/>
              <a:defRPr>
                <a:solidFill>
                  <a:schemeClr val="tx1">
                    <a:tint val="75000"/>
                  </a:schemeClr>
                </a:solidFill>
              </a:defRPr>
            </a:lvl7pPr>
            <a:lvl8pPr marL="4267254" indent="0" algn="ctr">
              <a:buNone/>
              <a:defRPr>
                <a:solidFill>
                  <a:schemeClr val="tx1">
                    <a:tint val="75000"/>
                  </a:schemeClr>
                </a:solidFill>
              </a:defRPr>
            </a:lvl8pPr>
            <a:lvl9pPr marL="4876861" indent="0" algn="ctr">
              <a:buNone/>
              <a:defRPr>
                <a:solidFill>
                  <a:schemeClr val="tx1">
                    <a:tint val="75000"/>
                  </a:schemeClr>
                </a:solidFill>
              </a:defRPr>
            </a:lvl9pPr>
          </a:lstStyle>
          <a:p>
            <a:r>
              <a:rPr lang="fr-FR" dirty="0"/>
              <a:t>Cliquez pour modifier le style des sous-titres du masque</a:t>
            </a:r>
          </a:p>
        </p:txBody>
      </p:sp>
      <p:sp>
        <p:nvSpPr>
          <p:cNvPr id="16" name="Rectangle 15"/>
          <p:cNvSpPr/>
          <p:nvPr userDrawn="1"/>
        </p:nvSpPr>
        <p:spPr>
          <a:xfrm>
            <a:off x="11805920" y="2164566"/>
            <a:ext cx="479214" cy="2738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608"/>
            <a:endParaRPr lang="fr-FR" sz="2400">
              <a:solidFill>
                <a:prstClr val="white"/>
              </a:solidFill>
              <a:sym typeface="Helvetica Neue"/>
            </a:endParaRPr>
          </a:p>
        </p:txBody>
      </p:sp>
      <p:pic>
        <p:nvPicPr>
          <p:cNvPr id="17" name="Image 16"/>
          <p:cNvPicPr>
            <a:picLocks noChangeAspect="1"/>
          </p:cNvPicPr>
          <p:nvPr userDrawn="1"/>
        </p:nvPicPr>
        <p:blipFill rotWithShape="1">
          <a:blip r:embed="rId2" cstate="email">
            <a:extLst>
              <a:ext uri="{28A0092B-C50C-407E-A947-70E740481C1C}">
                <a14:useLocalDpi xmlns:a14="http://schemas.microsoft.com/office/drawing/2010/main"/>
              </a:ext>
            </a:extLst>
          </a:blip>
          <a:srcRect l="207" t="77196" r="207" b="9150"/>
          <a:stretch/>
        </p:blipFill>
        <p:spPr>
          <a:xfrm>
            <a:off x="1059272" y="6365530"/>
            <a:ext cx="3589867" cy="492472"/>
          </a:xfrm>
          <a:prstGeom prst="rect">
            <a:avLst/>
          </a:prstGeom>
        </p:spPr>
      </p:pic>
      <p:pic>
        <p:nvPicPr>
          <p:cNvPr id="12" name="Imag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250864" y="5476021"/>
            <a:ext cx="2254690" cy="613703"/>
          </a:xfrm>
          <a:prstGeom prst="rect">
            <a:avLst/>
          </a:prstGeom>
        </p:spPr>
      </p:pic>
    </p:spTree>
    <p:extLst>
      <p:ext uri="{BB962C8B-B14F-4D97-AF65-F5344CB8AC3E}">
        <p14:creationId xmlns:p14="http://schemas.microsoft.com/office/powerpoint/2010/main" val="92638289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hapitre A ciel">
    <p:spTree>
      <p:nvGrpSpPr>
        <p:cNvPr id="1" name=""/>
        <p:cNvGrpSpPr/>
        <p:nvPr/>
      </p:nvGrpSpPr>
      <p:grpSpPr>
        <a:xfrm>
          <a:off x="0" y="0"/>
          <a:ext cx="0" cy="0"/>
          <a:chOff x="0" y="0"/>
          <a:chExt cx="0" cy="0"/>
        </a:xfrm>
      </p:grpSpPr>
      <p:sp>
        <p:nvSpPr>
          <p:cNvPr id="7" name="Rectangle 6"/>
          <p:cNvSpPr/>
          <p:nvPr userDrawn="1"/>
        </p:nvSpPr>
        <p:spPr>
          <a:xfrm>
            <a:off x="0" y="2"/>
            <a:ext cx="12263120" cy="6858000"/>
          </a:xfrm>
          <a:prstGeom prst="rect">
            <a:avLst/>
          </a:prstGeom>
          <a:solidFill>
            <a:srgbClr val="00FD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608"/>
            <a:r>
              <a:rPr lang="fr-FR" sz="2400" dirty="0">
                <a:solidFill>
                  <a:prstClr val="white"/>
                </a:solidFill>
                <a:sym typeface="Helvetica Neue"/>
              </a:rPr>
              <a:t>v</a:t>
            </a:r>
          </a:p>
        </p:txBody>
      </p:sp>
      <p:sp>
        <p:nvSpPr>
          <p:cNvPr id="8" name="Rectangle 7"/>
          <p:cNvSpPr/>
          <p:nvPr userDrawn="1"/>
        </p:nvSpPr>
        <p:spPr>
          <a:xfrm>
            <a:off x="0" y="482602"/>
            <a:ext cx="11805920" cy="5892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608"/>
            <a:endParaRPr lang="fr-FR" sz="2400">
              <a:solidFill>
                <a:prstClr val="white"/>
              </a:solidFill>
              <a:sym typeface="Helvetica Neue"/>
            </a:endParaRPr>
          </a:p>
        </p:txBody>
      </p:sp>
      <p:sp>
        <p:nvSpPr>
          <p:cNvPr id="9" name="Espace réservé pour une image  10"/>
          <p:cNvSpPr>
            <a:spLocks noGrp="1"/>
          </p:cNvSpPr>
          <p:nvPr>
            <p:ph type="pic" sz="quarter" idx="10" hasCustomPrompt="1"/>
          </p:nvPr>
        </p:nvSpPr>
        <p:spPr>
          <a:xfrm>
            <a:off x="0" y="472730"/>
            <a:ext cx="5159771" cy="5892799"/>
          </a:xfrm>
          <a:prstGeom prst="rect">
            <a:avLst/>
          </a:prstGeom>
        </p:spPr>
        <p:txBody>
          <a:bodyPr/>
          <a:lstStyle>
            <a:lvl1pPr marL="0" marR="0" indent="0" algn="l" defTabSz="609608" rtl="0" eaLnBrk="1" fontAlgn="auto" latinLnBrk="0" hangingPunct="1">
              <a:lnSpc>
                <a:spcPct val="100000"/>
              </a:lnSpc>
              <a:spcBef>
                <a:spcPct val="20000"/>
              </a:spcBef>
              <a:spcAft>
                <a:spcPts val="0"/>
              </a:spcAft>
              <a:buClrTx/>
              <a:buSzTx/>
              <a:buFont typeface="Arial"/>
              <a:buNone/>
              <a:tabLst/>
              <a:defRPr sz="1600"/>
            </a:lvl1pPr>
          </a:lstStyle>
          <a:p>
            <a:r>
              <a:rPr lang="fr-FR" dirty="0"/>
              <a:t>Glissez une image ici ou cliquez sur l’icône au centre</a:t>
            </a:r>
          </a:p>
        </p:txBody>
      </p:sp>
      <p:sp>
        <p:nvSpPr>
          <p:cNvPr id="13" name="Titre 1"/>
          <p:cNvSpPr>
            <a:spLocks noGrp="1"/>
          </p:cNvSpPr>
          <p:nvPr>
            <p:ph type="ctrTitle" hasCustomPrompt="1"/>
          </p:nvPr>
        </p:nvSpPr>
        <p:spPr>
          <a:xfrm>
            <a:off x="5587054" y="1277103"/>
            <a:ext cx="5791584" cy="2038822"/>
          </a:xfrm>
          <a:prstGeom prst="rect">
            <a:avLst/>
          </a:prstGeom>
        </p:spPr>
        <p:txBody>
          <a:bodyPr anchor="b" anchorCtr="0">
            <a:normAutofit/>
          </a:bodyPr>
          <a:lstStyle>
            <a:lvl1pPr algn="l">
              <a:lnSpc>
                <a:spcPts val="4800"/>
              </a:lnSpc>
              <a:defRPr sz="4000" b="1" cap="all" baseline="0">
                <a:solidFill>
                  <a:srgbClr val="00FDFF"/>
                </a:solidFill>
                <a:latin typeface="Arial"/>
                <a:cs typeface="Arial"/>
              </a:defRPr>
            </a:lvl1pPr>
          </a:lstStyle>
          <a:p>
            <a:r>
              <a:rPr lang="fr-FR" dirty="0"/>
              <a:t>Cliquez et modifiez le titre </a:t>
            </a:r>
          </a:p>
        </p:txBody>
      </p:sp>
      <p:sp>
        <p:nvSpPr>
          <p:cNvPr id="14" name="Sous-titre 2"/>
          <p:cNvSpPr>
            <a:spLocks noGrp="1"/>
          </p:cNvSpPr>
          <p:nvPr>
            <p:ph type="subTitle" idx="1"/>
          </p:nvPr>
        </p:nvSpPr>
        <p:spPr>
          <a:xfrm>
            <a:off x="5587054" y="3424032"/>
            <a:ext cx="5791584" cy="1752600"/>
          </a:xfrm>
          <a:prstGeom prst="rect">
            <a:avLst/>
          </a:prstGeom>
        </p:spPr>
        <p:txBody>
          <a:bodyPr anchor="t" anchorCtr="0"/>
          <a:lstStyle>
            <a:lvl1pPr marL="0" indent="0" algn="l">
              <a:lnSpc>
                <a:spcPts val="3467"/>
              </a:lnSpc>
              <a:buNone/>
              <a:defRPr sz="2134" b="0" i="0" cap="none" baseline="0">
                <a:solidFill>
                  <a:srgbClr val="00FDFF"/>
                </a:solidFill>
                <a:latin typeface="Arial"/>
                <a:cs typeface="Arial"/>
              </a:defRPr>
            </a:lvl1pPr>
            <a:lvl2pPr marL="609608" indent="0" algn="ctr">
              <a:buNone/>
              <a:defRPr>
                <a:solidFill>
                  <a:schemeClr val="tx1">
                    <a:tint val="75000"/>
                  </a:schemeClr>
                </a:solidFill>
              </a:defRPr>
            </a:lvl2pPr>
            <a:lvl3pPr marL="1219215" indent="0" algn="ctr">
              <a:buNone/>
              <a:defRPr>
                <a:solidFill>
                  <a:schemeClr val="tx1">
                    <a:tint val="75000"/>
                  </a:schemeClr>
                </a:solidFill>
              </a:defRPr>
            </a:lvl3pPr>
            <a:lvl4pPr marL="1828823" indent="0" algn="ctr">
              <a:buNone/>
              <a:defRPr>
                <a:solidFill>
                  <a:schemeClr val="tx1">
                    <a:tint val="75000"/>
                  </a:schemeClr>
                </a:solidFill>
              </a:defRPr>
            </a:lvl4pPr>
            <a:lvl5pPr marL="2438431" indent="0" algn="ctr">
              <a:buNone/>
              <a:defRPr>
                <a:solidFill>
                  <a:schemeClr val="tx1">
                    <a:tint val="75000"/>
                  </a:schemeClr>
                </a:solidFill>
              </a:defRPr>
            </a:lvl5pPr>
            <a:lvl6pPr marL="3048038" indent="0" algn="ctr">
              <a:buNone/>
              <a:defRPr>
                <a:solidFill>
                  <a:schemeClr val="tx1">
                    <a:tint val="75000"/>
                  </a:schemeClr>
                </a:solidFill>
              </a:defRPr>
            </a:lvl6pPr>
            <a:lvl7pPr marL="3657646" indent="0" algn="ctr">
              <a:buNone/>
              <a:defRPr>
                <a:solidFill>
                  <a:schemeClr val="tx1">
                    <a:tint val="75000"/>
                  </a:schemeClr>
                </a:solidFill>
              </a:defRPr>
            </a:lvl7pPr>
            <a:lvl8pPr marL="4267254" indent="0" algn="ctr">
              <a:buNone/>
              <a:defRPr>
                <a:solidFill>
                  <a:schemeClr val="tx1">
                    <a:tint val="75000"/>
                  </a:schemeClr>
                </a:solidFill>
              </a:defRPr>
            </a:lvl8pPr>
            <a:lvl9pPr marL="4876861" indent="0" algn="ctr">
              <a:buNone/>
              <a:defRPr>
                <a:solidFill>
                  <a:schemeClr val="tx1">
                    <a:tint val="75000"/>
                  </a:schemeClr>
                </a:solidFill>
              </a:defRPr>
            </a:lvl9pPr>
          </a:lstStyle>
          <a:p>
            <a:r>
              <a:rPr lang="fr-FR" dirty="0"/>
              <a:t>Cliquez pour modifier le style des sous-titres du masque</a:t>
            </a:r>
          </a:p>
        </p:txBody>
      </p:sp>
      <p:sp>
        <p:nvSpPr>
          <p:cNvPr id="16" name="Rectangle 15"/>
          <p:cNvSpPr/>
          <p:nvPr userDrawn="1"/>
        </p:nvSpPr>
        <p:spPr>
          <a:xfrm>
            <a:off x="11805920" y="2164566"/>
            <a:ext cx="479214" cy="2738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608"/>
            <a:endParaRPr lang="fr-FR" sz="2400">
              <a:solidFill>
                <a:prstClr val="white"/>
              </a:solidFill>
              <a:sym typeface="Helvetica Neue"/>
            </a:endParaRPr>
          </a:p>
        </p:txBody>
      </p:sp>
      <p:pic>
        <p:nvPicPr>
          <p:cNvPr id="17" name="Image 16"/>
          <p:cNvPicPr>
            <a:picLocks noChangeAspect="1"/>
          </p:cNvPicPr>
          <p:nvPr userDrawn="1"/>
        </p:nvPicPr>
        <p:blipFill rotWithShape="1">
          <a:blip r:embed="rId2" cstate="email">
            <a:extLst>
              <a:ext uri="{28A0092B-C50C-407E-A947-70E740481C1C}">
                <a14:useLocalDpi xmlns:a14="http://schemas.microsoft.com/office/drawing/2010/main"/>
              </a:ext>
            </a:extLst>
          </a:blip>
          <a:srcRect l="207" t="77196" r="207" b="9150"/>
          <a:stretch/>
        </p:blipFill>
        <p:spPr>
          <a:xfrm>
            <a:off x="1059272" y="6365530"/>
            <a:ext cx="3589867" cy="492472"/>
          </a:xfrm>
          <a:prstGeom prst="rect">
            <a:avLst/>
          </a:prstGeom>
        </p:spPr>
      </p:pic>
      <p:pic>
        <p:nvPicPr>
          <p:cNvPr id="10" name="Imag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253562" y="5479436"/>
            <a:ext cx="2251991" cy="612968"/>
          </a:xfrm>
          <a:prstGeom prst="rect">
            <a:avLst/>
          </a:prstGeom>
        </p:spPr>
      </p:pic>
    </p:spTree>
    <p:extLst>
      <p:ext uri="{BB962C8B-B14F-4D97-AF65-F5344CB8AC3E}">
        <p14:creationId xmlns:p14="http://schemas.microsoft.com/office/powerpoint/2010/main" val="155080947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hapitre B bleu">
    <p:spTree>
      <p:nvGrpSpPr>
        <p:cNvPr id="1" name=""/>
        <p:cNvGrpSpPr/>
        <p:nvPr/>
      </p:nvGrpSpPr>
      <p:grpSpPr>
        <a:xfrm>
          <a:off x="0" y="0"/>
          <a:ext cx="0" cy="0"/>
          <a:chOff x="0" y="0"/>
          <a:chExt cx="0" cy="0"/>
        </a:xfrm>
      </p:grpSpPr>
      <p:sp>
        <p:nvSpPr>
          <p:cNvPr id="12" name="Espace réservé pour une image  10"/>
          <p:cNvSpPr>
            <a:spLocks noGrp="1"/>
          </p:cNvSpPr>
          <p:nvPr>
            <p:ph type="pic" sz="quarter" idx="10" hasCustomPrompt="1"/>
          </p:nvPr>
        </p:nvSpPr>
        <p:spPr>
          <a:xfrm>
            <a:off x="667266" y="1134871"/>
            <a:ext cx="10933480" cy="4634982"/>
          </a:xfrm>
          <a:prstGeom prst="rect">
            <a:avLst/>
          </a:prstGeom>
        </p:spPr>
        <p:txBody>
          <a:bodyPr/>
          <a:lstStyle>
            <a:lvl1pPr marL="0" indent="0">
              <a:buNone/>
              <a:defRPr sz="1600"/>
            </a:lvl1pPr>
          </a:lstStyle>
          <a:p>
            <a:r>
              <a:rPr lang="fr-FR" dirty="0"/>
              <a:t>Glissez une image ici ou cliquez sur l’icône au centre</a:t>
            </a:r>
          </a:p>
        </p:txBody>
      </p:sp>
      <p:sp>
        <p:nvSpPr>
          <p:cNvPr id="10" name="Titre 1"/>
          <p:cNvSpPr>
            <a:spLocks noGrp="1"/>
          </p:cNvSpPr>
          <p:nvPr>
            <p:ph type="ctrTitle" hasCustomPrompt="1"/>
          </p:nvPr>
        </p:nvSpPr>
        <p:spPr>
          <a:xfrm>
            <a:off x="2854794" y="4426021"/>
            <a:ext cx="9278904" cy="728946"/>
          </a:xfrm>
          <a:prstGeom prst="rect">
            <a:avLst/>
          </a:prstGeom>
        </p:spPr>
        <p:txBody>
          <a:bodyPr anchor="b" anchorCtr="0">
            <a:normAutofit/>
          </a:bodyPr>
          <a:lstStyle>
            <a:lvl1pPr algn="l">
              <a:lnSpc>
                <a:spcPts val="4800"/>
              </a:lnSpc>
              <a:defRPr sz="4000" b="1" cap="all" baseline="0">
                <a:solidFill>
                  <a:srgbClr val="0A00FF"/>
                </a:solidFill>
                <a:latin typeface="Arial"/>
                <a:cs typeface="Arial"/>
              </a:defRPr>
            </a:lvl1pPr>
          </a:lstStyle>
          <a:p>
            <a:r>
              <a:rPr lang="fr-FR" dirty="0"/>
              <a:t>Cliquez et modifiez le titre </a:t>
            </a:r>
          </a:p>
        </p:txBody>
      </p:sp>
      <p:sp>
        <p:nvSpPr>
          <p:cNvPr id="11" name="Sous-titre 2"/>
          <p:cNvSpPr>
            <a:spLocks noGrp="1"/>
          </p:cNvSpPr>
          <p:nvPr>
            <p:ph type="subTitle" idx="1"/>
          </p:nvPr>
        </p:nvSpPr>
        <p:spPr>
          <a:xfrm>
            <a:off x="2854794" y="5154966"/>
            <a:ext cx="8352500" cy="999672"/>
          </a:xfrm>
          <a:prstGeom prst="rect">
            <a:avLst/>
          </a:prstGeom>
        </p:spPr>
        <p:txBody>
          <a:bodyPr anchor="t" anchorCtr="0"/>
          <a:lstStyle>
            <a:lvl1pPr marL="0" indent="0" algn="l">
              <a:lnSpc>
                <a:spcPts val="3467"/>
              </a:lnSpc>
              <a:buNone/>
              <a:defRPr sz="2134" b="0" i="0" cap="none" baseline="0">
                <a:solidFill>
                  <a:srgbClr val="0A00FF"/>
                </a:solidFill>
                <a:latin typeface="Arial"/>
                <a:cs typeface="Arial"/>
              </a:defRPr>
            </a:lvl1pPr>
            <a:lvl2pPr marL="609608" indent="0" algn="ctr">
              <a:buNone/>
              <a:defRPr>
                <a:solidFill>
                  <a:schemeClr val="tx1">
                    <a:tint val="75000"/>
                  </a:schemeClr>
                </a:solidFill>
              </a:defRPr>
            </a:lvl2pPr>
            <a:lvl3pPr marL="1219215" indent="0" algn="ctr">
              <a:buNone/>
              <a:defRPr>
                <a:solidFill>
                  <a:schemeClr val="tx1">
                    <a:tint val="75000"/>
                  </a:schemeClr>
                </a:solidFill>
              </a:defRPr>
            </a:lvl3pPr>
            <a:lvl4pPr marL="1828823" indent="0" algn="ctr">
              <a:buNone/>
              <a:defRPr>
                <a:solidFill>
                  <a:schemeClr val="tx1">
                    <a:tint val="75000"/>
                  </a:schemeClr>
                </a:solidFill>
              </a:defRPr>
            </a:lvl4pPr>
            <a:lvl5pPr marL="2438431" indent="0" algn="ctr">
              <a:buNone/>
              <a:defRPr>
                <a:solidFill>
                  <a:schemeClr val="tx1">
                    <a:tint val="75000"/>
                  </a:schemeClr>
                </a:solidFill>
              </a:defRPr>
            </a:lvl5pPr>
            <a:lvl6pPr marL="3048038" indent="0" algn="ctr">
              <a:buNone/>
              <a:defRPr>
                <a:solidFill>
                  <a:schemeClr val="tx1">
                    <a:tint val="75000"/>
                  </a:schemeClr>
                </a:solidFill>
              </a:defRPr>
            </a:lvl6pPr>
            <a:lvl7pPr marL="3657646" indent="0" algn="ctr">
              <a:buNone/>
              <a:defRPr>
                <a:solidFill>
                  <a:schemeClr val="tx1">
                    <a:tint val="75000"/>
                  </a:schemeClr>
                </a:solidFill>
              </a:defRPr>
            </a:lvl7pPr>
            <a:lvl8pPr marL="4267254" indent="0" algn="ctr">
              <a:buNone/>
              <a:defRPr>
                <a:solidFill>
                  <a:schemeClr val="tx1">
                    <a:tint val="75000"/>
                  </a:schemeClr>
                </a:solidFill>
              </a:defRPr>
            </a:lvl8pPr>
            <a:lvl9pPr marL="4876861" indent="0" algn="ctr">
              <a:buNone/>
              <a:defRPr>
                <a:solidFill>
                  <a:schemeClr val="tx1">
                    <a:tint val="75000"/>
                  </a:schemeClr>
                </a:solidFill>
              </a:defRPr>
            </a:lvl9pPr>
          </a:lstStyle>
          <a:p>
            <a:r>
              <a:rPr lang="fr-FR" dirty="0"/>
              <a:t>Cliquez pour modifier le style des sous-titres du masque</a:t>
            </a:r>
          </a:p>
        </p:txBody>
      </p:sp>
      <p:sp>
        <p:nvSpPr>
          <p:cNvPr id="16" name="Rectangle 15"/>
          <p:cNvSpPr/>
          <p:nvPr userDrawn="1"/>
        </p:nvSpPr>
        <p:spPr>
          <a:xfrm>
            <a:off x="11805920" y="2164566"/>
            <a:ext cx="479214" cy="2738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608"/>
            <a:endParaRPr lang="fr-FR" sz="2400">
              <a:solidFill>
                <a:prstClr val="white"/>
              </a:solidFill>
              <a:sym typeface="Helvetica Neue"/>
            </a:endParaRPr>
          </a:p>
        </p:txBody>
      </p:sp>
      <p:grpSp>
        <p:nvGrpSpPr>
          <p:cNvPr id="3" name="Grouper 2"/>
          <p:cNvGrpSpPr/>
          <p:nvPr userDrawn="1"/>
        </p:nvGrpSpPr>
        <p:grpSpPr>
          <a:xfrm>
            <a:off x="1" y="4403016"/>
            <a:ext cx="2371562" cy="2453928"/>
            <a:chOff x="0" y="3314700"/>
            <a:chExt cx="1778671" cy="1840446"/>
          </a:xfrm>
        </p:grpSpPr>
        <p:pic>
          <p:nvPicPr>
            <p:cNvPr id="5" name="Image 4"/>
            <p:cNvPicPr>
              <a:picLocks noChangeAspect="1"/>
            </p:cNvPicPr>
            <p:nvPr userDrawn="1"/>
          </p:nvPicPr>
          <p:blipFill rotWithShape="1">
            <a:blip r:embed="rId2" cstate="email">
              <a:extLst>
                <a:ext uri="{28A0092B-C50C-407E-A947-70E740481C1C}">
                  <a14:useLocalDpi xmlns:a14="http://schemas.microsoft.com/office/drawing/2010/main"/>
                </a:ext>
              </a:extLst>
            </a:blip>
            <a:srcRect l="5485" r="1"/>
            <a:stretch/>
          </p:blipFill>
          <p:spPr>
            <a:xfrm>
              <a:off x="0" y="3314700"/>
              <a:ext cx="1778671" cy="1840446"/>
            </a:xfrm>
            <a:prstGeom prst="rect">
              <a:avLst/>
            </a:prstGeom>
          </p:spPr>
        </p:pic>
        <p:pic>
          <p:nvPicPr>
            <p:cNvPr id="17" name="Image 1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06713" y="3661557"/>
              <a:ext cx="571958" cy="1422870"/>
            </a:xfrm>
            <a:prstGeom prst="rect">
              <a:avLst/>
            </a:prstGeom>
          </p:spPr>
        </p:pic>
      </p:grpSp>
      <p:grpSp>
        <p:nvGrpSpPr>
          <p:cNvPr id="4" name="Groupe 3">
            <a:extLst>
              <a:ext uri="{FF2B5EF4-FFF2-40B4-BE49-F238E27FC236}">
                <a16:creationId xmlns:a16="http://schemas.microsoft.com/office/drawing/2014/main" id="{302BF0E4-8902-D746-90FC-3C5DE95FAF40}"/>
              </a:ext>
            </a:extLst>
          </p:cNvPr>
          <p:cNvGrpSpPr/>
          <p:nvPr userDrawn="1"/>
        </p:nvGrpSpPr>
        <p:grpSpPr>
          <a:xfrm>
            <a:off x="6789531" y="-7668"/>
            <a:ext cx="1827419" cy="1627914"/>
            <a:chOff x="5092148" y="-5751"/>
            <a:chExt cx="1370564" cy="1220935"/>
          </a:xfrm>
        </p:grpSpPr>
        <p:pic>
          <p:nvPicPr>
            <p:cNvPr id="18" name="Image 1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3500000">
              <a:off x="5457223" y="-8284"/>
              <a:ext cx="490785" cy="1220935"/>
            </a:xfrm>
            <a:prstGeom prst="rect">
              <a:avLst/>
            </a:prstGeom>
          </p:spPr>
        </p:pic>
        <p:pic>
          <p:nvPicPr>
            <p:cNvPr id="19" name="Image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8900000">
              <a:off x="5971927" y="-5751"/>
              <a:ext cx="490785" cy="1220935"/>
            </a:xfrm>
            <a:prstGeom prst="rect">
              <a:avLst/>
            </a:prstGeom>
          </p:spPr>
        </p:pic>
      </p:grpSp>
      <p:pic>
        <p:nvPicPr>
          <p:cNvPr id="20" name="Image 19"/>
          <p:cNvPicPr>
            <a:picLocks noChangeAspect="1"/>
          </p:cNvPicPr>
          <p:nvPr userDrawn="1"/>
        </p:nvPicPr>
        <p:blipFill rotWithShape="1">
          <a:blip r:embed="rId2" cstate="email">
            <a:extLst>
              <a:ext uri="{28A0092B-C50C-407E-A947-70E740481C1C}">
                <a14:useLocalDpi xmlns:a14="http://schemas.microsoft.com/office/drawing/2010/main"/>
              </a:ext>
            </a:extLst>
          </a:blip>
          <a:srcRect l="5485" r="70952"/>
          <a:stretch/>
        </p:blipFill>
        <p:spPr>
          <a:xfrm>
            <a:off x="11600746" y="3315924"/>
            <a:ext cx="591255" cy="2453928"/>
          </a:xfrm>
          <a:prstGeom prst="rect">
            <a:avLst/>
          </a:prstGeom>
        </p:spPr>
      </p:pic>
      <p:pic>
        <p:nvPicPr>
          <p:cNvPr id="14" name="Image 1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091364" y="6028892"/>
            <a:ext cx="1805010" cy="491304"/>
          </a:xfrm>
          <a:prstGeom prst="rect">
            <a:avLst/>
          </a:prstGeom>
        </p:spPr>
      </p:pic>
    </p:spTree>
    <p:extLst>
      <p:ext uri="{BB962C8B-B14F-4D97-AF65-F5344CB8AC3E}">
        <p14:creationId xmlns:p14="http://schemas.microsoft.com/office/powerpoint/2010/main" val="88129663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hapitre B vert">
    <p:spTree>
      <p:nvGrpSpPr>
        <p:cNvPr id="1" name=""/>
        <p:cNvGrpSpPr/>
        <p:nvPr/>
      </p:nvGrpSpPr>
      <p:grpSpPr>
        <a:xfrm>
          <a:off x="0" y="0"/>
          <a:ext cx="0" cy="0"/>
          <a:chOff x="0" y="0"/>
          <a:chExt cx="0" cy="0"/>
        </a:xfrm>
      </p:grpSpPr>
      <p:sp>
        <p:nvSpPr>
          <p:cNvPr id="32" name="Espace réservé pour une image  10"/>
          <p:cNvSpPr>
            <a:spLocks noGrp="1"/>
          </p:cNvSpPr>
          <p:nvPr>
            <p:ph type="pic" sz="quarter" idx="10" hasCustomPrompt="1"/>
          </p:nvPr>
        </p:nvSpPr>
        <p:spPr>
          <a:xfrm>
            <a:off x="690120" y="1134871"/>
            <a:ext cx="10933480" cy="4634982"/>
          </a:xfrm>
          <a:prstGeom prst="rect">
            <a:avLst/>
          </a:prstGeom>
        </p:spPr>
        <p:txBody>
          <a:bodyPr/>
          <a:lstStyle>
            <a:lvl1pPr marL="0" indent="0">
              <a:buNone/>
              <a:defRPr sz="1600"/>
            </a:lvl1pPr>
          </a:lstStyle>
          <a:p>
            <a:r>
              <a:rPr lang="fr-FR" dirty="0"/>
              <a:t>Glissez une image ici ou cliquez sur l’icône au centre</a:t>
            </a:r>
          </a:p>
        </p:txBody>
      </p:sp>
      <p:grpSp>
        <p:nvGrpSpPr>
          <p:cNvPr id="2" name="Grouper 1"/>
          <p:cNvGrpSpPr/>
          <p:nvPr userDrawn="1"/>
        </p:nvGrpSpPr>
        <p:grpSpPr>
          <a:xfrm>
            <a:off x="6839128" y="24713"/>
            <a:ext cx="1759227" cy="1567543"/>
            <a:chOff x="4823107" y="20314"/>
            <a:chExt cx="1319420" cy="1175657"/>
          </a:xfrm>
        </p:grpSpPr>
        <p:pic>
          <p:nvPicPr>
            <p:cNvPr id="19" name="Image 1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3500000">
              <a:off x="5174644" y="17169"/>
              <a:ext cx="472584" cy="1175657"/>
            </a:xfrm>
            <a:prstGeom prst="rect">
              <a:avLst/>
            </a:prstGeom>
          </p:spPr>
        </p:pic>
        <p:pic>
          <p:nvPicPr>
            <p:cNvPr id="20" name="Imag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8900000">
              <a:off x="5669943" y="20314"/>
              <a:ext cx="472584" cy="1175657"/>
            </a:xfrm>
            <a:prstGeom prst="rect">
              <a:avLst/>
            </a:prstGeom>
          </p:spPr>
        </p:pic>
      </p:grpSp>
      <p:pic>
        <p:nvPicPr>
          <p:cNvPr id="6" name="Image 5"/>
          <p:cNvPicPr>
            <a:picLocks noChangeAspect="1"/>
          </p:cNvPicPr>
          <p:nvPr userDrawn="1"/>
        </p:nvPicPr>
        <p:blipFill rotWithShape="1">
          <a:blip r:embed="rId3" cstate="email">
            <a:extLst>
              <a:ext uri="{28A0092B-C50C-407E-A947-70E740481C1C}">
                <a14:useLocalDpi xmlns:a14="http://schemas.microsoft.com/office/drawing/2010/main"/>
              </a:ext>
            </a:extLst>
          </a:blip>
          <a:srcRect l="10904"/>
          <a:stretch/>
        </p:blipFill>
        <p:spPr>
          <a:xfrm>
            <a:off x="17045" y="4335558"/>
            <a:ext cx="2371562" cy="2514562"/>
          </a:xfrm>
          <a:prstGeom prst="rect">
            <a:avLst/>
          </a:prstGeom>
        </p:spPr>
      </p:pic>
      <p:pic>
        <p:nvPicPr>
          <p:cNvPr id="21" name="Image 20"/>
          <p:cNvPicPr>
            <a:picLocks noChangeAspect="1"/>
          </p:cNvPicPr>
          <p:nvPr userDrawn="1"/>
        </p:nvPicPr>
        <p:blipFill rotWithShape="1">
          <a:blip r:embed="rId3" cstate="email">
            <a:extLst>
              <a:ext uri="{28A0092B-C50C-407E-A947-70E740481C1C}">
                <a14:useLocalDpi xmlns:a14="http://schemas.microsoft.com/office/drawing/2010/main"/>
              </a:ext>
            </a:extLst>
          </a:blip>
          <a:srcRect l="10904" r="66181"/>
          <a:stretch/>
        </p:blipFill>
        <p:spPr>
          <a:xfrm>
            <a:off x="11623601" y="3215504"/>
            <a:ext cx="577946" cy="2382568"/>
          </a:xfrm>
          <a:prstGeom prst="rect">
            <a:avLst/>
          </a:prstGeom>
        </p:spPr>
      </p:pic>
      <p:sp>
        <p:nvSpPr>
          <p:cNvPr id="30" name="Titre 1"/>
          <p:cNvSpPr>
            <a:spLocks noGrp="1"/>
          </p:cNvSpPr>
          <p:nvPr>
            <p:ph type="ctrTitle" hasCustomPrompt="1"/>
          </p:nvPr>
        </p:nvSpPr>
        <p:spPr>
          <a:xfrm>
            <a:off x="2854794" y="4426021"/>
            <a:ext cx="8352500" cy="728946"/>
          </a:xfrm>
          <a:prstGeom prst="rect">
            <a:avLst/>
          </a:prstGeom>
        </p:spPr>
        <p:txBody>
          <a:bodyPr anchor="b" anchorCtr="0">
            <a:normAutofit/>
          </a:bodyPr>
          <a:lstStyle>
            <a:lvl1pPr algn="l">
              <a:lnSpc>
                <a:spcPts val="4800"/>
              </a:lnSpc>
              <a:defRPr sz="4000" b="1" cap="all" baseline="0">
                <a:solidFill>
                  <a:srgbClr val="14FF11"/>
                </a:solidFill>
                <a:latin typeface="Arial"/>
                <a:cs typeface="Arial"/>
              </a:defRPr>
            </a:lvl1pPr>
          </a:lstStyle>
          <a:p>
            <a:r>
              <a:rPr lang="fr-FR" dirty="0"/>
              <a:t>Cliquez et modifiez le titre </a:t>
            </a:r>
          </a:p>
        </p:txBody>
      </p:sp>
      <p:sp>
        <p:nvSpPr>
          <p:cNvPr id="31" name="Sous-titre 2"/>
          <p:cNvSpPr>
            <a:spLocks noGrp="1"/>
          </p:cNvSpPr>
          <p:nvPr>
            <p:ph type="subTitle" idx="1"/>
          </p:nvPr>
        </p:nvSpPr>
        <p:spPr>
          <a:xfrm>
            <a:off x="2854794" y="5154966"/>
            <a:ext cx="8352500" cy="614887"/>
          </a:xfrm>
          <a:prstGeom prst="rect">
            <a:avLst/>
          </a:prstGeom>
        </p:spPr>
        <p:txBody>
          <a:bodyPr anchor="t" anchorCtr="0"/>
          <a:lstStyle>
            <a:lvl1pPr marL="0" indent="0" algn="l">
              <a:lnSpc>
                <a:spcPts val="3467"/>
              </a:lnSpc>
              <a:buNone/>
              <a:defRPr sz="2134" b="0" i="0" cap="none" baseline="0">
                <a:solidFill>
                  <a:srgbClr val="14FF11"/>
                </a:solidFill>
                <a:latin typeface="Arial"/>
                <a:cs typeface="Arial"/>
              </a:defRPr>
            </a:lvl1pPr>
            <a:lvl2pPr marL="609608" indent="0" algn="ctr">
              <a:buNone/>
              <a:defRPr>
                <a:solidFill>
                  <a:schemeClr val="tx1">
                    <a:tint val="75000"/>
                  </a:schemeClr>
                </a:solidFill>
              </a:defRPr>
            </a:lvl2pPr>
            <a:lvl3pPr marL="1219215" indent="0" algn="ctr">
              <a:buNone/>
              <a:defRPr>
                <a:solidFill>
                  <a:schemeClr val="tx1">
                    <a:tint val="75000"/>
                  </a:schemeClr>
                </a:solidFill>
              </a:defRPr>
            </a:lvl3pPr>
            <a:lvl4pPr marL="1828823" indent="0" algn="ctr">
              <a:buNone/>
              <a:defRPr>
                <a:solidFill>
                  <a:schemeClr val="tx1">
                    <a:tint val="75000"/>
                  </a:schemeClr>
                </a:solidFill>
              </a:defRPr>
            </a:lvl4pPr>
            <a:lvl5pPr marL="2438431" indent="0" algn="ctr">
              <a:buNone/>
              <a:defRPr>
                <a:solidFill>
                  <a:schemeClr val="tx1">
                    <a:tint val="75000"/>
                  </a:schemeClr>
                </a:solidFill>
              </a:defRPr>
            </a:lvl5pPr>
            <a:lvl6pPr marL="3048038" indent="0" algn="ctr">
              <a:buNone/>
              <a:defRPr>
                <a:solidFill>
                  <a:schemeClr val="tx1">
                    <a:tint val="75000"/>
                  </a:schemeClr>
                </a:solidFill>
              </a:defRPr>
            </a:lvl6pPr>
            <a:lvl7pPr marL="3657646" indent="0" algn="ctr">
              <a:buNone/>
              <a:defRPr>
                <a:solidFill>
                  <a:schemeClr val="tx1">
                    <a:tint val="75000"/>
                  </a:schemeClr>
                </a:solidFill>
              </a:defRPr>
            </a:lvl7pPr>
            <a:lvl8pPr marL="4267254" indent="0" algn="ctr">
              <a:buNone/>
              <a:defRPr>
                <a:solidFill>
                  <a:schemeClr val="tx1">
                    <a:tint val="75000"/>
                  </a:schemeClr>
                </a:solidFill>
              </a:defRPr>
            </a:lvl8pPr>
            <a:lvl9pPr marL="4876861" indent="0" algn="ctr">
              <a:buNone/>
              <a:defRPr>
                <a:solidFill>
                  <a:schemeClr val="tx1">
                    <a:tint val="75000"/>
                  </a:schemeClr>
                </a:solidFill>
              </a:defRPr>
            </a:lvl9pPr>
          </a:lstStyle>
          <a:p>
            <a:r>
              <a:rPr lang="fr-FR" dirty="0"/>
              <a:t>Cliquez pour modifier le style des sous-titres du masque</a:t>
            </a:r>
          </a:p>
        </p:txBody>
      </p:sp>
      <p:pic>
        <p:nvPicPr>
          <p:cNvPr id="13" name="Image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091364" y="6032916"/>
            <a:ext cx="1790231" cy="487282"/>
          </a:xfrm>
          <a:prstGeom prst="rect">
            <a:avLst/>
          </a:prstGeom>
        </p:spPr>
      </p:pic>
    </p:spTree>
    <p:extLst>
      <p:ext uri="{BB962C8B-B14F-4D97-AF65-F5344CB8AC3E}">
        <p14:creationId xmlns:p14="http://schemas.microsoft.com/office/powerpoint/2010/main" val="346192398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hapitre B rose">
    <p:spTree>
      <p:nvGrpSpPr>
        <p:cNvPr id="1" name=""/>
        <p:cNvGrpSpPr/>
        <p:nvPr/>
      </p:nvGrpSpPr>
      <p:grpSpPr>
        <a:xfrm>
          <a:off x="0" y="0"/>
          <a:ext cx="0" cy="0"/>
          <a:chOff x="0" y="0"/>
          <a:chExt cx="0" cy="0"/>
        </a:xfrm>
      </p:grpSpPr>
      <p:pic>
        <p:nvPicPr>
          <p:cNvPr id="3" name="Image 2"/>
          <p:cNvPicPr>
            <a:picLocks noChangeAspect="1"/>
          </p:cNvPicPr>
          <p:nvPr userDrawn="1"/>
        </p:nvPicPr>
        <p:blipFill rotWithShape="1">
          <a:blip r:embed="rId2" cstate="email">
            <a:extLst>
              <a:ext uri="{28A0092B-C50C-407E-A947-70E740481C1C}">
                <a14:useLocalDpi xmlns:a14="http://schemas.microsoft.com/office/drawing/2010/main"/>
              </a:ext>
            </a:extLst>
          </a:blip>
          <a:srcRect l="5231" b="-1118"/>
          <a:stretch/>
        </p:blipFill>
        <p:spPr>
          <a:xfrm>
            <a:off x="1" y="4500940"/>
            <a:ext cx="2361218" cy="2380066"/>
          </a:xfrm>
          <a:prstGeom prst="rect">
            <a:avLst/>
          </a:prstGeom>
        </p:spPr>
      </p:pic>
      <p:grpSp>
        <p:nvGrpSpPr>
          <p:cNvPr id="2" name="Groupe 1">
            <a:extLst>
              <a:ext uri="{FF2B5EF4-FFF2-40B4-BE49-F238E27FC236}">
                <a16:creationId xmlns:a16="http://schemas.microsoft.com/office/drawing/2014/main" id="{D1AE0540-BE57-EF47-9E1A-3CD0F1BE293A}"/>
              </a:ext>
            </a:extLst>
          </p:cNvPr>
          <p:cNvGrpSpPr/>
          <p:nvPr userDrawn="1"/>
        </p:nvGrpSpPr>
        <p:grpSpPr>
          <a:xfrm>
            <a:off x="6845999" y="20074"/>
            <a:ext cx="1748486" cy="1559255"/>
            <a:chOff x="5134499" y="15055"/>
            <a:chExt cx="1311364" cy="1169441"/>
          </a:xfrm>
        </p:grpSpPr>
        <p:pic>
          <p:nvPicPr>
            <p:cNvPr id="18" name="Image 1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3500000">
              <a:off x="5484177" y="16342"/>
              <a:ext cx="470085" cy="1169441"/>
            </a:xfrm>
            <a:prstGeom prst="rect">
              <a:avLst/>
            </a:prstGeom>
          </p:spPr>
        </p:pic>
        <p:pic>
          <p:nvPicPr>
            <p:cNvPr id="19" name="Image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8900000">
              <a:off x="5975778" y="15055"/>
              <a:ext cx="470085" cy="1169441"/>
            </a:xfrm>
            <a:prstGeom prst="rect">
              <a:avLst/>
            </a:prstGeom>
          </p:spPr>
        </p:pic>
      </p:grpSp>
      <p:pic>
        <p:nvPicPr>
          <p:cNvPr id="21" name="Image 20"/>
          <p:cNvPicPr>
            <a:picLocks noChangeAspect="1"/>
          </p:cNvPicPr>
          <p:nvPr userDrawn="1"/>
        </p:nvPicPr>
        <p:blipFill rotWithShape="1">
          <a:blip r:embed="rId2" cstate="email">
            <a:extLst>
              <a:ext uri="{28A0092B-C50C-407E-A947-70E740481C1C}">
                <a14:useLocalDpi xmlns:a14="http://schemas.microsoft.com/office/drawing/2010/main"/>
              </a:ext>
            </a:extLst>
          </a:blip>
          <a:srcRect l="5231" r="70639"/>
          <a:stretch/>
        </p:blipFill>
        <p:spPr>
          <a:xfrm>
            <a:off x="11593263" y="3347749"/>
            <a:ext cx="598739" cy="2344084"/>
          </a:xfrm>
          <a:prstGeom prst="rect">
            <a:avLst/>
          </a:prstGeom>
        </p:spPr>
      </p:pic>
      <p:sp>
        <p:nvSpPr>
          <p:cNvPr id="24" name="Espace réservé pour une image  10">
            <a:extLst>
              <a:ext uri="{FF2B5EF4-FFF2-40B4-BE49-F238E27FC236}">
                <a16:creationId xmlns:a16="http://schemas.microsoft.com/office/drawing/2014/main" id="{13645EB8-C856-5C44-A43C-9303978696CA}"/>
              </a:ext>
            </a:extLst>
          </p:cNvPr>
          <p:cNvSpPr>
            <a:spLocks noGrp="1"/>
          </p:cNvSpPr>
          <p:nvPr userDrawn="1">
            <p:ph type="pic" sz="quarter" idx="10" hasCustomPrompt="1"/>
          </p:nvPr>
        </p:nvSpPr>
        <p:spPr>
          <a:xfrm>
            <a:off x="667266" y="1134871"/>
            <a:ext cx="10933480" cy="4634982"/>
          </a:xfrm>
          <a:prstGeom prst="rect">
            <a:avLst/>
          </a:prstGeom>
        </p:spPr>
        <p:txBody>
          <a:bodyPr/>
          <a:lstStyle>
            <a:lvl1pPr marL="0" indent="0">
              <a:buNone/>
              <a:defRPr sz="1600"/>
            </a:lvl1pPr>
          </a:lstStyle>
          <a:p>
            <a:r>
              <a:rPr lang="fr-FR" dirty="0"/>
              <a:t>Glissez une image ici ou cliquez sur l’icône au centre</a:t>
            </a:r>
          </a:p>
        </p:txBody>
      </p:sp>
      <p:sp>
        <p:nvSpPr>
          <p:cNvPr id="16" name="Titre 1"/>
          <p:cNvSpPr>
            <a:spLocks noGrp="1"/>
          </p:cNvSpPr>
          <p:nvPr userDrawn="1">
            <p:ph type="ctrTitle" hasCustomPrompt="1"/>
          </p:nvPr>
        </p:nvSpPr>
        <p:spPr>
          <a:xfrm>
            <a:off x="2846556" y="4419600"/>
            <a:ext cx="9278904" cy="728946"/>
          </a:xfrm>
          <a:prstGeom prst="rect">
            <a:avLst/>
          </a:prstGeom>
        </p:spPr>
        <p:txBody>
          <a:bodyPr anchor="b" anchorCtr="0">
            <a:normAutofit/>
          </a:bodyPr>
          <a:lstStyle>
            <a:lvl1pPr algn="l">
              <a:lnSpc>
                <a:spcPts val="4800"/>
              </a:lnSpc>
              <a:defRPr sz="4000" b="1" cap="all" baseline="0">
                <a:solidFill>
                  <a:srgbClr val="FF00FF"/>
                </a:solidFill>
                <a:latin typeface="Arial"/>
                <a:cs typeface="Arial"/>
              </a:defRPr>
            </a:lvl1pPr>
          </a:lstStyle>
          <a:p>
            <a:r>
              <a:rPr lang="fr-FR" dirty="0"/>
              <a:t>Cliquez et modifiez le titre </a:t>
            </a:r>
          </a:p>
        </p:txBody>
      </p:sp>
      <p:sp>
        <p:nvSpPr>
          <p:cNvPr id="20" name="Sous-titre 2"/>
          <p:cNvSpPr>
            <a:spLocks noGrp="1"/>
          </p:cNvSpPr>
          <p:nvPr userDrawn="1">
            <p:ph type="subTitle" idx="1"/>
          </p:nvPr>
        </p:nvSpPr>
        <p:spPr>
          <a:xfrm>
            <a:off x="2854794" y="5154966"/>
            <a:ext cx="8352500" cy="999672"/>
          </a:xfrm>
          <a:prstGeom prst="rect">
            <a:avLst/>
          </a:prstGeom>
        </p:spPr>
        <p:txBody>
          <a:bodyPr anchor="t" anchorCtr="0"/>
          <a:lstStyle>
            <a:lvl1pPr marL="0" indent="0" algn="l">
              <a:lnSpc>
                <a:spcPts val="3467"/>
              </a:lnSpc>
              <a:buNone/>
              <a:defRPr sz="2134" b="0" i="0" cap="none" baseline="0">
                <a:solidFill>
                  <a:srgbClr val="FF00FF"/>
                </a:solidFill>
                <a:latin typeface="Arial"/>
                <a:cs typeface="Arial"/>
              </a:defRPr>
            </a:lvl1pPr>
            <a:lvl2pPr marL="609608" indent="0" algn="ctr">
              <a:buNone/>
              <a:defRPr>
                <a:solidFill>
                  <a:schemeClr val="tx1">
                    <a:tint val="75000"/>
                  </a:schemeClr>
                </a:solidFill>
              </a:defRPr>
            </a:lvl2pPr>
            <a:lvl3pPr marL="1219215" indent="0" algn="ctr">
              <a:buNone/>
              <a:defRPr>
                <a:solidFill>
                  <a:schemeClr val="tx1">
                    <a:tint val="75000"/>
                  </a:schemeClr>
                </a:solidFill>
              </a:defRPr>
            </a:lvl3pPr>
            <a:lvl4pPr marL="1828823" indent="0" algn="ctr">
              <a:buNone/>
              <a:defRPr>
                <a:solidFill>
                  <a:schemeClr val="tx1">
                    <a:tint val="75000"/>
                  </a:schemeClr>
                </a:solidFill>
              </a:defRPr>
            </a:lvl4pPr>
            <a:lvl5pPr marL="2438431" indent="0" algn="ctr">
              <a:buNone/>
              <a:defRPr>
                <a:solidFill>
                  <a:schemeClr val="tx1">
                    <a:tint val="75000"/>
                  </a:schemeClr>
                </a:solidFill>
              </a:defRPr>
            </a:lvl5pPr>
            <a:lvl6pPr marL="3048038" indent="0" algn="ctr">
              <a:buNone/>
              <a:defRPr>
                <a:solidFill>
                  <a:schemeClr val="tx1">
                    <a:tint val="75000"/>
                  </a:schemeClr>
                </a:solidFill>
              </a:defRPr>
            </a:lvl6pPr>
            <a:lvl7pPr marL="3657646" indent="0" algn="ctr">
              <a:buNone/>
              <a:defRPr>
                <a:solidFill>
                  <a:schemeClr val="tx1">
                    <a:tint val="75000"/>
                  </a:schemeClr>
                </a:solidFill>
              </a:defRPr>
            </a:lvl7pPr>
            <a:lvl8pPr marL="4267254" indent="0" algn="ctr">
              <a:buNone/>
              <a:defRPr>
                <a:solidFill>
                  <a:schemeClr val="tx1">
                    <a:tint val="75000"/>
                  </a:schemeClr>
                </a:solidFill>
              </a:defRPr>
            </a:lvl8pPr>
            <a:lvl9pPr marL="4876861" indent="0" algn="ctr">
              <a:buNone/>
              <a:defRPr>
                <a:solidFill>
                  <a:schemeClr val="tx1">
                    <a:tint val="75000"/>
                  </a:schemeClr>
                </a:solidFill>
              </a:defRPr>
            </a:lvl9pPr>
          </a:lstStyle>
          <a:p>
            <a:r>
              <a:rPr lang="fr-FR" dirty="0"/>
              <a:t>Cliquez pour modifier le style des sous-titres du masque</a:t>
            </a:r>
          </a:p>
        </p:txBody>
      </p:sp>
    </p:spTree>
    <p:extLst>
      <p:ext uri="{BB962C8B-B14F-4D97-AF65-F5344CB8AC3E}">
        <p14:creationId xmlns:p14="http://schemas.microsoft.com/office/powerpoint/2010/main" val="276741428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hapitre B ciel">
    <p:spTree>
      <p:nvGrpSpPr>
        <p:cNvPr id="1" name=""/>
        <p:cNvGrpSpPr/>
        <p:nvPr/>
      </p:nvGrpSpPr>
      <p:grpSpPr>
        <a:xfrm>
          <a:off x="0" y="0"/>
          <a:ext cx="0" cy="0"/>
          <a:chOff x="0" y="0"/>
          <a:chExt cx="0" cy="0"/>
        </a:xfrm>
      </p:grpSpPr>
      <p:pic>
        <p:nvPicPr>
          <p:cNvPr id="3" name="Image 2"/>
          <p:cNvPicPr>
            <a:picLocks noChangeAspect="1"/>
          </p:cNvPicPr>
          <p:nvPr userDrawn="1"/>
        </p:nvPicPr>
        <p:blipFill rotWithShape="1">
          <a:blip r:embed="rId2" cstate="email">
            <a:extLst>
              <a:ext uri="{28A0092B-C50C-407E-A947-70E740481C1C}">
                <a14:useLocalDpi xmlns:a14="http://schemas.microsoft.com/office/drawing/2010/main"/>
              </a:ext>
            </a:extLst>
          </a:blip>
          <a:srcRect l="5650"/>
          <a:stretch/>
        </p:blipFill>
        <p:spPr>
          <a:xfrm>
            <a:off x="-7594" y="4455534"/>
            <a:ext cx="2391638" cy="2394614"/>
          </a:xfrm>
          <a:prstGeom prst="rect">
            <a:avLst/>
          </a:prstGeom>
        </p:spPr>
      </p:pic>
      <p:grpSp>
        <p:nvGrpSpPr>
          <p:cNvPr id="2" name="Grouper 1"/>
          <p:cNvGrpSpPr/>
          <p:nvPr userDrawn="1"/>
        </p:nvGrpSpPr>
        <p:grpSpPr>
          <a:xfrm>
            <a:off x="6804813" y="6316"/>
            <a:ext cx="1789330" cy="1591042"/>
            <a:chOff x="4810569" y="17092"/>
            <a:chExt cx="1341997" cy="1193281"/>
          </a:xfrm>
        </p:grpSpPr>
        <p:pic>
          <p:nvPicPr>
            <p:cNvPr id="5" name="Imag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3500000">
              <a:off x="5167375" y="17093"/>
              <a:ext cx="479669" cy="1193281"/>
            </a:xfrm>
            <a:prstGeom prst="rect">
              <a:avLst/>
            </a:prstGeom>
          </p:spPr>
        </p:pic>
        <p:pic>
          <p:nvPicPr>
            <p:cNvPr id="17" name="Image 1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8900000">
              <a:off x="5672897" y="17092"/>
              <a:ext cx="479669" cy="1193281"/>
            </a:xfrm>
            <a:prstGeom prst="rect">
              <a:avLst/>
            </a:prstGeom>
          </p:spPr>
        </p:pic>
      </p:grpSp>
      <p:pic>
        <p:nvPicPr>
          <p:cNvPr id="18" name="Image 17"/>
          <p:cNvPicPr>
            <a:picLocks noChangeAspect="1"/>
          </p:cNvPicPr>
          <p:nvPr userDrawn="1"/>
        </p:nvPicPr>
        <p:blipFill rotWithShape="1">
          <a:blip r:embed="rId2" cstate="email">
            <a:extLst>
              <a:ext uri="{28A0092B-C50C-407E-A947-70E740481C1C}">
                <a14:useLocalDpi xmlns:a14="http://schemas.microsoft.com/office/drawing/2010/main"/>
              </a:ext>
            </a:extLst>
          </a:blip>
          <a:srcRect l="5650" r="69984"/>
          <a:stretch/>
        </p:blipFill>
        <p:spPr>
          <a:xfrm>
            <a:off x="11600746" y="3370831"/>
            <a:ext cx="591255" cy="2292208"/>
          </a:xfrm>
          <a:prstGeom prst="rect">
            <a:avLst/>
          </a:prstGeom>
        </p:spPr>
      </p:pic>
      <p:sp>
        <p:nvSpPr>
          <p:cNvPr id="21" name="Espace réservé pour une image  10"/>
          <p:cNvSpPr>
            <a:spLocks noGrp="1"/>
          </p:cNvSpPr>
          <p:nvPr>
            <p:ph type="pic" sz="quarter" idx="10" hasCustomPrompt="1"/>
          </p:nvPr>
        </p:nvSpPr>
        <p:spPr>
          <a:xfrm>
            <a:off x="667266" y="1134871"/>
            <a:ext cx="10933480" cy="4634982"/>
          </a:xfrm>
          <a:prstGeom prst="rect">
            <a:avLst/>
          </a:prstGeom>
        </p:spPr>
        <p:txBody>
          <a:bodyPr/>
          <a:lstStyle>
            <a:lvl1pPr marL="0" indent="0">
              <a:buNone/>
              <a:defRPr sz="1600"/>
            </a:lvl1pPr>
          </a:lstStyle>
          <a:p>
            <a:r>
              <a:rPr lang="fr-FR" dirty="0"/>
              <a:t>Glissez une image ici ou cliquez sur l’icône au centre</a:t>
            </a:r>
          </a:p>
        </p:txBody>
      </p:sp>
      <p:sp>
        <p:nvSpPr>
          <p:cNvPr id="22" name="Titre 1"/>
          <p:cNvSpPr>
            <a:spLocks noGrp="1"/>
          </p:cNvSpPr>
          <p:nvPr>
            <p:ph type="ctrTitle" hasCustomPrompt="1"/>
          </p:nvPr>
        </p:nvSpPr>
        <p:spPr>
          <a:xfrm>
            <a:off x="2843395" y="4426021"/>
            <a:ext cx="9278904" cy="728946"/>
          </a:xfrm>
          <a:prstGeom prst="rect">
            <a:avLst/>
          </a:prstGeom>
        </p:spPr>
        <p:txBody>
          <a:bodyPr anchor="b" anchorCtr="0">
            <a:normAutofit/>
          </a:bodyPr>
          <a:lstStyle>
            <a:lvl1pPr algn="l">
              <a:lnSpc>
                <a:spcPts val="4800"/>
              </a:lnSpc>
              <a:defRPr sz="4000" b="1" cap="all" baseline="0">
                <a:solidFill>
                  <a:srgbClr val="00FDFF"/>
                </a:solidFill>
                <a:latin typeface="Arial"/>
                <a:cs typeface="Arial"/>
              </a:defRPr>
            </a:lvl1pPr>
          </a:lstStyle>
          <a:p>
            <a:r>
              <a:rPr lang="fr-FR" dirty="0"/>
              <a:t>Cliquez et modifiez le titre </a:t>
            </a:r>
          </a:p>
        </p:txBody>
      </p:sp>
      <p:sp>
        <p:nvSpPr>
          <p:cNvPr id="23" name="Sous-titre 2"/>
          <p:cNvSpPr>
            <a:spLocks noGrp="1"/>
          </p:cNvSpPr>
          <p:nvPr>
            <p:ph type="subTitle" idx="1"/>
          </p:nvPr>
        </p:nvSpPr>
        <p:spPr>
          <a:xfrm>
            <a:off x="2854794" y="5154966"/>
            <a:ext cx="8352500" cy="999672"/>
          </a:xfrm>
          <a:prstGeom prst="rect">
            <a:avLst/>
          </a:prstGeom>
        </p:spPr>
        <p:txBody>
          <a:bodyPr anchor="t" anchorCtr="0"/>
          <a:lstStyle>
            <a:lvl1pPr marL="0" indent="0" algn="l">
              <a:lnSpc>
                <a:spcPts val="3467"/>
              </a:lnSpc>
              <a:buNone/>
              <a:defRPr sz="2134" b="0" i="0" cap="none" baseline="0">
                <a:solidFill>
                  <a:srgbClr val="00FDFF"/>
                </a:solidFill>
                <a:latin typeface="Arial"/>
                <a:cs typeface="Arial"/>
              </a:defRPr>
            </a:lvl1pPr>
            <a:lvl2pPr marL="609608" indent="0" algn="ctr">
              <a:buNone/>
              <a:defRPr>
                <a:solidFill>
                  <a:schemeClr val="tx1">
                    <a:tint val="75000"/>
                  </a:schemeClr>
                </a:solidFill>
              </a:defRPr>
            </a:lvl2pPr>
            <a:lvl3pPr marL="1219215" indent="0" algn="ctr">
              <a:buNone/>
              <a:defRPr>
                <a:solidFill>
                  <a:schemeClr val="tx1">
                    <a:tint val="75000"/>
                  </a:schemeClr>
                </a:solidFill>
              </a:defRPr>
            </a:lvl3pPr>
            <a:lvl4pPr marL="1828823" indent="0" algn="ctr">
              <a:buNone/>
              <a:defRPr>
                <a:solidFill>
                  <a:schemeClr val="tx1">
                    <a:tint val="75000"/>
                  </a:schemeClr>
                </a:solidFill>
              </a:defRPr>
            </a:lvl4pPr>
            <a:lvl5pPr marL="2438431" indent="0" algn="ctr">
              <a:buNone/>
              <a:defRPr>
                <a:solidFill>
                  <a:schemeClr val="tx1">
                    <a:tint val="75000"/>
                  </a:schemeClr>
                </a:solidFill>
              </a:defRPr>
            </a:lvl5pPr>
            <a:lvl6pPr marL="3048038" indent="0" algn="ctr">
              <a:buNone/>
              <a:defRPr>
                <a:solidFill>
                  <a:schemeClr val="tx1">
                    <a:tint val="75000"/>
                  </a:schemeClr>
                </a:solidFill>
              </a:defRPr>
            </a:lvl6pPr>
            <a:lvl7pPr marL="3657646" indent="0" algn="ctr">
              <a:buNone/>
              <a:defRPr>
                <a:solidFill>
                  <a:schemeClr val="tx1">
                    <a:tint val="75000"/>
                  </a:schemeClr>
                </a:solidFill>
              </a:defRPr>
            </a:lvl7pPr>
            <a:lvl8pPr marL="4267254" indent="0" algn="ctr">
              <a:buNone/>
              <a:defRPr>
                <a:solidFill>
                  <a:schemeClr val="tx1">
                    <a:tint val="75000"/>
                  </a:schemeClr>
                </a:solidFill>
              </a:defRPr>
            </a:lvl8pPr>
            <a:lvl9pPr marL="4876861" indent="0" algn="ctr">
              <a:buNone/>
              <a:defRPr>
                <a:solidFill>
                  <a:schemeClr val="tx1">
                    <a:tint val="75000"/>
                  </a:schemeClr>
                </a:solidFill>
              </a:defRPr>
            </a:lvl9pPr>
          </a:lstStyle>
          <a:p>
            <a:r>
              <a:rPr lang="fr-FR" dirty="0"/>
              <a:t>Cliquez pour modifier le style des sous-titres du masque</a:t>
            </a:r>
          </a:p>
        </p:txBody>
      </p:sp>
      <p:pic>
        <p:nvPicPr>
          <p:cNvPr id="12" name="Image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081299" y="6025984"/>
            <a:ext cx="1815694" cy="494212"/>
          </a:xfrm>
          <a:prstGeom prst="rect">
            <a:avLst/>
          </a:prstGeom>
        </p:spPr>
      </p:pic>
    </p:spTree>
    <p:extLst>
      <p:ext uri="{BB962C8B-B14F-4D97-AF65-F5344CB8AC3E}">
        <p14:creationId xmlns:p14="http://schemas.microsoft.com/office/powerpoint/2010/main" val="2340583203"/>
      </p:ext>
    </p:extLst>
  </p:cSld>
  <p:clrMapOvr>
    <a:masterClrMapping/>
  </p:clrMapOvr>
  <p:extLst>
    <p:ext uri="{DCECCB84-F9BA-43D5-87BE-67443E8EF086}">
      <p15:sldGuideLst xmlns:p15="http://schemas.microsoft.com/office/powerpoint/2012/main">
        <p15:guide id="1" orient="horz" pos="2731">
          <p15:clr>
            <a:srgbClr val="FBAE40"/>
          </p15:clr>
        </p15:guide>
        <p15:guide id="2" pos="317">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Chapitre C bleu">
    <p:spTree>
      <p:nvGrpSpPr>
        <p:cNvPr id="1" name=""/>
        <p:cNvGrpSpPr/>
        <p:nvPr/>
      </p:nvGrpSpPr>
      <p:grpSpPr>
        <a:xfrm>
          <a:off x="0" y="0"/>
          <a:ext cx="0" cy="0"/>
          <a:chOff x="0" y="0"/>
          <a:chExt cx="0" cy="0"/>
        </a:xfrm>
      </p:grpSpPr>
      <p:sp>
        <p:nvSpPr>
          <p:cNvPr id="12" name="Espace réservé pour une image  10"/>
          <p:cNvSpPr>
            <a:spLocks noGrp="1"/>
          </p:cNvSpPr>
          <p:nvPr>
            <p:ph type="pic" sz="quarter" idx="10" hasCustomPrompt="1"/>
          </p:nvPr>
        </p:nvSpPr>
        <p:spPr>
          <a:xfrm>
            <a:off x="0" y="0"/>
            <a:ext cx="5329038" cy="6858000"/>
          </a:xfrm>
          <a:prstGeom prst="rect">
            <a:avLst/>
          </a:prstGeom>
        </p:spPr>
        <p:txBody>
          <a:bodyPr/>
          <a:lstStyle>
            <a:lvl1pPr marL="0" marR="0" indent="0" algn="l" defTabSz="609608" rtl="0" eaLnBrk="1" fontAlgn="auto" latinLnBrk="0" hangingPunct="1">
              <a:lnSpc>
                <a:spcPct val="100000"/>
              </a:lnSpc>
              <a:spcBef>
                <a:spcPct val="20000"/>
              </a:spcBef>
              <a:spcAft>
                <a:spcPts val="0"/>
              </a:spcAft>
              <a:buClrTx/>
              <a:buSzTx/>
              <a:buFont typeface="Arial"/>
              <a:buNone/>
              <a:tabLst/>
              <a:defRPr sz="1600"/>
            </a:lvl1pPr>
          </a:lstStyle>
          <a:p>
            <a:r>
              <a:rPr lang="fr-FR" dirty="0"/>
              <a:t>Glissez une image ici ou cliquez sur l’icône au centre</a:t>
            </a:r>
          </a:p>
        </p:txBody>
      </p:sp>
      <p:sp>
        <p:nvSpPr>
          <p:cNvPr id="3" name="Rectangle 2"/>
          <p:cNvSpPr/>
          <p:nvPr userDrawn="1"/>
        </p:nvSpPr>
        <p:spPr>
          <a:xfrm>
            <a:off x="5329038" y="0"/>
            <a:ext cx="6964563" cy="6858000"/>
          </a:xfrm>
          <a:prstGeom prst="rect">
            <a:avLst/>
          </a:prstGeom>
          <a:solidFill>
            <a:srgbClr val="0A00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608"/>
            <a:endParaRPr lang="fr-FR" sz="2400">
              <a:noFill/>
              <a:sym typeface="Helvetica Neue"/>
            </a:endParaRPr>
          </a:p>
        </p:txBody>
      </p:sp>
      <p:sp>
        <p:nvSpPr>
          <p:cNvPr id="16" name="Titre 1"/>
          <p:cNvSpPr>
            <a:spLocks noGrp="1"/>
          </p:cNvSpPr>
          <p:nvPr>
            <p:ph type="ctrTitle" hasCustomPrompt="1"/>
          </p:nvPr>
        </p:nvSpPr>
        <p:spPr>
          <a:xfrm>
            <a:off x="5596268" y="1143288"/>
            <a:ext cx="6130130" cy="2038822"/>
          </a:xfrm>
          <a:prstGeom prst="rect">
            <a:avLst/>
          </a:prstGeom>
        </p:spPr>
        <p:txBody>
          <a:bodyPr anchor="b" anchorCtr="0">
            <a:normAutofit/>
          </a:bodyPr>
          <a:lstStyle>
            <a:lvl1pPr algn="l">
              <a:lnSpc>
                <a:spcPts val="4800"/>
              </a:lnSpc>
              <a:defRPr sz="4000" b="1" cap="all" baseline="0">
                <a:solidFill>
                  <a:schemeClr val="bg1"/>
                </a:solidFill>
                <a:latin typeface="Arial"/>
                <a:cs typeface="Arial"/>
              </a:defRPr>
            </a:lvl1pPr>
          </a:lstStyle>
          <a:p>
            <a:r>
              <a:rPr lang="fr-FR" dirty="0"/>
              <a:t>Cliquez et modifiez le titre </a:t>
            </a:r>
          </a:p>
        </p:txBody>
      </p:sp>
      <p:sp>
        <p:nvSpPr>
          <p:cNvPr id="17" name="Sous-titre 2"/>
          <p:cNvSpPr>
            <a:spLocks noGrp="1"/>
          </p:cNvSpPr>
          <p:nvPr>
            <p:ph type="subTitle" idx="1"/>
          </p:nvPr>
        </p:nvSpPr>
        <p:spPr>
          <a:xfrm>
            <a:off x="5587054" y="3434192"/>
            <a:ext cx="6130128" cy="1752600"/>
          </a:xfrm>
          <a:prstGeom prst="rect">
            <a:avLst/>
          </a:prstGeom>
        </p:spPr>
        <p:txBody>
          <a:bodyPr anchor="t" anchorCtr="0"/>
          <a:lstStyle>
            <a:lvl1pPr marL="0" indent="0" algn="l">
              <a:lnSpc>
                <a:spcPts val="3467"/>
              </a:lnSpc>
              <a:buNone/>
              <a:defRPr sz="2134" b="0" i="0" cap="none" baseline="0">
                <a:solidFill>
                  <a:schemeClr val="bg1"/>
                </a:solidFill>
                <a:latin typeface="Arial"/>
                <a:cs typeface="Arial"/>
              </a:defRPr>
            </a:lvl1pPr>
            <a:lvl2pPr marL="609608" indent="0" algn="ctr">
              <a:buNone/>
              <a:defRPr>
                <a:solidFill>
                  <a:schemeClr val="tx1">
                    <a:tint val="75000"/>
                  </a:schemeClr>
                </a:solidFill>
              </a:defRPr>
            </a:lvl2pPr>
            <a:lvl3pPr marL="1219215" indent="0" algn="ctr">
              <a:buNone/>
              <a:defRPr>
                <a:solidFill>
                  <a:schemeClr val="tx1">
                    <a:tint val="75000"/>
                  </a:schemeClr>
                </a:solidFill>
              </a:defRPr>
            </a:lvl3pPr>
            <a:lvl4pPr marL="1828823" indent="0" algn="ctr">
              <a:buNone/>
              <a:defRPr>
                <a:solidFill>
                  <a:schemeClr val="tx1">
                    <a:tint val="75000"/>
                  </a:schemeClr>
                </a:solidFill>
              </a:defRPr>
            </a:lvl4pPr>
            <a:lvl5pPr marL="2438431" indent="0" algn="ctr">
              <a:buNone/>
              <a:defRPr>
                <a:solidFill>
                  <a:schemeClr val="tx1">
                    <a:tint val="75000"/>
                  </a:schemeClr>
                </a:solidFill>
              </a:defRPr>
            </a:lvl5pPr>
            <a:lvl6pPr marL="3048038" indent="0" algn="ctr">
              <a:buNone/>
              <a:defRPr>
                <a:solidFill>
                  <a:schemeClr val="tx1">
                    <a:tint val="75000"/>
                  </a:schemeClr>
                </a:solidFill>
              </a:defRPr>
            </a:lvl6pPr>
            <a:lvl7pPr marL="3657646" indent="0" algn="ctr">
              <a:buNone/>
              <a:defRPr>
                <a:solidFill>
                  <a:schemeClr val="tx1">
                    <a:tint val="75000"/>
                  </a:schemeClr>
                </a:solidFill>
              </a:defRPr>
            </a:lvl7pPr>
            <a:lvl8pPr marL="4267254" indent="0" algn="ctr">
              <a:buNone/>
              <a:defRPr>
                <a:solidFill>
                  <a:schemeClr val="tx1">
                    <a:tint val="75000"/>
                  </a:schemeClr>
                </a:solidFill>
              </a:defRPr>
            </a:lvl8pPr>
            <a:lvl9pPr marL="4876861" indent="0" algn="ctr">
              <a:buNone/>
              <a:defRPr>
                <a:solidFill>
                  <a:schemeClr val="tx1">
                    <a:tint val="75000"/>
                  </a:schemeClr>
                </a:solidFill>
              </a:defRPr>
            </a:lvl9pPr>
          </a:lstStyle>
          <a:p>
            <a:r>
              <a:rPr lang="fr-FR" dirty="0"/>
              <a:t>Cliquez pour modifier le style des sous-titres du masque</a:t>
            </a:r>
          </a:p>
        </p:txBody>
      </p:sp>
      <p:pic>
        <p:nvPicPr>
          <p:cNvPr id="21" name="Imag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5321370" y="-1999371"/>
            <a:ext cx="3762355" cy="3762355"/>
          </a:xfrm>
          <a:prstGeom prst="rect">
            <a:avLst/>
          </a:prstGeom>
        </p:spPr>
      </p:pic>
      <p:pic>
        <p:nvPicPr>
          <p:cNvPr id="2" name="Imag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36224" y="3375499"/>
            <a:ext cx="3482502" cy="3482502"/>
          </a:xfrm>
          <a:prstGeom prst="rect">
            <a:avLst/>
          </a:prstGeom>
        </p:spPr>
      </p:pic>
      <p:pic>
        <p:nvPicPr>
          <p:cNvPr id="4" name="Imag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855448" y="5632930"/>
            <a:ext cx="2861734" cy="778934"/>
          </a:xfrm>
          <a:prstGeom prst="rect">
            <a:avLst/>
          </a:prstGeom>
        </p:spPr>
      </p:pic>
    </p:spTree>
    <p:extLst>
      <p:ext uri="{BB962C8B-B14F-4D97-AF65-F5344CB8AC3E}">
        <p14:creationId xmlns:p14="http://schemas.microsoft.com/office/powerpoint/2010/main" val="321342394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hapitre C vert">
    <p:spTree>
      <p:nvGrpSpPr>
        <p:cNvPr id="1" name=""/>
        <p:cNvGrpSpPr/>
        <p:nvPr/>
      </p:nvGrpSpPr>
      <p:grpSpPr>
        <a:xfrm>
          <a:off x="0" y="0"/>
          <a:ext cx="0" cy="0"/>
          <a:chOff x="0" y="0"/>
          <a:chExt cx="0" cy="0"/>
        </a:xfrm>
      </p:grpSpPr>
      <p:sp>
        <p:nvSpPr>
          <p:cNvPr id="12" name="Espace réservé pour une image  10"/>
          <p:cNvSpPr>
            <a:spLocks noGrp="1"/>
          </p:cNvSpPr>
          <p:nvPr>
            <p:ph type="pic" sz="quarter" idx="10" hasCustomPrompt="1"/>
          </p:nvPr>
        </p:nvSpPr>
        <p:spPr>
          <a:xfrm>
            <a:off x="0" y="0"/>
            <a:ext cx="5329038" cy="6858000"/>
          </a:xfrm>
          <a:prstGeom prst="rect">
            <a:avLst/>
          </a:prstGeom>
        </p:spPr>
        <p:txBody>
          <a:bodyPr/>
          <a:lstStyle>
            <a:lvl1pPr marL="0" marR="0" indent="0" algn="l" defTabSz="609608" rtl="0" eaLnBrk="1" fontAlgn="auto" latinLnBrk="0" hangingPunct="1">
              <a:lnSpc>
                <a:spcPct val="100000"/>
              </a:lnSpc>
              <a:spcBef>
                <a:spcPct val="20000"/>
              </a:spcBef>
              <a:spcAft>
                <a:spcPts val="0"/>
              </a:spcAft>
              <a:buClrTx/>
              <a:buSzTx/>
              <a:buFont typeface="Arial"/>
              <a:buNone/>
              <a:tabLst/>
              <a:defRPr sz="1600"/>
            </a:lvl1pPr>
          </a:lstStyle>
          <a:p>
            <a:r>
              <a:rPr lang="fr-FR" dirty="0"/>
              <a:t>Glissez une image ici ou cliquez sur l’icône au centre</a:t>
            </a:r>
          </a:p>
        </p:txBody>
      </p:sp>
      <p:sp>
        <p:nvSpPr>
          <p:cNvPr id="3" name="Rectangle 2"/>
          <p:cNvSpPr/>
          <p:nvPr userDrawn="1"/>
        </p:nvSpPr>
        <p:spPr>
          <a:xfrm>
            <a:off x="5329038" y="0"/>
            <a:ext cx="6964563" cy="6858000"/>
          </a:xfrm>
          <a:prstGeom prst="rect">
            <a:avLst/>
          </a:prstGeom>
          <a:solidFill>
            <a:srgbClr val="14FF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608"/>
            <a:r>
              <a:rPr lang="fr-FR" sz="2400" dirty="0">
                <a:noFill/>
                <a:sym typeface="Helvetica Neue"/>
              </a:rPr>
              <a:t>i</a:t>
            </a:r>
          </a:p>
        </p:txBody>
      </p:sp>
      <p:sp>
        <p:nvSpPr>
          <p:cNvPr id="16" name="Titre 1"/>
          <p:cNvSpPr>
            <a:spLocks noGrp="1"/>
          </p:cNvSpPr>
          <p:nvPr>
            <p:ph type="ctrTitle" hasCustomPrompt="1"/>
          </p:nvPr>
        </p:nvSpPr>
        <p:spPr>
          <a:xfrm>
            <a:off x="5587053" y="1268471"/>
            <a:ext cx="6130130" cy="2038822"/>
          </a:xfrm>
          <a:prstGeom prst="rect">
            <a:avLst/>
          </a:prstGeom>
        </p:spPr>
        <p:txBody>
          <a:bodyPr anchor="b" anchorCtr="0">
            <a:normAutofit/>
          </a:bodyPr>
          <a:lstStyle>
            <a:lvl1pPr algn="l">
              <a:lnSpc>
                <a:spcPts val="4800"/>
              </a:lnSpc>
              <a:defRPr sz="4000" b="1" cap="all" baseline="0">
                <a:solidFill>
                  <a:schemeClr val="bg1"/>
                </a:solidFill>
                <a:latin typeface="Arial"/>
                <a:cs typeface="Arial"/>
              </a:defRPr>
            </a:lvl1pPr>
          </a:lstStyle>
          <a:p>
            <a:r>
              <a:rPr lang="fr-FR" dirty="0"/>
              <a:t>Cliquez et modifiez le titre </a:t>
            </a:r>
          </a:p>
        </p:txBody>
      </p:sp>
      <p:sp>
        <p:nvSpPr>
          <p:cNvPr id="17" name="Sous-titre 2"/>
          <p:cNvSpPr>
            <a:spLocks noGrp="1"/>
          </p:cNvSpPr>
          <p:nvPr>
            <p:ph type="subTitle" idx="1"/>
          </p:nvPr>
        </p:nvSpPr>
        <p:spPr>
          <a:xfrm>
            <a:off x="5587054" y="3434192"/>
            <a:ext cx="6130128" cy="1752600"/>
          </a:xfrm>
          <a:prstGeom prst="rect">
            <a:avLst/>
          </a:prstGeom>
        </p:spPr>
        <p:txBody>
          <a:bodyPr anchor="t" anchorCtr="0"/>
          <a:lstStyle>
            <a:lvl1pPr marL="0" indent="0" algn="l">
              <a:lnSpc>
                <a:spcPts val="3467"/>
              </a:lnSpc>
              <a:buNone/>
              <a:defRPr sz="2134" b="0" i="0" cap="none" baseline="0">
                <a:solidFill>
                  <a:schemeClr val="bg1"/>
                </a:solidFill>
                <a:latin typeface="Arial"/>
                <a:cs typeface="Arial"/>
              </a:defRPr>
            </a:lvl1pPr>
            <a:lvl2pPr marL="609608" indent="0" algn="ctr">
              <a:buNone/>
              <a:defRPr>
                <a:solidFill>
                  <a:schemeClr val="tx1">
                    <a:tint val="75000"/>
                  </a:schemeClr>
                </a:solidFill>
              </a:defRPr>
            </a:lvl2pPr>
            <a:lvl3pPr marL="1219215" indent="0" algn="ctr">
              <a:buNone/>
              <a:defRPr>
                <a:solidFill>
                  <a:schemeClr val="tx1">
                    <a:tint val="75000"/>
                  </a:schemeClr>
                </a:solidFill>
              </a:defRPr>
            </a:lvl3pPr>
            <a:lvl4pPr marL="1828823" indent="0" algn="ctr">
              <a:buNone/>
              <a:defRPr>
                <a:solidFill>
                  <a:schemeClr val="tx1">
                    <a:tint val="75000"/>
                  </a:schemeClr>
                </a:solidFill>
              </a:defRPr>
            </a:lvl4pPr>
            <a:lvl5pPr marL="2438431" indent="0" algn="ctr">
              <a:buNone/>
              <a:defRPr>
                <a:solidFill>
                  <a:schemeClr val="tx1">
                    <a:tint val="75000"/>
                  </a:schemeClr>
                </a:solidFill>
              </a:defRPr>
            </a:lvl5pPr>
            <a:lvl6pPr marL="3048038" indent="0" algn="ctr">
              <a:buNone/>
              <a:defRPr>
                <a:solidFill>
                  <a:schemeClr val="tx1">
                    <a:tint val="75000"/>
                  </a:schemeClr>
                </a:solidFill>
              </a:defRPr>
            </a:lvl6pPr>
            <a:lvl7pPr marL="3657646" indent="0" algn="ctr">
              <a:buNone/>
              <a:defRPr>
                <a:solidFill>
                  <a:schemeClr val="tx1">
                    <a:tint val="75000"/>
                  </a:schemeClr>
                </a:solidFill>
              </a:defRPr>
            </a:lvl7pPr>
            <a:lvl8pPr marL="4267254" indent="0" algn="ctr">
              <a:buNone/>
              <a:defRPr>
                <a:solidFill>
                  <a:schemeClr val="tx1">
                    <a:tint val="75000"/>
                  </a:schemeClr>
                </a:solidFill>
              </a:defRPr>
            </a:lvl8pPr>
            <a:lvl9pPr marL="4876861" indent="0" algn="ctr">
              <a:buNone/>
              <a:defRPr>
                <a:solidFill>
                  <a:schemeClr val="tx1">
                    <a:tint val="75000"/>
                  </a:schemeClr>
                </a:solidFill>
              </a:defRPr>
            </a:lvl9pPr>
          </a:lstStyle>
          <a:p>
            <a:r>
              <a:rPr lang="fr-FR" dirty="0"/>
              <a:t>Cliquez pour modifier le style des sous-titres du masque</a:t>
            </a:r>
          </a:p>
        </p:txBody>
      </p:sp>
      <p:pic>
        <p:nvPicPr>
          <p:cNvPr id="4" name="Imag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33914" y="3307293"/>
            <a:ext cx="3550708" cy="3550708"/>
          </a:xfrm>
          <a:prstGeom prst="rect">
            <a:avLst/>
          </a:prstGeom>
        </p:spPr>
      </p:pic>
      <p:pic>
        <p:nvPicPr>
          <p:cNvPr id="9" name="Imag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29037" y="175925"/>
            <a:ext cx="2946991" cy="1750732"/>
          </a:xfrm>
          <a:prstGeom prst="rect">
            <a:avLst/>
          </a:prstGeom>
        </p:spPr>
      </p:pic>
    </p:spTree>
    <p:extLst>
      <p:ext uri="{BB962C8B-B14F-4D97-AF65-F5344CB8AC3E}">
        <p14:creationId xmlns:p14="http://schemas.microsoft.com/office/powerpoint/2010/main" val="74756567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Chapitre C ciel">
    <p:spTree>
      <p:nvGrpSpPr>
        <p:cNvPr id="1" name=""/>
        <p:cNvGrpSpPr/>
        <p:nvPr/>
      </p:nvGrpSpPr>
      <p:grpSpPr>
        <a:xfrm>
          <a:off x="0" y="0"/>
          <a:ext cx="0" cy="0"/>
          <a:chOff x="0" y="0"/>
          <a:chExt cx="0" cy="0"/>
        </a:xfrm>
      </p:grpSpPr>
      <p:sp>
        <p:nvSpPr>
          <p:cNvPr id="12" name="Espace réservé pour une image  10"/>
          <p:cNvSpPr>
            <a:spLocks noGrp="1"/>
          </p:cNvSpPr>
          <p:nvPr>
            <p:ph type="pic" sz="quarter" idx="10" hasCustomPrompt="1"/>
          </p:nvPr>
        </p:nvSpPr>
        <p:spPr>
          <a:xfrm>
            <a:off x="0" y="0"/>
            <a:ext cx="5329038" cy="6858000"/>
          </a:xfrm>
          <a:prstGeom prst="rect">
            <a:avLst/>
          </a:prstGeom>
        </p:spPr>
        <p:txBody>
          <a:bodyPr/>
          <a:lstStyle>
            <a:lvl1pPr marL="0" marR="0" indent="0" algn="l" defTabSz="609608" rtl="0" eaLnBrk="1" fontAlgn="auto" latinLnBrk="0" hangingPunct="1">
              <a:lnSpc>
                <a:spcPct val="100000"/>
              </a:lnSpc>
              <a:spcBef>
                <a:spcPct val="20000"/>
              </a:spcBef>
              <a:spcAft>
                <a:spcPts val="0"/>
              </a:spcAft>
              <a:buClrTx/>
              <a:buSzTx/>
              <a:buFont typeface="Arial"/>
              <a:buNone/>
              <a:tabLst/>
              <a:defRPr sz="1600"/>
            </a:lvl1pPr>
          </a:lstStyle>
          <a:p>
            <a:r>
              <a:rPr lang="fr-FR" dirty="0"/>
              <a:t>Glissez une image ici ou cliquez sur l’icône au centre</a:t>
            </a:r>
          </a:p>
        </p:txBody>
      </p:sp>
      <p:sp>
        <p:nvSpPr>
          <p:cNvPr id="3" name="Rectangle 2"/>
          <p:cNvSpPr/>
          <p:nvPr userDrawn="1"/>
        </p:nvSpPr>
        <p:spPr>
          <a:xfrm>
            <a:off x="5329038" y="0"/>
            <a:ext cx="6964563" cy="6858000"/>
          </a:xfrm>
          <a:prstGeom prst="rect">
            <a:avLst/>
          </a:prstGeom>
          <a:solidFill>
            <a:srgbClr val="00F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608"/>
            <a:endParaRPr lang="fr-FR" sz="2400">
              <a:noFill/>
              <a:sym typeface="Helvetica Neue"/>
            </a:endParaRPr>
          </a:p>
        </p:txBody>
      </p:sp>
      <p:pic>
        <p:nvPicPr>
          <p:cNvPr id="21" name="Imag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5329038" y="-1999371"/>
            <a:ext cx="3762355" cy="3762355"/>
          </a:xfrm>
          <a:prstGeom prst="rect">
            <a:avLst/>
          </a:prstGeom>
        </p:spPr>
      </p:pic>
      <p:pic>
        <p:nvPicPr>
          <p:cNvPr id="19" name="Image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846536" y="3375499"/>
            <a:ext cx="3482502" cy="3482502"/>
          </a:xfrm>
          <a:prstGeom prst="rect">
            <a:avLst/>
          </a:prstGeom>
        </p:spPr>
      </p:pic>
      <p:sp>
        <p:nvSpPr>
          <p:cNvPr id="10" name="Titre 1"/>
          <p:cNvSpPr>
            <a:spLocks noGrp="1"/>
          </p:cNvSpPr>
          <p:nvPr>
            <p:ph type="ctrTitle" hasCustomPrompt="1"/>
          </p:nvPr>
        </p:nvSpPr>
        <p:spPr>
          <a:xfrm>
            <a:off x="5587053" y="1268471"/>
            <a:ext cx="6130130" cy="2038822"/>
          </a:xfrm>
          <a:prstGeom prst="rect">
            <a:avLst/>
          </a:prstGeom>
        </p:spPr>
        <p:txBody>
          <a:bodyPr anchor="b" anchorCtr="0">
            <a:normAutofit/>
          </a:bodyPr>
          <a:lstStyle>
            <a:lvl1pPr algn="l">
              <a:lnSpc>
                <a:spcPts val="4800"/>
              </a:lnSpc>
              <a:defRPr sz="4000" b="1" cap="all" baseline="0">
                <a:solidFill>
                  <a:schemeClr val="bg1"/>
                </a:solidFill>
                <a:latin typeface="Arial"/>
                <a:cs typeface="Arial"/>
              </a:defRPr>
            </a:lvl1pPr>
          </a:lstStyle>
          <a:p>
            <a:r>
              <a:rPr lang="fr-FR" dirty="0"/>
              <a:t>Cliquez et modifiez le titre </a:t>
            </a:r>
          </a:p>
        </p:txBody>
      </p:sp>
      <p:sp>
        <p:nvSpPr>
          <p:cNvPr id="11" name="Sous-titre 2"/>
          <p:cNvSpPr>
            <a:spLocks noGrp="1"/>
          </p:cNvSpPr>
          <p:nvPr>
            <p:ph type="subTitle" idx="1"/>
          </p:nvPr>
        </p:nvSpPr>
        <p:spPr>
          <a:xfrm>
            <a:off x="5587054" y="3434192"/>
            <a:ext cx="6130128" cy="1752600"/>
          </a:xfrm>
          <a:prstGeom prst="rect">
            <a:avLst/>
          </a:prstGeom>
        </p:spPr>
        <p:txBody>
          <a:bodyPr anchor="t" anchorCtr="0"/>
          <a:lstStyle>
            <a:lvl1pPr marL="0" indent="0" algn="l">
              <a:lnSpc>
                <a:spcPts val="3467"/>
              </a:lnSpc>
              <a:buNone/>
              <a:defRPr sz="2134" b="0" i="0" cap="none" baseline="0">
                <a:solidFill>
                  <a:schemeClr val="bg1"/>
                </a:solidFill>
                <a:latin typeface="Arial"/>
                <a:cs typeface="Arial"/>
              </a:defRPr>
            </a:lvl1pPr>
            <a:lvl2pPr marL="609608" indent="0" algn="ctr">
              <a:buNone/>
              <a:defRPr>
                <a:solidFill>
                  <a:schemeClr val="tx1">
                    <a:tint val="75000"/>
                  </a:schemeClr>
                </a:solidFill>
              </a:defRPr>
            </a:lvl2pPr>
            <a:lvl3pPr marL="1219215" indent="0" algn="ctr">
              <a:buNone/>
              <a:defRPr>
                <a:solidFill>
                  <a:schemeClr val="tx1">
                    <a:tint val="75000"/>
                  </a:schemeClr>
                </a:solidFill>
              </a:defRPr>
            </a:lvl3pPr>
            <a:lvl4pPr marL="1828823" indent="0" algn="ctr">
              <a:buNone/>
              <a:defRPr>
                <a:solidFill>
                  <a:schemeClr val="tx1">
                    <a:tint val="75000"/>
                  </a:schemeClr>
                </a:solidFill>
              </a:defRPr>
            </a:lvl4pPr>
            <a:lvl5pPr marL="2438431" indent="0" algn="ctr">
              <a:buNone/>
              <a:defRPr>
                <a:solidFill>
                  <a:schemeClr val="tx1">
                    <a:tint val="75000"/>
                  </a:schemeClr>
                </a:solidFill>
              </a:defRPr>
            </a:lvl5pPr>
            <a:lvl6pPr marL="3048038" indent="0" algn="ctr">
              <a:buNone/>
              <a:defRPr>
                <a:solidFill>
                  <a:schemeClr val="tx1">
                    <a:tint val="75000"/>
                  </a:schemeClr>
                </a:solidFill>
              </a:defRPr>
            </a:lvl6pPr>
            <a:lvl7pPr marL="3657646" indent="0" algn="ctr">
              <a:buNone/>
              <a:defRPr>
                <a:solidFill>
                  <a:schemeClr val="tx1">
                    <a:tint val="75000"/>
                  </a:schemeClr>
                </a:solidFill>
              </a:defRPr>
            </a:lvl7pPr>
            <a:lvl8pPr marL="4267254" indent="0" algn="ctr">
              <a:buNone/>
              <a:defRPr>
                <a:solidFill>
                  <a:schemeClr val="tx1">
                    <a:tint val="75000"/>
                  </a:schemeClr>
                </a:solidFill>
              </a:defRPr>
            </a:lvl8pPr>
            <a:lvl9pPr marL="4876861" indent="0" algn="ctr">
              <a:buNone/>
              <a:defRPr>
                <a:solidFill>
                  <a:schemeClr val="tx1">
                    <a:tint val="75000"/>
                  </a:schemeClr>
                </a:solidFill>
              </a:defRPr>
            </a:lvl9pPr>
          </a:lstStyle>
          <a:p>
            <a:r>
              <a:rPr lang="fr-FR" dirty="0"/>
              <a:t>Cliquez pour modifier le style des sous-titres du masque</a:t>
            </a:r>
          </a:p>
        </p:txBody>
      </p:sp>
      <p:pic>
        <p:nvPicPr>
          <p:cNvPr id="13" name="Image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855448" y="5632930"/>
            <a:ext cx="2861734" cy="778934"/>
          </a:xfrm>
          <a:prstGeom prst="rect">
            <a:avLst/>
          </a:prstGeom>
        </p:spPr>
      </p:pic>
    </p:spTree>
    <p:extLst>
      <p:ext uri="{BB962C8B-B14F-4D97-AF65-F5344CB8AC3E}">
        <p14:creationId xmlns:p14="http://schemas.microsoft.com/office/powerpoint/2010/main" val="3511305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hapitre B bleu">
    <p:spTree>
      <p:nvGrpSpPr>
        <p:cNvPr id="1" name=""/>
        <p:cNvGrpSpPr/>
        <p:nvPr/>
      </p:nvGrpSpPr>
      <p:grpSpPr>
        <a:xfrm>
          <a:off x="0" y="0"/>
          <a:ext cx="0" cy="0"/>
          <a:chOff x="0" y="0"/>
          <a:chExt cx="0" cy="0"/>
        </a:xfrm>
      </p:grpSpPr>
      <p:sp>
        <p:nvSpPr>
          <p:cNvPr id="2" name="Espace réservé pour une image  10"/>
          <p:cNvSpPr txBox="1">
            <a:spLocks noGrp="1"/>
          </p:cNvSpPr>
          <p:nvPr>
            <p:ph type="pic" sz="quarter" idx="4294967295"/>
          </p:nvPr>
        </p:nvSpPr>
        <p:spPr>
          <a:xfrm>
            <a:off x="667265" y="1134871"/>
            <a:ext cx="10933480" cy="4634983"/>
          </a:xfrm>
          <a:prstGeom prst="rect">
            <a:avLst/>
          </a:prstGeom>
          <a:noFill/>
          <a:ln>
            <a:noFill/>
          </a:ln>
        </p:spPr>
        <p:txBody>
          <a:bodyPr vert="horz" wrap="square" lIns="91440" tIns="45720" rIns="91440" bIns="45720" anchor="t" anchorCtr="0" compatLnSpc="1">
            <a:noAutofit/>
          </a:bodyPr>
          <a:lstStyle>
            <a:lvl1pPr marL="0" marR="0" lvl="0" indent="0" defTabSz="609569" fontAlgn="auto">
              <a:lnSpc>
                <a:spcPct val="100000"/>
              </a:lnSpc>
              <a:spcBef>
                <a:spcPts val="400"/>
              </a:spcBef>
              <a:spcAft>
                <a:spcPts val="0"/>
              </a:spcAft>
              <a:buNone/>
              <a:tabLst/>
              <a:defRPr lang="fr-FR" sz="1600" b="0" i="0" u="none" strike="noStrike" cap="none" spc="0" baseline="0">
                <a:solidFill>
                  <a:srgbClr val="000000"/>
                </a:solidFill>
                <a:uFillTx/>
                <a:latin typeface="Helvetica"/>
                <a:cs typeface="Helvetica"/>
              </a:defRPr>
            </a:lvl1pPr>
          </a:lstStyle>
          <a:p>
            <a:pPr lvl="0"/>
            <a:r>
              <a:rPr lang="fr-FR"/>
              <a:t>Glissez une image ici ou cliquez sur l’icône au centre</a:t>
            </a:r>
          </a:p>
        </p:txBody>
      </p:sp>
      <p:sp>
        <p:nvSpPr>
          <p:cNvPr id="3" name="Titre 1"/>
          <p:cNvSpPr txBox="1">
            <a:spLocks noGrp="1"/>
          </p:cNvSpPr>
          <p:nvPr>
            <p:ph type="title"/>
          </p:nvPr>
        </p:nvSpPr>
        <p:spPr>
          <a:xfrm>
            <a:off x="2854794" y="4426026"/>
            <a:ext cx="9278901" cy="728941"/>
          </a:xfrm>
          <a:prstGeom prst="rect">
            <a:avLst/>
          </a:prstGeom>
          <a:noFill/>
          <a:ln>
            <a:noFill/>
          </a:ln>
        </p:spPr>
        <p:txBody>
          <a:bodyPr vert="horz" wrap="square" lIns="91440" tIns="45720" rIns="91440" bIns="45720" anchor="b" anchorCtr="0" compatLnSpc="1">
            <a:normAutofit/>
          </a:bodyPr>
          <a:lstStyle>
            <a:lvl1pPr marL="0" marR="0" lvl="0" indent="0" defTabSz="609569" fontAlgn="auto">
              <a:lnSpc>
                <a:spcPts val="4800"/>
              </a:lnSpc>
              <a:spcBef>
                <a:spcPts val="0"/>
              </a:spcBef>
              <a:spcAft>
                <a:spcPts val="0"/>
              </a:spcAft>
              <a:tabLst/>
              <a:defRPr lang="fr-FR" sz="4000" b="1" i="0" u="none" strike="noStrike" cap="all" spc="0" baseline="0">
                <a:solidFill>
                  <a:srgbClr val="0A00FF"/>
                </a:solidFill>
                <a:uFillTx/>
                <a:latin typeface="Arial"/>
                <a:cs typeface="Arial"/>
              </a:defRPr>
            </a:lvl1pPr>
          </a:lstStyle>
          <a:p>
            <a:pPr lvl="0"/>
            <a:r>
              <a:rPr lang="fr-FR"/>
              <a:t>Cliquez et modifiez le titre </a:t>
            </a:r>
          </a:p>
        </p:txBody>
      </p:sp>
      <p:sp>
        <p:nvSpPr>
          <p:cNvPr id="4" name="Sous-titre 2"/>
          <p:cNvSpPr txBox="1">
            <a:spLocks noGrp="1"/>
          </p:cNvSpPr>
          <p:nvPr>
            <p:ph type="subTitle" sz="quarter" idx="4294967295"/>
          </p:nvPr>
        </p:nvSpPr>
        <p:spPr>
          <a:xfrm>
            <a:off x="2854793" y="5154967"/>
            <a:ext cx="8352504" cy="999667"/>
          </a:xfrm>
          <a:prstGeom prst="rect">
            <a:avLst/>
          </a:prstGeom>
          <a:noFill/>
          <a:ln>
            <a:noFill/>
          </a:ln>
        </p:spPr>
        <p:txBody>
          <a:bodyPr vert="horz" wrap="square" lIns="91440" tIns="45720" rIns="91440" bIns="45720" anchor="t" anchorCtr="0" compatLnSpc="1">
            <a:noAutofit/>
          </a:bodyPr>
          <a:lstStyle>
            <a:lvl1pPr marL="0" marR="0" lvl="0" indent="0" defTabSz="609569" fontAlgn="auto">
              <a:lnSpc>
                <a:spcPts val="3465"/>
              </a:lnSpc>
              <a:spcBef>
                <a:spcPts val="500"/>
              </a:spcBef>
              <a:spcAft>
                <a:spcPts val="0"/>
              </a:spcAft>
              <a:buNone/>
              <a:tabLst/>
              <a:defRPr lang="fr-FR" sz="2133" b="0" i="0" u="none" strike="noStrike" cap="none" spc="0" baseline="0">
                <a:solidFill>
                  <a:srgbClr val="0A00FF"/>
                </a:solidFill>
                <a:uFillTx/>
                <a:latin typeface="Arial"/>
                <a:cs typeface="Arial"/>
              </a:defRPr>
            </a:lvl1pPr>
          </a:lstStyle>
          <a:p>
            <a:pPr lvl="0"/>
            <a:r>
              <a:rPr lang="fr-FR"/>
              <a:t>Cliquez pour modifier le style des sous-titres du masque</a:t>
            </a:r>
          </a:p>
        </p:txBody>
      </p:sp>
      <p:sp>
        <p:nvSpPr>
          <p:cNvPr id="5" name="Rectangle 15"/>
          <p:cNvSpPr/>
          <p:nvPr/>
        </p:nvSpPr>
        <p:spPr>
          <a:xfrm>
            <a:off x="11805920" y="2164568"/>
            <a:ext cx="479209" cy="273835"/>
          </a:xfrm>
          <a:prstGeom prst="rect">
            <a:avLst/>
          </a:prstGeom>
          <a:solidFill>
            <a:srgbClr val="FFFFFF"/>
          </a:solidFill>
          <a:ln cap="flat">
            <a:noFill/>
            <a:prstDash val="solid"/>
          </a:ln>
          <a:effectLst>
            <a:outerShdw dist="22997" dir="5400000" algn="tl">
              <a:srgbClr val="000000">
                <a:alpha val="35000"/>
              </a:srgbClr>
            </a:outerShdw>
          </a:effectLst>
        </p:spPr>
        <p:txBody>
          <a:bodyPr vert="horz" wrap="square" lIns="91440" tIns="45720" rIns="91440" bIns="45720" anchor="ctr" anchorCtr="1" compatLnSpc="1">
            <a:noAutofit/>
          </a:bodyPr>
          <a:lstStyle/>
          <a:p>
            <a:pPr algn="ctr" defTabSz="609569">
              <a:defRPr sz="1800" b="0" i="0" u="none" strike="noStrike" kern="0" cap="none" spc="0" baseline="0">
                <a:solidFill>
                  <a:srgbClr val="000000"/>
                </a:solidFill>
                <a:uFillTx/>
              </a:defRPr>
            </a:pPr>
            <a:endParaRPr lang="fr-FR" sz="2400">
              <a:solidFill>
                <a:srgbClr val="FFFFFF"/>
              </a:solidFill>
              <a:latin typeface="Arial"/>
            </a:endParaRPr>
          </a:p>
        </p:txBody>
      </p:sp>
      <p:grpSp>
        <p:nvGrpSpPr>
          <p:cNvPr id="6" name="Grouper 2"/>
          <p:cNvGrpSpPr/>
          <p:nvPr/>
        </p:nvGrpSpPr>
        <p:grpSpPr>
          <a:xfrm>
            <a:off x="0" y="4403020"/>
            <a:ext cx="2371560" cy="2453929"/>
            <a:chOff x="0" y="4403018"/>
            <a:chExt cx="2371560" cy="2453929"/>
          </a:xfrm>
        </p:grpSpPr>
        <p:pic>
          <p:nvPicPr>
            <p:cNvPr id="7" name="Image 4"/>
            <p:cNvPicPr>
              <a:picLocks noChangeAspect="1"/>
            </p:cNvPicPr>
            <p:nvPr/>
          </p:nvPicPr>
          <p:blipFill>
            <a:blip r:embed="rId2" cstate="email">
              <a:extLst>
                <a:ext uri="{28A0092B-C50C-407E-A947-70E740481C1C}">
                  <a14:useLocalDpi xmlns:a14="http://schemas.microsoft.com/office/drawing/2010/main"/>
                </a:ext>
              </a:extLst>
            </a:blip>
            <a:srcRect l="5485" r="1"/>
            <a:stretch>
              <a:fillRect/>
            </a:stretch>
          </p:blipFill>
          <p:spPr>
            <a:xfrm>
              <a:off x="0" y="4403018"/>
              <a:ext cx="2371560" cy="2453929"/>
            </a:xfrm>
            <a:prstGeom prst="rect">
              <a:avLst/>
            </a:prstGeom>
            <a:noFill/>
            <a:ln cap="flat">
              <a:noFill/>
            </a:ln>
            <a:effectLst>
              <a:outerShdw dist="22997" dir="5400000" algn="tl">
                <a:srgbClr val="000000">
                  <a:alpha val="35000"/>
                </a:srgbClr>
              </a:outerShdw>
            </a:effectLst>
          </p:spPr>
        </p:pic>
        <p:pic>
          <p:nvPicPr>
            <p:cNvPr id="8" name="Imag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08950" y="4865494"/>
              <a:ext cx="762609" cy="1897160"/>
            </a:xfrm>
            <a:prstGeom prst="rect">
              <a:avLst/>
            </a:prstGeom>
            <a:noFill/>
            <a:ln cap="flat">
              <a:noFill/>
            </a:ln>
            <a:effectLst>
              <a:outerShdw dist="22997" dir="5400000" algn="tl">
                <a:srgbClr val="000000">
                  <a:alpha val="35000"/>
                </a:srgbClr>
              </a:outerShdw>
            </a:effectLst>
          </p:spPr>
        </p:pic>
      </p:grpSp>
      <p:grpSp>
        <p:nvGrpSpPr>
          <p:cNvPr id="9" name="Groupe 3"/>
          <p:cNvGrpSpPr/>
          <p:nvPr/>
        </p:nvGrpSpPr>
        <p:grpSpPr>
          <a:xfrm>
            <a:off x="7276304" y="-11044"/>
            <a:ext cx="1340648" cy="1631295"/>
            <a:chOff x="7276304" y="-11045"/>
            <a:chExt cx="1340648" cy="1631295"/>
          </a:xfrm>
        </p:grpSpPr>
        <p:pic>
          <p:nvPicPr>
            <p:cNvPr id="10" name="Image 1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3499997">
              <a:off x="7276304" y="-11045"/>
              <a:ext cx="654381" cy="1627915"/>
            </a:xfrm>
            <a:prstGeom prst="rect">
              <a:avLst/>
            </a:prstGeom>
            <a:noFill/>
            <a:ln cap="flat">
              <a:noFill/>
            </a:ln>
            <a:effectLst>
              <a:outerShdw dist="22997" dir="5400000" algn="tl">
                <a:srgbClr val="000000">
                  <a:alpha val="35000"/>
                </a:srgbClr>
              </a:outerShdw>
            </a:effectLst>
          </p:spPr>
        </p:pic>
        <p:pic>
          <p:nvPicPr>
            <p:cNvPr id="11" name="Image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8900010">
              <a:off x="7962571" y="-7665"/>
              <a:ext cx="654381" cy="1627915"/>
            </a:xfrm>
            <a:prstGeom prst="rect">
              <a:avLst/>
            </a:prstGeom>
            <a:noFill/>
            <a:ln cap="flat">
              <a:noFill/>
            </a:ln>
            <a:effectLst>
              <a:outerShdw dist="22997" dir="5400000" algn="tl">
                <a:srgbClr val="000000">
                  <a:alpha val="35000"/>
                </a:srgbClr>
              </a:outerShdw>
            </a:effectLst>
          </p:spPr>
        </p:pic>
      </p:grpSp>
      <p:pic>
        <p:nvPicPr>
          <p:cNvPr id="12" name="Image 19"/>
          <p:cNvPicPr>
            <a:picLocks noChangeAspect="1"/>
          </p:cNvPicPr>
          <p:nvPr/>
        </p:nvPicPr>
        <p:blipFill>
          <a:blip r:embed="rId2" cstate="email">
            <a:extLst>
              <a:ext uri="{28A0092B-C50C-407E-A947-70E740481C1C}">
                <a14:useLocalDpi xmlns:a14="http://schemas.microsoft.com/office/drawing/2010/main"/>
              </a:ext>
            </a:extLst>
          </a:blip>
          <a:srcRect l="5485" r="70952"/>
          <a:stretch>
            <a:fillRect/>
          </a:stretch>
        </p:blipFill>
        <p:spPr>
          <a:xfrm>
            <a:off x="11600745" y="3315926"/>
            <a:ext cx="591251" cy="2453929"/>
          </a:xfrm>
          <a:prstGeom prst="rect">
            <a:avLst/>
          </a:prstGeom>
          <a:noFill/>
          <a:ln cap="flat">
            <a:noFill/>
          </a:ln>
          <a:effectLst>
            <a:outerShdw dist="22997" dir="5400000" algn="tl">
              <a:srgbClr val="000000">
                <a:alpha val="35000"/>
              </a:srgbClr>
            </a:outerShdw>
          </a:effectLst>
        </p:spPr>
      </p:pic>
      <p:pic>
        <p:nvPicPr>
          <p:cNvPr id="13" name="Imag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091366" y="6028896"/>
            <a:ext cx="1805007" cy="491307"/>
          </a:xfrm>
          <a:prstGeom prst="rect">
            <a:avLst/>
          </a:prstGeom>
          <a:noFill/>
          <a:ln cap="flat">
            <a:noFill/>
          </a:ln>
          <a:effectLst>
            <a:outerShdw dist="22997" dir="5400000" algn="tl">
              <a:srgbClr val="000000">
                <a:alpha val="35000"/>
              </a:srgbClr>
            </a:outerShdw>
          </a:effectLst>
        </p:spPr>
      </p:pic>
    </p:spTree>
    <p:extLst>
      <p:ext uri="{BB962C8B-B14F-4D97-AF65-F5344CB8AC3E}">
        <p14:creationId xmlns:p14="http://schemas.microsoft.com/office/powerpoint/2010/main" val="14728914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Montage photo bleu">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rot="10800000">
            <a:off x="0" y="1"/>
            <a:ext cx="12192000" cy="6857999"/>
          </a:xfrm>
          <a:prstGeom prst="rect">
            <a:avLst/>
          </a:prstGeom>
        </p:spPr>
        <p:txBody>
          <a:bodyPr vert="horz"/>
          <a:lstStyle>
            <a:lvl1pPr marL="0" marR="0" indent="0" algn="l" defTabSz="609608"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5" name="Espace réservé pour une image  11"/>
          <p:cNvSpPr>
            <a:spLocks noGrp="1"/>
          </p:cNvSpPr>
          <p:nvPr>
            <p:ph type="pic" sz="quarter" idx="13" hasCustomPrompt="1"/>
          </p:nvPr>
        </p:nvSpPr>
        <p:spPr>
          <a:xfrm>
            <a:off x="1948842" y="1219200"/>
            <a:ext cx="8294318" cy="4419600"/>
          </a:xfrm>
          <a:prstGeom prst="rect">
            <a:avLst/>
          </a:prstGeom>
        </p:spPr>
        <p:txBody>
          <a:bodyPr vert="horz"/>
          <a:lstStyle>
            <a:lvl1pPr marL="0" marR="0" indent="0" algn="l" defTabSz="609608"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pic>
        <p:nvPicPr>
          <p:cNvPr id="6" name="Imag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3251079" y="4057218"/>
            <a:ext cx="1303683" cy="2996311"/>
          </a:xfrm>
          <a:prstGeom prst="rect">
            <a:avLst/>
          </a:prstGeom>
        </p:spPr>
      </p:pic>
      <p:pic>
        <p:nvPicPr>
          <p:cNvPr id="7" name="Imag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flipV="1">
            <a:off x="10175312" y="692647"/>
            <a:ext cx="1121590" cy="2911787"/>
          </a:xfrm>
          <a:prstGeom prst="rect">
            <a:avLst/>
          </a:prstGeom>
        </p:spPr>
      </p:pic>
      <p:pic>
        <p:nvPicPr>
          <p:cNvPr id="2" name="Image 1"/>
          <p:cNvPicPr>
            <a:picLocks noChangeAspect="1"/>
          </p:cNvPicPr>
          <p:nvPr userDrawn="1"/>
        </p:nvPicPr>
        <p:blipFill>
          <a:blip r:embed="rId3"/>
          <a:stretch>
            <a:fillRect/>
          </a:stretch>
        </p:blipFill>
        <p:spPr>
          <a:xfrm>
            <a:off x="1262345" y="650786"/>
            <a:ext cx="3309655" cy="1964267"/>
          </a:xfrm>
          <a:prstGeom prst="rect">
            <a:avLst/>
          </a:prstGeom>
        </p:spPr>
      </p:pic>
      <p:sp>
        <p:nvSpPr>
          <p:cNvPr id="8" name="Titre 1"/>
          <p:cNvSpPr>
            <a:spLocks noGrp="1"/>
          </p:cNvSpPr>
          <p:nvPr>
            <p:ph type="ctrTitle" hasCustomPrompt="1"/>
          </p:nvPr>
        </p:nvSpPr>
        <p:spPr>
          <a:xfrm>
            <a:off x="4571999" y="4252745"/>
            <a:ext cx="5671159" cy="1386055"/>
          </a:xfrm>
          <a:prstGeom prst="rect">
            <a:avLst/>
          </a:prstGeom>
        </p:spPr>
        <p:txBody>
          <a:bodyPr anchor="b" anchorCtr="0">
            <a:noAutofit/>
          </a:bodyPr>
          <a:lstStyle>
            <a:lvl1pPr algn="l">
              <a:lnSpc>
                <a:spcPts val="4800"/>
              </a:lnSpc>
              <a:defRPr sz="4000" b="1" cap="all" baseline="0">
                <a:solidFill>
                  <a:srgbClr val="0000FF"/>
                </a:solidFill>
                <a:latin typeface="Arial"/>
                <a:cs typeface="Arial"/>
              </a:defRPr>
            </a:lvl1pPr>
          </a:lstStyle>
          <a:p>
            <a:r>
              <a:rPr lang="fr-FR" dirty="0"/>
              <a:t>Cliquez et modifiez le titre </a:t>
            </a:r>
          </a:p>
        </p:txBody>
      </p:sp>
    </p:spTree>
    <p:extLst>
      <p:ext uri="{BB962C8B-B14F-4D97-AF65-F5344CB8AC3E}">
        <p14:creationId xmlns:p14="http://schemas.microsoft.com/office/powerpoint/2010/main" val="188255363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Montage photo vert">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rot="10800000">
            <a:off x="0" y="1"/>
            <a:ext cx="12192000" cy="6857999"/>
          </a:xfrm>
          <a:prstGeom prst="rect">
            <a:avLst/>
          </a:prstGeom>
        </p:spPr>
        <p:txBody>
          <a:bodyPr vert="horz"/>
          <a:lstStyle>
            <a:lvl1pPr marL="0" marR="0" indent="0" algn="l" defTabSz="609608"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5" name="Espace réservé pour une image  11"/>
          <p:cNvSpPr>
            <a:spLocks noGrp="1"/>
          </p:cNvSpPr>
          <p:nvPr>
            <p:ph type="pic" sz="quarter" idx="13" hasCustomPrompt="1"/>
          </p:nvPr>
        </p:nvSpPr>
        <p:spPr>
          <a:xfrm>
            <a:off x="1948842" y="1219200"/>
            <a:ext cx="8294318" cy="4419600"/>
          </a:xfrm>
          <a:prstGeom prst="rect">
            <a:avLst/>
          </a:prstGeom>
        </p:spPr>
        <p:txBody>
          <a:bodyPr vert="horz"/>
          <a:lstStyle>
            <a:lvl1pPr marL="0" marR="0" indent="0" algn="l" defTabSz="609608"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8" name="Titre 1"/>
          <p:cNvSpPr>
            <a:spLocks noGrp="1"/>
          </p:cNvSpPr>
          <p:nvPr>
            <p:ph type="ctrTitle" hasCustomPrompt="1"/>
          </p:nvPr>
        </p:nvSpPr>
        <p:spPr>
          <a:xfrm>
            <a:off x="4571999" y="4252745"/>
            <a:ext cx="5671159" cy="1386055"/>
          </a:xfrm>
          <a:prstGeom prst="rect">
            <a:avLst/>
          </a:prstGeom>
        </p:spPr>
        <p:txBody>
          <a:bodyPr anchor="b" anchorCtr="0">
            <a:noAutofit/>
          </a:bodyPr>
          <a:lstStyle>
            <a:lvl1pPr algn="l">
              <a:lnSpc>
                <a:spcPts val="4800"/>
              </a:lnSpc>
              <a:defRPr sz="4000" b="1" cap="all" baseline="0">
                <a:solidFill>
                  <a:srgbClr val="00E100"/>
                </a:solidFill>
                <a:latin typeface="Arial"/>
                <a:cs typeface="Arial"/>
              </a:defRPr>
            </a:lvl1pPr>
          </a:lstStyle>
          <a:p>
            <a:r>
              <a:rPr lang="fr-FR" dirty="0"/>
              <a:t>Cliquez et modifiez le titre </a:t>
            </a:r>
          </a:p>
        </p:txBody>
      </p:sp>
      <p:pic>
        <p:nvPicPr>
          <p:cNvPr id="3" name="Image 2"/>
          <p:cNvPicPr>
            <a:picLocks noChangeAspect="1"/>
          </p:cNvPicPr>
          <p:nvPr userDrawn="1"/>
        </p:nvPicPr>
        <p:blipFill>
          <a:blip r:embed="rId2"/>
          <a:stretch>
            <a:fillRect/>
          </a:stretch>
        </p:blipFill>
        <p:spPr>
          <a:xfrm>
            <a:off x="1262345" y="639549"/>
            <a:ext cx="3309658" cy="1964268"/>
          </a:xfrm>
          <a:prstGeom prst="rect">
            <a:avLst/>
          </a:prstGeom>
        </p:spPr>
      </p:pic>
      <p:pic>
        <p:nvPicPr>
          <p:cNvPr id="4" name="Imag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5400000">
            <a:off x="3251079" y="4057218"/>
            <a:ext cx="1303683" cy="2996311"/>
          </a:xfrm>
          <a:prstGeom prst="rect">
            <a:avLst/>
          </a:prstGeom>
        </p:spPr>
      </p:pic>
      <p:pic>
        <p:nvPicPr>
          <p:cNvPr id="10" name="Imag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6200000" flipV="1">
            <a:off x="10161581" y="713950"/>
            <a:ext cx="1149052" cy="2911787"/>
          </a:xfrm>
          <a:prstGeom prst="rect">
            <a:avLst/>
          </a:prstGeom>
        </p:spPr>
      </p:pic>
    </p:spTree>
    <p:extLst>
      <p:ext uri="{BB962C8B-B14F-4D97-AF65-F5344CB8AC3E}">
        <p14:creationId xmlns:p14="http://schemas.microsoft.com/office/powerpoint/2010/main" val="272245778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Montage photo rose">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rot="10800000">
            <a:off x="0" y="1"/>
            <a:ext cx="12192000" cy="6857999"/>
          </a:xfrm>
          <a:prstGeom prst="rect">
            <a:avLst/>
          </a:prstGeom>
        </p:spPr>
        <p:txBody>
          <a:bodyPr vert="horz"/>
          <a:lstStyle>
            <a:lvl1pPr marL="0" marR="0" indent="0" algn="l" defTabSz="609608"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5" name="Espace réservé pour une image  11"/>
          <p:cNvSpPr>
            <a:spLocks noGrp="1"/>
          </p:cNvSpPr>
          <p:nvPr>
            <p:ph type="pic" sz="quarter" idx="13" hasCustomPrompt="1"/>
          </p:nvPr>
        </p:nvSpPr>
        <p:spPr>
          <a:xfrm>
            <a:off x="1948842" y="1219200"/>
            <a:ext cx="8294318" cy="4419600"/>
          </a:xfrm>
          <a:prstGeom prst="rect">
            <a:avLst/>
          </a:prstGeom>
        </p:spPr>
        <p:txBody>
          <a:bodyPr vert="horz"/>
          <a:lstStyle>
            <a:lvl1pPr marL="0" marR="0" indent="0" algn="l" defTabSz="609608"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8" name="Titre 1"/>
          <p:cNvSpPr>
            <a:spLocks noGrp="1"/>
          </p:cNvSpPr>
          <p:nvPr>
            <p:ph type="ctrTitle" hasCustomPrompt="1"/>
          </p:nvPr>
        </p:nvSpPr>
        <p:spPr>
          <a:xfrm>
            <a:off x="4571999" y="4252745"/>
            <a:ext cx="5671159" cy="1386055"/>
          </a:xfrm>
          <a:prstGeom prst="rect">
            <a:avLst/>
          </a:prstGeom>
        </p:spPr>
        <p:txBody>
          <a:bodyPr anchor="b" anchorCtr="0">
            <a:noAutofit/>
          </a:bodyPr>
          <a:lstStyle>
            <a:lvl1pPr algn="l">
              <a:lnSpc>
                <a:spcPts val="4800"/>
              </a:lnSpc>
              <a:defRPr sz="4000" b="1" cap="all" baseline="0">
                <a:solidFill>
                  <a:srgbClr val="FF00FF"/>
                </a:solidFill>
                <a:latin typeface="Arial"/>
                <a:cs typeface="Arial"/>
              </a:defRPr>
            </a:lvl1pPr>
          </a:lstStyle>
          <a:p>
            <a:r>
              <a:rPr lang="fr-FR" dirty="0"/>
              <a:t>Cliquez et modifiez le titre </a:t>
            </a:r>
          </a:p>
        </p:txBody>
      </p:sp>
      <p:pic>
        <p:nvPicPr>
          <p:cNvPr id="2" name="Imag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3255878" y="4058270"/>
            <a:ext cx="1303686" cy="2996315"/>
          </a:xfrm>
          <a:prstGeom prst="rect">
            <a:avLst/>
          </a:prstGeom>
        </p:spPr>
      </p:pic>
      <p:pic>
        <p:nvPicPr>
          <p:cNvPr id="9" name="Imag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flipV="1">
            <a:off x="10175312" y="692646"/>
            <a:ext cx="1121592" cy="2911788"/>
          </a:xfrm>
          <a:prstGeom prst="rect">
            <a:avLst/>
          </a:prstGeom>
        </p:spPr>
      </p:pic>
      <p:pic>
        <p:nvPicPr>
          <p:cNvPr id="6" name="Imag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56111" y="646795"/>
            <a:ext cx="3315888" cy="1964270"/>
          </a:xfrm>
          <a:prstGeom prst="rect">
            <a:avLst/>
          </a:prstGeom>
        </p:spPr>
      </p:pic>
    </p:spTree>
    <p:extLst>
      <p:ext uri="{BB962C8B-B14F-4D97-AF65-F5344CB8AC3E}">
        <p14:creationId xmlns:p14="http://schemas.microsoft.com/office/powerpoint/2010/main" val="51491354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Montage photo jaune">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rot="10800000">
            <a:off x="0" y="1"/>
            <a:ext cx="12192000" cy="6857999"/>
          </a:xfrm>
          <a:prstGeom prst="rect">
            <a:avLst/>
          </a:prstGeom>
        </p:spPr>
        <p:txBody>
          <a:bodyPr vert="horz"/>
          <a:lstStyle>
            <a:lvl1pPr marL="0" marR="0" indent="0" algn="l" defTabSz="609608"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5" name="Espace réservé pour une image  11"/>
          <p:cNvSpPr>
            <a:spLocks noGrp="1"/>
          </p:cNvSpPr>
          <p:nvPr>
            <p:ph type="pic" sz="quarter" idx="13" hasCustomPrompt="1"/>
          </p:nvPr>
        </p:nvSpPr>
        <p:spPr>
          <a:xfrm>
            <a:off x="1948842" y="1219200"/>
            <a:ext cx="8294318" cy="4419600"/>
          </a:xfrm>
          <a:prstGeom prst="rect">
            <a:avLst/>
          </a:prstGeom>
        </p:spPr>
        <p:txBody>
          <a:bodyPr vert="horz"/>
          <a:lstStyle>
            <a:lvl1pPr marL="0" marR="0" indent="0" algn="l" defTabSz="609608"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8" name="Titre 1"/>
          <p:cNvSpPr>
            <a:spLocks noGrp="1"/>
          </p:cNvSpPr>
          <p:nvPr>
            <p:ph type="ctrTitle" hasCustomPrompt="1"/>
          </p:nvPr>
        </p:nvSpPr>
        <p:spPr>
          <a:xfrm>
            <a:off x="4571999" y="4252745"/>
            <a:ext cx="5671159" cy="1386055"/>
          </a:xfrm>
          <a:prstGeom prst="rect">
            <a:avLst/>
          </a:prstGeom>
        </p:spPr>
        <p:txBody>
          <a:bodyPr anchor="b" anchorCtr="0">
            <a:noAutofit/>
          </a:bodyPr>
          <a:lstStyle>
            <a:lvl1pPr algn="l">
              <a:lnSpc>
                <a:spcPts val="4800"/>
              </a:lnSpc>
              <a:defRPr sz="4000" b="1" cap="all" baseline="0">
                <a:solidFill>
                  <a:srgbClr val="FFFF01"/>
                </a:solidFill>
                <a:latin typeface="Arial"/>
                <a:cs typeface="Arial"/>
              </a:defRPr>
            </a:lvl1pPr>
          </a:lstStyle>
          <a:p>
            <a:r>
              <a:rPr lang="fr-FR" dirty="0"/>
              <a:t>Cliquez et modifiez le titre </a:t>
            </a:r>
          </a:p>
        </p:txBody>
      </p:sp>
      <p:pic>
        <p:nvPicPr>
          <p:cNvPr id="3" name="Imag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43999" y="642412"/>
            <a:ext cx="3344472" cy="1981202"/>
          </a:xfrm>
          <a:prstGeom prst="rect">
            <a:avLst/>
          </a:prstGeom>
        </p:spPr>
      </p:pic>
      <p:pic>
        <p:nvPicPr>
          <p:cNvPr id="4" name="Imag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6200000">
            <a:off x="3300904" y="4102241"/>
            <a:ext cx="1220778" cy="2989178"/>
          </a:xfrm>
          <a:prstGeom prst="rect">
            <a:avLst/>
          </a:prstGeom>
        </p:spPr>
      </p:pic>
      <p:pic>
        <p:nvPicPr>
          <p:cNvPr id="10" name="Imag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5400000" flipV="1">
            <a:off x="10175312" y="700884"/>
            <a:ext cx="1121590" cy="2911788"/>
          </a:xfrm>
          <a:prstGeom prst="rect">
            <a:avLst/>
          </a:prstGeom>
        </p:spPr>
      </p:pic>
    </p:spTree>
    <p:extLst>
      <p:ext uri="{BB962C8B-B14F-4D97-AF65-F5344CB8AC3E}">
        <p14:creationId xmlns:p14="http://schemas.microsoft.com/office/powerpoint/2010/main" val="97691294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Montage photo blanc">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rot="10800000">
            <a:off x="10163" y="4900"/>
            <a:ext cx="12192000" cy="6857999"/>
          </a:xfrm>
          <a:prstGeom prst="rect">
            <a:avLst/>
          </a:prstGeom>
        </p:spPr>
        <p:txBody>
          <a:bodyPr vert="horz"/>
          <a:lstStyle>
            <a:lvl1pPr marL="0" marR="0" indent="0" algn="l" defTabSz="609608"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5" name="Espace réservé pour une image  11"/>
          <p:cNvSpPr>
            <a:spLocks noGrp="1"/>
          </p:cNvSpPr>
          <p:nvPr>
            <p:ph type="pic" sz="quarter" idx="13" hasCustomPrompt="1"/>
          </p:nvPr>
        </p:nvSpPr>
        <p:spPr>
          <a:xfrm>
            <a:off x="1948842" y="1224099"/>
            <a:ext cx="8294318" cy="4419600"/>
          </a:xfrm>
          <a:prstGeom prst="rect">
            <a:avLst/>
          </a:prstGeom>
        </p:spPr>
        <p:txBody>
          <a:bodyPr vert="horz"/>
          <a:lstStyle>
            <a:lvl1pPr marL="0" marR="0" indent="0" algn="l" defTabSz="609608"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8" name="Titre 1"/>
          <p:cNvSpPr>
            <a:spLocks noGrp="1"/>
          </p:cNvSpPr>
          <p:nvPr>
            <p:ph type="ctrTitle" hasCustomPrompt="1"/>
          </p:nvPr>
        </p:nvSpPr>
        <p:spPr>
          <a:xfrm>
            <a:off x="4571999" y="4252745"/>
            <a:ext cx="5671159" cy="1386055"/>
          </a:xfrm>
          <a:prstGeom prst="rect">
            <a:avLst/>
          </a:prstGeom>
        </p:spPr>
        <p:txBody>
          <a:bodyPr anchor="b" anchorCtr="0">
            <a:noAutofit/>
          </a:bodyPr>
          <a:lstStyle>
            <a:lvl1pPr algn="l">
              <a:lnSpc>
                <a:spcPts val="4800"/>
              </a:lnSpc>
              <a:defRPr sz="4000" b="1" cap="all" baseline="0">
                <a:solidFill>
                  <a:schemeClr val="bg1"/>
                </a:solidFill>
                <a:latin typeface="Arial"/>
                <a:cs typeface="Arial"/>
              </a:defRPr>
            </a:lvl1pPr>
          </a:lstStyle>
          <a:p>
            <a:r>
              <a:rPr lang="fr-FR" dirty="0"/>
              <a:t>Cliquez et modifiez le titre </a:t>
            </a:r>
          </a:p>
        </p:txBody>
      </p:sp>
      <p:pic>
        <p:nvPicPr>
          <p:cNvPr id="15" name="Imag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3383565" y="3744807"/>
            <a:ext cx="1496430" cy="3428387"/>
          </a:xfrm>
          <a:prstGeom prst="rect">
            <a:avLst/>
          </a:prstGeom>
        </p:spPr>
      </p:pic>
      <p:pic>
        <p:nvPicPr>
          <p:cNvPr id="16" name="Imag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flipV="1">
            <a:off x="9992974" y="880710"/>
            <a:ext cx="1496430" cy="2921950"/>
          </a:xfrm>
          <a:prstGeom prst="rect">
            <a:avLst/>
          </a:prstGeom>
        </p:spPr>
      </p:pic>
      <p:pic>
        <p:nvPicPr>
          <p:cNvPr id="17" name="Image 1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80059" y="651244"/>
            <a:ext cx="3301592" cy="1955800"/>
          </a:xfrm>
          <a:prstGeom prst="rect">
            <a:avLst/>
          </a:prstGeom>
        </p:spPr>
      </p:pic>
    </p:spTree>
    <p:extLst>
      <p:ext uri="{BB962C8B-B14F-4D97-AF65-F5344CB8AC3E}">
        <p14:creationId xmlns:p14="http://schemas.microsoft.com/office/powerpoint/2010/main" val="288174070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Mode d'emploi">
    <p:bg>
      <p:bgPr>
        <a:solidFill>
          <a:schemeClr val="bg1">
            <a:lumMod val="8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810901-8AF1-954B-80D6-831FA6F273B1}"/>
              </a:ext>
            </a:extLst>
          </p:cNvPr>
          <p:cNvSpPr>
            <a:spLocks noGrp="1"/>
          </p:cNvSpPr>
          <p:nvPr>
            <p:ph type="title"/>
          </p:nvPr>
        </p:nvSpPr>
        <p:spPr>
          <a:xfrm>
            <a:off x="838200" y="366185"/>
            <a:ext cx="10515600" cy="1325034"/>
          </a:xfrm>
          <a:prstGeom prst="rect">
            <a:avLst/>
          </a:prstGeom>
        </p:spPr>
        <p:txBody>
          <a:bodyPr/>
          <a:lstStyle/>
          <a:p>
            <a:r>
              <a:rPr lang="fr-FR" dirty="0"/>
              <a:t>Modifiez le style du titre</a:t>
            </a:r>
          </a:p>
        </p:txBody>
      </p:sp>
      <p:sp>
        <p:nvSpPr>
          <p:cNvPr id="4" name="Espace réservé du texte 3">
            <a:extLst>
              <a:ext uri="{FF2B5EF4-FFF2-40B4-BE49-F238E27FC236}">
                <a16:creationId xmlns:a16="http://schemas.microsoft.com/office/drawing/2014/main" id="{F2A01FBD-7025-334B-A99F-CFF017DB878A}"/>
              </a:ext>
            </a:extLst>
          </p:cNvPr>
          <p:cNvSpPr>
            <a:spLocks noGrp="1"/>
          </p:cNvSpPr>
          <p:nvPr>
            <p:ph type="body" sz="quarter" idx="10"/>
          </p:nvPr>
        </p:nvSpPr>
        <p:spPr>
          <a:xfrm>
            <a:off x="838200" y="1771651"/>
            <a:ext cx="10515600" cy="4459816"/>
          </a:xfrm>
          <a:prstGeom prst="rect">
            <a:avLst/>
          </a:prstGeom>
        </p:spPr>
        <p:txBody>
          <a:bodyPr/>
          <a:lstStyle/>
          <a:p>
            <a:r>
              <a:rPr lang="fr-FR"/>
              <a:t>Modifier les styles du texte du masque
Deuxième niveau
Troisième niveau
Quatrième niveau
Cinquième niveau</a:t>
            </a:r>
          </a:p>
        </p:txBody>
      </p:sp>
    </p:spTree>
    <p:extLst>
      <p:ext uri="{BB962C8B-B14F-4D97-AF65-F5344CB8AC3E}">
        <p14:creationId xmlns:p14="http://schemas.microsoft.com/office/powerpoint/2010/main" val="1664832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hapitre B vert">
    <p:spTree>
      <p:nvGrpSpPr>
        <p:cNvPr id="1" name=""/>
        <p:cNvGrpSpPr/>
        <p:nvPr/>
      </p:nvGrpSpPr>
      <p:grpSpPr>
        <a:xfrm>
          <a:off x="0" y="0"/>
          <a:ext cx="0" cy="0"/>
          <a:chOff x="0" y="0"/>
          <a:chExt cx="0" cy="0"/>
        </a:xfrm>
      </p:grpSpPr>
      <p:sp>
        <p:nvSpPr>
          <p:cNvPr id="2" name="Espace réservé pour une image  10"/>
          <p:cNvSpPr txBox="1">
            <a:spLocks noGrp="1"/>
          </p:cNvSpPr>
          <p:nvPr>
            <p:ph type="pic" sz="quarter" idx="4294967295"/>
          </p:nvPr>
        </p:nvSpPr>
        <p:spPr>
          <a:xfrm>
            <a:off x="690115" y="1134871"/>
            <a:ext cx="10933480" cy="4634983"/>
          </a:xfrm>
          <a:prstGeom prst="rect">
            <a:avLst/>
          </a:prstGeom>
          <a:noFill/>
          <a:ln>
            <a:noFill/>
          </a:ln>
        </p:spPr>
        <p:txBody>
          <a:bodyPr vert="horz" wrap="square" lIns="91440" tIns="45720" rIns="91440" bIns="45720" anchor="t" anchorCtr="0" compatLnSpc="1">
            <a:noAutofit/>
          </a:bodyPr>
          <a:lstStyle>
            <a:lvl1pPr marL="0" marR="0" lvl="0" indent="0" defTabSz="609569" fontAlgn="auto">
              <a:lnSpc>
                <a:spcPct val="100000"/>
              </a:lnSpc>
              <a:spcBef>
                <a:spcPts val="400"/>
              </a:spcBef>
              <a:spcAft>
                <a:spcPts val="0"/>
              </a:spcAft>
              <a:buNone/>
              <a:tabLst/>
              <a:defRPr lang="fr-FR" sz="1600" b="0" i="0" u="none" strike="noStrike" cap="none" spc="0" baseline="0">
                <a:solidFill>
                  <a:srgbClr val="000000"/>
                </a:solidFill>
                <a:uFillTx/>
                <a:latin typeface="Helvetica"/>
                <a:cs typeface="Helvetica"/>
              </a:defRPr>
            </a:lvl1pPr>
          </a:lstStyle>
          <a:p>
            <a:pPr lvl="0"/>
            <a:r>
              <a:rPr lang="fr-FR"/>
              <a:t>Glissez une image ici ou cliquez sur l’icône au centre</a:t>
            </a:r>
          </a:p>
        </p:txBody>
      </p:sp>
      <p:grpSp>
        <p:nvGrpSpPr>
          <p:cNvPr id="3" name="Grouper 1"/>
          <p:cNvGrpSpPr/>
          <p:nvPr/>
        </p:nvGrpSpPr>
        <p:grpSpPr>
          <a:xfrm>
            <a:off x="7307842" y="20501"/>
            <a:ext cx="1290521" cy="1571760"/>
            <a:chOff x="7307841" y="20501"/>
            <a:chExt cx="1290521" cy="1571760"/>
          </a:xfrm>
        </p:grpSpPr>
        <p:pic>
          <p:nvPicPr>
            <p:cNvPr id="4" name="Image 1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3499997">
              <a:off x="7307841" y="20501"/>
              <a:ext cx="630113" cy="1567546"/>
            </a:xfrm>
            <a:prstGeom prst="rect">
              <a:avLst/>
            </a:prstGeom>
            <a:noFill/>
            <a:ln cap="flat">
              <a:noFill/>
            </a:ln>
            <a:effectLst>
              <a:outerShdw dist="22997" dir="5400000" algn="tl">
                <a:srgbClr val="000000">
                  <a:alpha val="35000"/>
                </a:srgbClr>
              </a:outerShdw>
            </a:effectLst>
          </p:spPr>
        </p:pic>
        <p:pic>
          <p:nvPicPr>
            <p:cNvPr id="5" name="Image 1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8900010">
              <a:off x="7968249" y="24715"/>
              <a:ext cx="630113" cy="1567546"/>
            </a:xfrm>
            <a:prstGeom prst="rect">
              <a:avLst/>
            </a:prstGeom>
            <a:noFill/>
            <a:ln cap="flat">
              <a:noFill/>
            </a:ln>
            <a:effectLst>
              <a:outerShdw dist="22997" dir="5400000" algn="tl">
                <a:srgbClr val="000000">
                  <a:alpha val="35000"/>
                </a:srgbClr>
              </a:outerShdw>
            </a:effectLst>
          </p:spPr>
        </p:pic>
      </p:grpSp>
      <p:pic>
        <p:nvPicPr>
          <p:cNvPr id="6" name="Image 5"/>
          <p:cNvPicPr>
            <a:picLocks noChangeAspect="1"/>
          </p:cNvPicPr>
          <p:nvPr/>
        </p:nvPicPr>
        <p:blipFill>
          <a:blip r:embed="rId3" cstate="email">
            <a:extLst>
              <a:ext uri="{28A0092B-C50C-407E-A947-70E740481C1C}">
                <a14:useLocalDpi xmlns:a14="http://schemas.microsoft.com/office/drawing/2010/main"/>
              </a:ext>
            </a:extLst>
          </a:blip>
          <a:srcRect l="10904"/>
          <a:stretch>
            <a:fillRect/>
          </a:stretch>
        </p:blipFill>
        <p:spPr>
          <a:xfrm>
            <a:off x="17044" y="4335555"/>
            <a:ext cx="2371560" cy="2514563"/>
          </a:xfrm>
          <a:prstGeom prst="rect">
            <a:avLst/>
          </a:prstGeom>
          <a:noFill/>
          <a:ln cap="flat">
            <a:noFill/>
          </a:ln>
          <a:effectLst>
            <a:outerShdw dist="22997" dir="5400000" algn="tl">
              <a:srgbClr val="000000">
                <a:alpha val="35000"/>
              </a:srgbClr>
            </a:outerShdw>
          </a:effectLst>
        </p:spPr>
      </p:pic>
      <p:pic>
        <p:nvPicPr>
          <p:cNvPr id="7" name="Image 20"/>
          <p:cNvPicPr>
            <a:picLocks noChangeAspect="1"/>
          </p:cNvPicPr>
          <p:nvPr/>
        </p:nvPicPr>
        <p:blipFill>
          <a:blip r:embed="rId3" cstate="email">
            <a:extLst>
              <a:ext uri="{28A0092B-C50C-407E-A947-70E740481C1C}">
                <a14:useLocalDpi xmlns:a14="http://schemas.microsoft.com/office/drawing/2010/main"/>
              </a:ext>
            </a:extLst>
          </a:blip>
          <a:srcRect l="10904" r="66181"/>
          <a:stretch>
            <a:fillRect/>
          </a:stretch>
        </p:blipFill>
        <p:spPr>
          <a:xfrm>
            <a:off x="11623596" y="3215506"/>
            <a:ext cx="577947" cy="2382569"/>
          </a:xfrm>
          <a:prstGeom prst="rect">
            <a:avLst/>
          </a:prstGeom>
          <a:noFill/>
          <a:ln cap="flat">
            <a:noFill/>
          </a:ln>
          <a:effectLst>
            <a:outerShdw dist="22997" dir="5400000" algn="tl">
              <a:srgbClr val="000000">
                <a:alpha val="35000"/>
              </a:srgbClr>
            </a:outerShdw>
          </a:effectLst>
        </p:spPr>
      </p:pic>
      <p:sp>
        <p:nvSpPr>
          <p:cNvPr id="8" name="Titre 1"/>
          <p:cNvSpPr txBox="1">
            <a:spLocks noGrp="1"/>
          </p:cNvSpPr>
          <p:nvPr>
            <p:ph type="title"/>
          </p:nvPr>
        </p:nvSpPr>
        <p:spPr>
          <a:xfrm>
            <a:off x="2854793" y="4426026"/>
            <a:ext cx="8352504" cy="728941"/>
          </a:xfrm>
          <a:prstGeom prst="rect">
            <a:avLst/>
          </a:prstGeom>
          <a:noFill/>
          <a:ln>
            <a:noFill/>
          </a:ln>
        </p:spPr>
        <p:txBody>
          <a:bodyPr vert="horz" wrap="square" lIns="91440" tIns="45720" rIns="91440" bIns="45720" anchor="b" anchorCtr="0" compatLnSpc="1">
            <a:normAutofit/>
          </a:bodyPr>
          <a:lstStyle>
            <a:lvl1pPr marL="0" marR="0" lvl="0" indent="0" defTabSz="609569" fontAlgn="auto">
              <a:lnSpc>
                <a:spcPts val="4800"/>
              </a:lnSpc>
              <a:spcBef>
                <a:spcPts val="0"/>
              </a:spcBef>
              <a:spcAft>
                <a:spcPts val="0"/>
              </a:spcAft>
              <a:tabLst/>
              <a:defRPr lang="fr-FR" sz="4000" b="1" i="0" u="none" strike="noStrike" cap="all" spc="0" baseline="0">
                <a:solidFill>
                  <a:srgbClr val="14FF11"/>
                </a:solidFill>
                <a:uFillTx/>
                <a:latin typeface="Arial"/>
                <a:cs typeface="Arial"/>
              </a:defRPr>
            </a:lvl1pPr>
          </a:lstStyle>
          <a:p>
            <a:pPr lvl="0"/>
            <a:r>
              <a:rPr lang="fr-FR"/>
              <a:t>Cliquez et modifiez le titre </a:t>
            </a:r>
          </a:p>
        </p:txBody>
      </p:sp>
      <p:sp>
        <p:nvSpPr>
          <p:cNvPr id="9" name="Sous-titre 2"/>
          <p:cNvSpPr txBox="1">
            <a:spLocks noGrp="1"/>
          </p:cNvSpPr>
          <p:nvPr>
            <p:ph type="subTitle" sz="quarter" idx="4294967295"/>
          </p:nvPr>
        </p:nvSpPr>
        <p:spPr>
          <a:xfrm>
            <a:off x="2854793" y="5154965"/>
            <a:ext cx="8352504" cy="614888"/>
          </a:xfrm>
          <a:prstGeom prst="rect">
            <a:avLst/>
          </a:prstGeom>
          <a:noFill/>
          <a:ln>
            <a:noFill/>
          </a:ln>
        </p:spPr>
        <p:txBody>
          <a:bodyPr vert="horz" wrap="square" lIns="91440" tIns="45720" rIns="91440" bIns="45720" anchor="t" anchorCtr="0" compatLnSpc="1">
            <a:noAutofit/>
          </a:bodyPr>
          <a:lstStyle>
            <a:lvl1pPr marL="0" marR="0" lvl="0" indent="0" defTabSz="609569" fontAlgn="auto">
              <a:lnSpc>
                <a:spcPts val="3465"/>
              </a:lnSpc>
              <a:spcBef>
                <a:spcPts val="500"/>
              </a:spcBef>
              <a:spcAft>
                <a:spcPts val="0"/>
              </a:spcAft>
              <a:buNone/>
              <a:tabLst/>
              <a:defRPr lang="fr-FR" sz="2133" b="0" i="0" u="none" strike="noStrike" cap="none" spc="0" baseline="0">
                <a:solidFill>
                  <a:srgbClr val="14FF11"/>
                </a:solidFill>
                <a:uFillTx/>
                <a:latin typeface="Arial"/>
                <a:cs typeface="Arial"/>
              </a:defRPr>
            </a:lvl1pPr>
          </a:lstStyle>
          <a:p>
            <a:pPr lvl="0"/>
            <a:r>
              <a:rPr lang="fr-FR"/>
              <a:t>Cliquez pour modifier le style des sous-titres du masque</a:t>
            </a:r>
          </a:p>
        </p:txBody>
      </p:sp>
      <p:pic>
        <p:nvPicPr>
          <p:cNvPr id="10" name="Imag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091365" y="6032919"/>
            <a:ext cx="1790231" cy="487283"/>
          </a:xfrm>
          <a:prstGeom prst="rect">
            <a:avLst/>
          </a:prstGeom>
          <a:noFill/>
          <a:ln cap="flat">
            <a:noFill/>
          </a:ln>
          <a:effectLst>
            <a:outerShdw dist="22997" dir="5400000" algn="tl">
              <a:srgbClr val="000000">
                <a:alpha val="35000"/>
              </a:srgbClr>
            </a:outerShdw>
          </a:effectLst>
        </p:spPr>
      </p:pic>
    </p:spTree>
    <p:extLst>
      <p:ext uri="{BB962C8B-B14F-4D97-AF65-F5344CB8AC3E}">
        <p14:creationId xmlns:p14="http://schemas.microsoft.com/office/powerpoint/2010/main" val="2011407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hapitre B rose">
    <p:spTree>
      <p:nvGrpSpPr>
        <p:cNvPr id="1" name=""/>
        <p:cNvGrpSpPr/>
        <p:nvPr/>
      </p:nvGrpSpPr>
      <p:grpSpPr>
        <a:xfrm>
          <a:off x="0" y="0"/>
          <a:ext cx="0" cy="0"/>
          <a:chOff x="0" y="0"/>
          <a:chExt cx="0" cy="0"/>
        </a:xfrm>
      </p:grpSpPr>
      <p:pic>
        <p:nvPicPr>
          <p:cNvPr id="2" name="Image 2"/>
          <p:cNvPicPr>
            <a:picLocks noChangeAspect="1"/>
          </p:cNvPicPr>
          <p:nvPr/>
        </p:nvPicPr>
        <p:blipFill>
          <a:blip r:embed="rId2" cstate="email">
            <a:extLst>
              <a:ext uri="{28A0092B-C50C-407E-A947-70E740481C1C}">
                <a14:useLocalDpi xmlns:a14="http://schemas.microsoft.com/office/drawing/2010/main"/>
              </a:ext>
            </a:extLst>
          </a:blip>
          <a:srcRect l="5231" b="-1118"/>
          <a:stretch>
            <a:fillRect/>
          </a:stretch>
        </p:blipFill>
        <p:spPr>
          <a:xfrm>
            <a:off x="0" y="4500941"/>
            <a:ext cx="2361219" cy="2380064"/>
          </a:xfrm>
          <a:prstGeom prst="rect">
            <a:avLst/>
          </a:prstGeom>
          <a:noFill/>
          <a:ln cap="flat">
            <a:noFill/>
          </a:ln>
          <a:effectLst>
            <a:outerShdw dist="22997" dir="5400000" algn="tl">
              <a:srgbClr val="000000">
                <a:alpha val="35000"/>
              </a:srgbClr>
            </a:outerShdw>
          </a:effectLst>
        </p:spPr>
      </p:pic>
      <p:grpSp>
        <p:nvGrpSpPr>
          <p:cNvPr id="3" name="Groupe 1"/>
          <p:cNvGrpSpPr/>
          <p:nvPr/>
        </p:nvGrpSpPr>
        <p:grpSpPr>
          <a:xfrm>
            <a:off x="7312241" y="20069"/>
            <a:ext cx="1282241" cy="1560971"/>
            <a:chOff x="7312239" y="20068"/>
            <a:chExt cx="1282241" cy="1560971"/>
          </a:xfrm>
        </p:grpSpPr>
        <p:pic>
          <p:nvPicPr>
            <p:cNvPr id="4" name="Image 1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3499997">
              <a:off x="7312239" y="21786"/>
              <a:ext cx="626775" cy="1559253"/>
            </a:xfrm>
            <a:prstGeom prst="rect">
              <a:avLst/>
            </a:prstGeom>
            <a:noFill/>
            <a:ln cap="flat">
              <a:noFill/>
            </a:ln>
            <a:effectLst>
              <a:outerShdw dist="22997" dir="5400000" algn="tl">
                <a:srgbClr val="000000">
                  <a:alpha val="35000"/>
                </a:srgbClr>
              </a:outerShdw>
            </a:effectLst>
          </p:spPr>
        </p:pic>
        <p:pic>
          <p:nvPicPr>
            <p:cNvPr id="5" name="Image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8900010">
              <a:off x="7967705" y="20068"/>
              <a:ext cx="626775" cy="1559253"/>
            </a:xfrm>
            <a:prstGeom prst="rect">
              <a:avLst/>
            </a:prstGeom>
            <a:noFill/>
            <a:ln cap="flat">
              <a:noFill/>
            </a:ln>
            <a:effectLst>
              <a:outerShdw dist="22997" dir="5400000" algn="tl">
                <a:srgbClr val="000000">
                  <a:alpha val="35000"/>
                </a:srgbClr>
              </a:outerShdw>
            </a:effectLst>
          </p:spPr>
        </p:pic>
      </p:grpSp>
      <p:pic>
        <p:nvPicPr>
          <p:cNvPr id="6" name="Image 20"/>
          <p:cNvPicPr>
            <a:picLocks noChangeAspect="1"/>
          </p:cNvPicPr>
          <p:nvPr/>
        </p:nvPicPr>
        <p:blipFill>
          <a:blip r:embed="rId2" cstate="email">
            <a:extLst>
              <a:ext uri="{28A0092B-C50C-407E-A947-70E740481C1C}">
                <a14:useLocalDpi xmlns:a14="http://schemas.microsoft.com/office/drawing/2010/main"/>
              </a:ext>
            </a:extLst>
          </a:blip>
          <a:srcRect l="5231" r="70639"/>
          <a:stretch>
            <a:fillRect/>
          </a:stretch>
        </p:blipFill>
        <p:spPr>
          <a:xfrm>
            <a:off x="11593267" y="3347745"/>
            <a:ext cx="598739" cy="2344083"/>
          </a:xfrm>
          <a:prstGeom prst="rect">
            <a:avLst/>
          </a:prstGeom>
          <a:noFill/>
          <a:ln cap="flat">
            <a:noFill/>
          </a:ln>
          <a:effectLst>
            <a:outerShdw dist="22997" dir="5400000" algn="tl">
              <a:srgbClr val="000000">
                <a:alpha val="35000"/>
              </a:srgbClr>
            </a:outerShdw>
          </a:effectLst>
        </p:spPr>
      </p:pic>
      <p:sp>
        <p:nvSpPr>
          <p:cNvPr id="7" name="Espace réservé pour une image  10"/>
          <p:cNvSpPr txBox="1">
            <a:spLocks noGrp="1"/>
          </p:cNvSpPr>
          <p:nvPr>
            <p:ph type="pic" sz="quarter" idx="4294967295"/>
          </p:nvPr>
        </p:nvSpPr>
        <p:spPr>
          <a:xfrm>
            <a:off x="667265" y="1134871"/>
            <a:ext cx="10933480" cy="4634983"/>
          </a:xfrm>
          <a:prstGeom prst="rect">
            <a:avLst/>
          </a:prstGeom>
          <a:noFill/>
          <a:ln>
            <a:noFill/>
          </a:ln>
        </p:spPr>
        <p:txBody>
          <a:bodyPr vert="horz" wrap="square" lIns="91440" tIns="45720" rIns="91440" bIns="45720" anchor="t" anchorCtr="0" compatLnSpc="1">
            <a:noAutofit/>
          </a:bodyPr>
          <a:lstStyle>
            <a:lvl1pPr marL="0" marR="0" lvl="0" indent="0" defTabSz="609569" fontAlgn="auto">
              <a:lnSpc>
                <a:spcPct val="100000"/>
              </a:lnSpc>
              <a:spcBef>
                <a:spcPts val="400"/>
              </a:spcBef>
              <a:spcAft>
                <a:spcPts val="0"/>
              </a:spcAft>
              <a:buNone/>
              <a:tabLst/>
              <a:defRPr lang="fr-FR" sz="1600" b="0" i="0" u="none" strike="noStrike" cap="none" spc="0" baseline="0">
                <a:solidFill>
                  <a:srgbClr val="000000"/>
                </a:solidFill>
                <a:uFillTx/>
                <a:latin typeface="Helvetica"/>
                <a:cs typeface="Helvetica"/>
              </a:defRPr>
            </a:lvl1pPr>
          </a:lstStyle>
          <a:p>
            <a:pPr lvl="0"/>
            <a:r>
              <a:rPr lang="fr-FR"/>
              <a:t>Glissez une image ici ou cliquez sur l’icône au centre</a:t>
            </a:r>
          </a:p>
        </p:txBody>
      </p:sp>
      <p:sp>
        <p:nvSpPr>
          <p:cNvPr id="8" name="Titre 1"/>
          <p:cNvSpPr txBox="1">
            <a:spLocks noGrp="1"/>
          </p:cNvSpPr>
          <p:nvPr>
            <p:ph type="title"/>
          </p:nvPr>
        </p:nvSpPr>
        <p:spPr>
          <a:xfrm>
            <a:off x="2846555" y="4419596"/>
            <a:ext cx="9278901" cy="728941"/>
          </a:xfrm>
          <a:prstGeom prst="rect">
            <a:avLst/>
          </a:prstGeom>
          <a:noFill/>
          <a:ln>
            <a:noFill/>
          </a:ln>
        </p:spPr>
        <p:txBody>
          <a:bodyPr vert="horz" wrap="square" lIns="91440" tIns="45720" rIns="91440" bIns="45720" anchor="b" anchorCtr="0" compatLnSpc="1">
            <a:normAutofit/>
          </a:bodyPr>
          <a:lstStyle>
            <a:lvl1pPr marL="0" marR="0" lvl="0" indent="0" defTabSz="609569" fontAlgn="auto">
              <a:lnSpc>
                <a:spcPts val="4800"/>
              </a:lnSpc>
              <a:spcBef>
                <a:spcPts val="0"/>
              </a:spcBef>
              <a:spcAft>
                <a:spcPts val="0"/>
              </a:spcAft>
              <a:tabLst/>
              <a:defRPr lang="fr-FR" sz="4000" b="1" i="0" u="none" strike="noStrike" cap="all" spc="0" baseline="0">
                <a:solidFill>
                  <a:srgbClr val="FF00FF"/>
                </a:solidFill>
                <a:uFillTx/>
                <a:latin typeface="Arial"/>
                <a:cs typeface="Arial"/>
              </a:defRPr>
            </a:lvl1pPr>
          </a:lstStyle>
          <a:p>
            <a:pPr lvl="0"/>
            <a:r>
              <a:rPr lang="fr-FR"/>
              <a:t>Cliquez et modifiez le titre </a:t>
            </a:r>
          </a:p>
        </p:txBody>
      </p:sp>
      <p:sp>
        <p:nvSpPr>
          <p:cNvPr id="9" name="Sous-titre 2"/>
          <p:cNvSpPr txBox="1">
            <a:spLocks noGrp="1"/>
          </p:cNvSpPr>
          <p:nvPr>
            <p:ph type="subTitle" sz="quarter" idx="4294967295"/>
          </p:nvPr>
        </p:nvSpPr>
        <p:spPr>
          <a:xfrm>
            <a:off x="2854793" y="5154967"/>
            <a:ext cx="8352504" cy="999667"/>
          </a:xfrm>
          <a:prstGeom prst="rect">
            <a:avLst/>
          </a:prstGeom>
          <a:noFill/>
          <a:ln>
            <a:noFill/>
          </a:ln>
        </p:spPr>
        <p:txBody>
          <a:bodyPr vert="horz" wrap="square" lIns="91440" tIns="45720" rIns="91440" bIns="45720" anchor="t" anchorCtr="0" compatLnSpc="1">
            <a:noAutofit/>
          </a:bodyPr>
          <a:lstStyle>
            <a:lvl1pPr marL="0" marR="0" lvl="0" indent="0" defTabSz="609569" fontAlgn="auto">
              <a:lnSpc>
                <a:spcPts val="3465"/>
              </a:lnSpc>
              <a:spcBef>
                <a:spcPts val="500"/>
              </a:spcBef>
              <a:spcAft>
                <a:spcPts val="0"/>
              </a:spcAft>
              <a:buNone/>
              <a:tabLst/>
              <a:defRPr lang="fr-FR" sz="2133" b="0" i="0" u="none" strike="noStrike" cap="none" spc="0" baseline="0">
                <a:solidFill>
                  <a:srgbClr val="FF00FF"/>
                </a:solidFill>
                <a:uFillTx/>
                <a:latin typeface="Arial"/>
                <a:cs typeface="Arial"/>
              </a:defRPr>
            </a:lvl1pPr>
          </a:lstStyle>
          <a:p>
            <a:pPr lvl="0"/>
            <a:r>
              <a:rPr lang="fr-FR"/>
              <a:t>Cliquez pour modifier le style des sous-titres du masque</a:t>
            </a:r>
          </a:p>
        </p:txBody>
      </p:sp>
      <p:pic>
        <p:nvPicPr>
          <p:cNvPr id="10" name="Image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083125" y="6026482"/>
            <a:ext cx="1813867" cy="493711"/>
          </a:xfrm>
          <a:prstGeom prst="rect">
            <a:avLst/>
          </a:prstGeom>
          <a:noFill/>
          <a:ln cap="flat">
            <a:noFill/>
          </a:ln>
          <a:effectLst>
            <a:outerShdw dist="22997" dir="5400000" algn="tl">
              <a:srgbClr val="000000">
                <a:alpha val="35000"/>
              </a:srgbClr>
            </a:outerShdw>
          </a:effectLst>
        </p:spPr>
      </p:pic>
    </p:spTree>
    <p:extLst>
      <p:ext uri="{BB962C8B-B14F-4D97-AF65-F5344CB8AC3E}">
        <p14:creationId xmlns:p14="http://schemas.microsoft.com/office/powerpoint/2010/main" val="24148041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hapitre B ciel">
    <p:spTree>
      <p:nvGrpSpPr>
        <p:cNvPr id="1" name=""/>
        <p:cNvGrpSpPr/>
        <p:nvPr/>
      </p:nvGrpSpPr>
      <p:grpSpPr>
        <a:xfrm>
          <a:off x="0" y="0"/>
          <a:ext cx="0" cy="0"/>
          <a:chOff x="0" y="0"/>
          <a:chExt cx="0" cy="0"/>
        </a:xfrm>
      </p:grpSpPr>
      <p:pic>
        <p:nvPicPr>
          <p:cNvPr id="2" name="Image 2"/>
          <p:cNvPicPr>
            <a:picLocks noChangeAspect="1"/>
          </p:cNvPicPr>
          <p:nvPr/>
        </p:nvPicPr>
        <p:blipFill>
          <a:blip r:embed="rId2" cstate="email">
            <a:extLst>
              <a:ext uri="{28A0092B-C50C-407E-A947-70E740481C1C}">
                <a14:useLocalDpi xmlns:a14="http://schemas.microsoft.com/office/drawing/2010/main"/>
              </a:ext>
            </a:extLst>
          </a:blip>
          <a:srcRect l="5650"/>
          <a:stretch>
            <a:fillRect/>
          </a:stretch>
        </p:blipFill>
        <p:spPr>
          <a:xfrm>
            <a:off x="-7589" y="4455533"/>
            <a:ext cx="2391640" cy="2394612"/>
          </a:xfrm>
          <a:prstGeom prst="rect">
            <a:avLst/>
          </a:prstGeom>
          <a:noFill/>
          <a:ln cap="flat">
            <a:noFill/>
          </a:ln>
          <a:effectLst>
            <a:outerShdw dist="22997" dir="5400000" algn="tl">
              <a:srgbClr val="000000">
                <a:alpha val="35000"/>
              </a:srgbClr>
            </a:outerShdw>
          </a:effectLst>
        </p:spPr>
      </p:pic>
      <p:grpSp>
        <p:nvGrpSpPr>
          <p:cNvPr id="3" name="Grouper 1"/>
          <p:cNvGrpSpPr/>
          <p:nvPr/>
        </p:nvGrpSpPr>
        <p:grpSpPr>
          <a:xfrm>
            <a:off x="7280555" y="6316"/>
            <a:ext cx="1313587" cy="1591037"/>
            <a:chOff x="7280555" y="6315"/>
            <a:chExt cx="1313586" cy="1591037"/>
          </a:xfrm>
        </p:grpSpPr>
        <p:pic>
          <p:nvPicPr>
            <p:cNvPr id="4" name="Imag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3499997">
              <a:off x="7280555" y="6315"/>
              <a:ext cx="639558" cy="1591037"/>
            </a:xfrm>
            <a:prstGeom prst="rect">
              <a:avLst/>
            </a:prstGeom>
            <a:noFill/>
            <a:ln cap="flat">
              <a:noFill/>
            </a:ln>
            <a:effectLst>
              <a:outerShdw dist="22997" dir="5400000" algn="tl">
                <a:srgbClr val="000000">
                  <a:alpha val="35000"/>
                </a:srgbClr>
              </a:outerShdw>
            </a:effectLst>
          </p:spPr>
        </p:pic>
        <p:pic>
          <p:nvPicPr>
            <p:cNvPr id="5" name="Imag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8900010">
              <a:off x="7954583" y="6315"/>
              <a:ext cx="639558" cy="1591037"/>
            </a:xfrm>
            <a:prstGeom prst="rect">
              <a:avLst/>
            </a:prstGeom>
            <a:noFill/>
            <a:ln cap="flat">
              <a:noFill/>
            </a:ln>
            <a:effectLst>
              <a:outerShdw dist="22997" dir="5400000" algn="tl">
                <a:srgbClr val="000000">
                  <a:alpha val="35000"/>
                </a:srgbClr>
              </a:outerShdw>
            </a:effectLst>
          </p:spPr>
        </p:pic>
      </p:grpSp>
      <p:pic>
        <p:nvPicPr>
          <p:cNvPr id="6" name="Image 17"/>
          <p:cNvPicPr>
            <a:picLocks noChangeAspect="1"/>
          </p:cNvPicPr>
          <p:nvPr/>
        </p:nvPicPr>
        <p:blipFill>
          <a:blip r:embed="rId2" cstate="email">
            <a:extLst>
              <a:ext uri="{28A0092B-C50C-407E-A947-70E740481C1C}">
                <a14:useLocalDpi xmlns:a14="http://schemas.microsoft.com/office/drawing/2010/main"/>
              </a:ext>
            </a:extLst>
          </a:blip>
          <a:srcRect l="5650" r="69984"/>
          <a:stretch>
            <a:fillRect/>
          </a:stretch>
        </p:blipFill>
        <p:spPr>
          <a:xfrm>
            <a:off x="11600745" y="3370835"/>
            <a:ext cx="591251" cy="2292208"/>
          </a:xfrm>
          <a:prstGeom prst="rect">
            <a:avLst/>
          </a:prstGeom>
          <a:noFill/>
          <a:ln cap="flat">
            <a:noFill/>
          </a:ln>
          <a:effectLst>
            <a:outerShdw dist="22997" dir="5400000" algn="tl">
              <a:srgbClr val="000000">
                <a:alpha val="35000"/>
              </a:srgbClr>
            </a:outerShdw>
          </a:effectLst>
        </p:spPr>
      </p:pic>
      <p:sp>
        <p:nvSpPr>
          <p:cNvPr id="7" name="Espace réservé pour une image  10"/>
          <p:cNvSpPr txBox="1">
            <a:spLocks noGrp="1"/>
          </p:cNvSpPr>
          <p:nvPr>
            <p:ph type="pic" sz="quarter" idx="4294967295"/>
          </p:nvPr>
        </p:nvSpPr>
        <p:spPr>
          <a:xfrm>
            <a:off x="667265" y="1134871"/>
            <a:ext cx="10933480" cy="4634983"/>
          </a:xfrm>
          <a:prstGeom prst="rect">
            <a:avLst/>
          </a:prstGeom>
          <a:noFill/>
          <a:ln>
            <a:noFill/>
          </a:ln>
        </p:spPr>
        <p:txBody>
          <a:bodyPr vert="horz" wrap="square" lIns="91440" tIns="45720" rIns="91440" bIns="45720" anchor="t" anchorCtr="0" compatLnSpc="1">
            <a:noAutofit/>
          </a:bodyPr>
          <a:lstStyle>
            <a:lvl1pPr marL="0" marR="0" lvl="0" indent="0" defTabSz="609569" fontAlgn="auto">
              <a:lnSpc>
                <a:spcPct val="100000"/>
              </a:lnSpc>
              <a:spcBef>
                <a:spcPts val="400"/>
              </a:spcBef>
              <a:spcAft>
                <a:spcPts val="0"/>
              </a:spcAft>
              <a:buNone/>
              <a:tabLst/>
              <a:defRPr lang="fr-FR" sz="1600" b="0" i="0" u="none" strike="noStrike" cap="none" spc="0" baseline="0">
                <a:solidFill>
                  <a:srgbClr val="000000"/>
                </a:solidFill>
                <a:uFillTx/>
                <a:latin typeface="Helvetica"/>
                <a:cs typeface="Helvetica"/>
              </a:defRPr>
            </a:lvl1pPr>
          </a:lstStyle>
          <a:p>
            <a:pPr lvl="0"/>
            <a:r>
              <a:rPr lang="fr-FR"/>
              <a:t>Glissez une image ici ou cliquez sur l’icône au centre</a:t>
            </a:r>
          </a:p>
        </p:txBody>
      </p:sp>
      <p:sp>
        <p:nvSpPr>
          <p:cNvPr id="8" name="Titre 1"/>
          <p:cNvSpPr txBox="1">
            <a:spLocks noGrp="1"/>
          </p:cNvSpPr>
          <p:nvPr>
            <p:ph type="title"/>
          </p:nvPr>
        </p:nvSpPr>
        <p:spPr>
          <a:xfrm>
            <a:off x="2843391" y="4426026"/>
            <a:ext cx="9278901" cy="728941"/>
          </a:xfrm>
          <a:prstGeom prst="rect">
            <a:avLst/>
          </a:prstGeom>
          <a:noFill/>
          <a:ln>
            <a:noFill/>
          </a:ln>
        </p:spPr>
        <p:txBody>
          <a:bodyPr vert="horz" wrap="square" lIns="91440" tIns="45720" rIns="91440" bIns="45720" anchor="b" anchorCtr="0" compatLnSpc="1">
            <a:normAutofit/>
          </a:bodyPr>
          <a:lstStyle>
            <a:lvl1pPr marL="0" marR="0" lvl="0" indent="0" defTabSz="609569" fontAlgn="auto">
              <a:lnSpc>
                <a:spcPts val="4800"/>
              </a:lnSpc>
              <a:spcBef>
                <a:spcPts val="0"/>
              </a:spcBef>
              <a:spcAft>
                <a:spcPts val="0"/>
              </a:spcAft>
              <a:tabLst/>
              <a:defRPr lang="fr-FR" sz="4000" b="1" i="0" u="none" strike="noStrike" cap="all" spc="0" baseline="0">
                <a:solidFill>
                  <a:srgbClr val="00FDFF"/>
                </a:solidFill>
                <a:uFillTx/>
                <a:latin typeface="Arial"/>
                <a:cs typeface="Arial"/>
              </a:defRPr>
            </a:lvl1pPr>
          </a:lstStyle>
          <a:p>
            <a:pPr lvl="0"/>
            <a:r>
              <a:rPr lang="fr-FR"/>
              <a:t>Cliquez et modifiez le titre </a:t>
            </a:r>
          </a:p>
        </p:txBody>
      </p:sp>
      <p:sp>
        <p:nvSpPr>
          <p:cNvPr id="9" name="Sous-titre 2"/>
          <p:cNvSpPr txBox="1">
            <a:spLocks noGrp="1"/>
          </p:cNvSpPr>
          <p:nvPr>
            <p:ph type="subTitle" sz="quarter" idx="4294967295"/>
          </p:nvPr>
        </p:nvSpPr>
        <p:spPr>
          <a:xfrm>
            <a:off x="2854793" y="5154967"/>
            <a:ext cx="8352504" cy="999667"/>
          </a:xfrm>
          <a:prstGeom prst="rect">
            <a:avLst/>
          </a:prstGeom>
          <a:noFill/>
          <a:ln>
            <a:noFill/>
          </a:ln>
        </p:spPr>
        <p:txBody>
          <a:bodyPr vert="horz" wrap="square" lIns="91440" tIns="45720" rIns="91440" bIns="45720" anchor="t" anchorCtr="0" compatLnSpc="1">
            <a:noAutofit/>
          </a:bodyPr>
          <a:lstStyle>
            <a:lvl1pPr marL="0" marR="0" lvl="0" indent="0" defTabSz="609569" fontAlgn="auto">
              <a:lnSpc>
                <a:spcPts val="3465"/>
              </a:lnSpc>
              <a:spcBef>
                <a:spcPts val="500"/>
              </a:spcBef>
              <a:spcAft>
                <a:spcPts val="0"/>
              </a:spcAft>
              <a:buNone/>
              <a:tabLst/>
              <a:defRPr lang="fr-FR" sz="2133" b="0" i="0" u="none" strike="noStrike" cap="none" spc="0" baseline="0">
                <a:solidFill>
                  <a:srgbClr val="00FDFF"/>
                </a:solidFill>
                <a:uFillTx/>
                <a:latin typeface="Arial"/>
                <a:cs typeface="Arial"/>
              </a:defRPr>
            </a:lvl1pPr>
          </a:lstStyle>
          <a:p>
            <a:pPr lvl="0"/>
            <a:r>
              <a:rPr lang="fr-FR"/>
              <a:t>Cliquez pour modifier le style des sous-titres du masque</a:t>
            </a:r>
          </a:p>
        </p:txBody>
      </p:sp>
      <p:pic>
        <p:nvPicPr>
          <p:cNvPr id="10" name="Imag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081296" y="6025987"/>
            <a:ext cx="1815696" cy="494215"/>
          </a:xfrm>
          <a:prstGeom prst="rect">
            <a:avLst/>
          </a:prstGeom>
          <a:noFill/>
          <a:ln cap="flat">
            <a:noFill/>
          </a:ln>
          <a:effectLst>
            <a:outerShdw dist="22997" dir="5400000" algn="tl">
              <a:srgbClr val="000000">
                <a:alpha val="35000"/>
              </a:srgbClr>
            </a:outerShdw>
          </a:effectLst>
        </p:spPr>
      </p:pic>
    </p:spTree>
    <p:extLst>
      <p:ext uri="{BB962C8B-B14F-4D97-AF65-F5344CB8AC3E}">
        <p14:creationId xmlns:p14="http://schemas.microsoft.com/office/powerpoint/2010/main" val="4906788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hapitre C bleu">
    <p:spTree>
      <p:nvGrpSpPr>
        <p:cNvPr id="1" name=""/>
        <p:cNvGrpSpPr/>
        <p:nvPr/>
      </p:nvGrpSpPr>
      <p:grpSpPr>
        <a:xfrm>
          <a:off x="0" y="0"/>
          <a:ext cx="0" cy="0"/>
          <a:chOff x="0" y="0"/>
          <a:chExt cx="0" cy="0"/>
        </a:xfrm>
      </p:grpSpPr>
      <p:sp>
        <p:nvSpPr>
          <p:cNvPr id="2" name="Espace réservé pour une image  10"/>
          <p:cNvSpPr txBox="1">
            <a:spLocks noGrp="1"/>
          </p:cNvSpPr>
          <p:nvPr>
            <p:ph type="pic" sz="quarter" idx="4294967295"/>
          </p:nvPr>
        </p:nvSpPr>
        <p:spPr>
          <a:xfrm>
            <a:off x="0" y="0"/>
            <a:ext cx="5329040" cy="6858000"/>
          </a:xfrm>
          <a:prstGeom prst="rect">
            <a:avLst/>
          </a:prstGeom>
          <a:noFill/>
          <a:ln>
            <a:noFill/>
          </a:ln>
        </p:spPr>
        <p:txBody>
          <a:bodyPr vert="horz" wrap="square" lIns="91440" tIns="45720" rIns="91440" bIns="45720" anchor="t" anchorCtr="0" compatLnSpc="1">
            <a:noAutofit/>
          </a:bodyPr>
          <a:lstStyle>
            <a:lvl1pPr marL="0" marR="0" lvl="0" indent="0" defTabSz="609569" fontAlgn="auto">
              <a:lnSpc>
                <a:spcPct val="100000"/>
              </a:lnSpc>
              <a:spcBef>
                <a:spcPts val="400"/>
              </a:spcBef>
              <a:spcAft>
                <a:spcPts val="0"/>
              </a:spcAft>
              <a:buNone/>
              <a:tabLst/>
              <a:defRPr lang="fr-FR" sz="1600" b="0" i="0" u="none" strike="noStrike" cap="none" spc="0" baseline="0">
                <a:solidFill>
                  <a:srgbClr val="000000"/>
                </a:solidFill>
                <a:uFillTx/>
                <a:latin typeface="Helvetica"/>
                <a:cs typeface="Helvetica"/>
              </a:defRPr>
            </a:lvl1pPr>
          </a:lstStyle>
          <a:p>
            <a:pPr lvl="0"/>
            <a:r>
              <a:rPr lang="fr-FR"/>
              <a:t>Glissez une image ici ou cliquez sur l’icône au centre</a:t>
            </a:r>
          </a:p>
        </p:txBody>
      </p:sp>
      <p:sp>
        <p:nvSpPr>
          <p:cNvPr id="3" name="Rectangle 2"/>
          <p:cNvSpPr/>
          <p:nvPr/>
        </p:nvSpPr>
        <p:spPr>
          <a:xfrm>
            <a:off x="5329041" y="0"/>
            <a:ext cx="6964564" cy="6858000"/>
          </a:xfrm>
          <a:prstGeom prst="rect">
            <a:avLst/>
          </a:prstGeom>
          <a:solidFill>
            <a:srgbClr val="0A00FF"/>
          </a:solidFill>
          <a:ln w="9528" cap="flat">
            <a:solidFill>
              <a:srgbClr val="0A6DC6"/>
            </a:solidFill>
            <a:prstDash val="solid"/>
            <a:miter/>
          </a:ln>
          <a:effectLst>
            <a:outerShdw dist="22997" dir="5400000" algn="tl">
              <a:srgbClr val="000000">
                <a:alpha val="35000"/>
              </a:srgbClr>
            </a:outerShdw>
          </a:effectLst>
        </p:spPr>
        <p:txBody>
          <a:bodyPr vert="horz" wrap="square" lIns="91440" tIns="45720" rIns="91440" bIns="45720" anchor="ctr" anchorCtr="1" compatLnSpc="1">
            <a:noAutofit/>
          </a:bodyPr>
          <a:lstStyle/>
          <a:p>
            <a:pPr algn="ctr" defTabSz="609569">
              <a:defRPr sz="1800" b="0" i="0" u="none" strike="noStrike" kern="0" cap="none" spc="0" baseline="0">
                <a:solidFill>
                  <a:srgbClr val="000000"/>
                </a:solidFill>
                <a:uFillTx/>
              </a:defRPr>
            </a:pPr>
            <a:endParaRPr lang="fr-FR" sz="2400">
              <a:solidFill>
                <a:srgbClr val="000027"/>
              </a:solidFill>
              <a:latin typeface="Arial"/>
            </a:endParaRPr>
          </a:p>
        </p:txBody>
      </p:sp>
      <p:sp>
        <p:nvSpPr>
          <p:cNvPr id="4" name="Titre 1"/>
          <p:cNvSpPr txBox="1">
            <a:spLocks noGrp="1"/>
          </p:cNvSpPr>
          <p:nvPr>
            <p:ph type="title"/>
          </p:nvPr>
        </p:nvSpPr>
        <p:spPr>
          <a:xfrm>
            <a:off x="5596265" y="1143284"/>
            <a:ext cx="6130128" cy="2038819"/>
          </a:xfrm>
          <a:prstGeom prst="rect">
            <a:avLst/>
          </a:prstGeom>
          <a:noFill/>
          <a:ln>
            <a:noFill/>
          </a:ln>
        </p:spPr>
        <p:txBody>
          <a:bodyPr vert="horz" wrap="square" lIns="91440" tIns="45720" rIns="91440" bIns="45720" anchor="b" anchorCtr="0" compatLnSpc="1">
            <a:normAutofit/>
          </a:bodyPr>
          <a:lstStyle>
            <a:lvl1pPr marL="0" marR="0" lvl="0" indent="0" defTabSz="609569" fontAlgn="auto">
              <a:lnSpc>
                <a:spcPts val="4800"/>
              </a:lnSpc>
              <a:spcBef>
                <a:spcPts val="0"/>
              </a:spcBef>
              <a:spcAft>
                <a:spcPts val="0"/>
              </a:spcAft>
              <a:tabLst/>
              <a:defRPr lang="fr-FR" sz="4000" b="1" i="0" u="none" strike="noStrike" cap="all" spc="0" baseline="0">
                <a:solidFill>
                  <a:srgbClr val="FFFFFF"/>
                </a:solidFill>
                <a:uFillTx/>
                <a:latin typeface="Arial"/>
                <a:cs typeface="Arial"/>
              </a:defRPr>
            </a:lvl1pPr>
          </a:lstStyle>
          <a:p>
            <a:pPr lvl="0"/>
            <a:r>
              <a:rPr lang="fr-FR"/>
              <a:t>Cliquez et modifiez le titre </a:t>
            </a:r>
          </a:p>
        </p:txBody>
      </p:sp>
      <p:sp>
        <p:nvSpPr>
          <p:cNvPr id="5" name="Sous-titre 2"/>
          <p:cNvSpPr txBox="1">
            <a:spLocks noGrp="1"/>
          </p:cNvSpPr>
          <p:nvPr>
            <p:ph type="subTitle" sz="quarter" idx="4294967295"/>
          </p:nvPr>
        </p:nvSpPr>
        <p:spPr>
          <a:xfrm>
            <a:off x="5587057" y="3434193"/>
            <a:ext cx="6130128" cy="1752603"/>
          </a:xfrm>
          <a:prstGeom prst="rect">
            <a:avLst/>
          </a:prstGeom>
          <a:noFill/>
          <a:ln>
            <a:noFill/>
          </a:ln>
        </p:spPr>
        <p:txBody>
          <a:bodyPr vert="horz" wrap="square" lIns="91440" tIns="45720" rIns="91440" bIns="45720" anchor="t" anchorCtr="0" compatLnSpc="1">
            <a:noAutofit/>
          </a:bodyPr>
          <a:lstStyle>
            <a:lvl1pPr marL="0" marR="0" lvl="0" indent="0" defTabSz="609569" fontAlgn="auto">
              <a:lnSpc>
                <a:spcPts val="3465"/>
              </a:lnSpc>
              <a:spcBef>
                <a:spcPts val="500"/>
              </a:spcBef>
              <a:spcAft>
                <a:spcPts val="0"/>
              </a:spcAft>
              <a:buNone/>
              <a:tabLst/>
              <a:defRPr lang="fr-FR" sz="2133" b="0" i="0" u="none" strike="noStrike" cap="none" spc="0" baseline="0">
                <a:solidFill>
                  <a:srgbClr val="FFFFFF"/>
                </a:solidFill>
                <a:uFillTx/>
                <a:latin typeface="Arial"/>
                <a:cs typeface="Arial"/>
              </a:defRPr>
            </a:lvl1pPr>
          </a:lstStyle>
          <a:p>
            <a:pPr lvl="0"/>
            <a:r>
              <a:rPr lang="fr-FR"/>
              <a:t>Cliquez pour modifier le style des sous-titres du masque</a:t>
            </a:r>
          </a:p>
        </p:txBody>
      </p:sp>
      <p:pic>
        <p:nvPicPr>
          <p:cNvPr id="6" name="Image 2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13">
            <a:off x="5321369" y="-1999370"/>
            <a:ext cx="3762353" cy="3762353"/>
          </a:xfrm>
          <a:prstGeom prst="rect">
            <a:avLst/>
          </a:prstGeom>
          <a:noFill/>
          <a:ln cap="flat">
            <a:noFill/>
          </a:ln>
          <a:effectLst>
            <a:outerShdw dist="22997" dir="5400000" algn="tl">
              <a:srgbClr val="000000">
                <a:alpha val="35000"/>
              </a:srgbClr>
            </a:outerShdw>
          </a:effectLst>
        </p:spPr>
      </p:pic>
      <p:pic>
        <p:nvPicPr>
          <p:cNvPr id="7" name="Imag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36224" y="3375499"/>
            <a:ext cx="3482501" cy="3482501"/>
          </a:xfrm>
          <a:prstGeom prst="rect">
            <a:avLst/>
          </a:prstGeom>
          <a:noFill/>
          <a:ln cap="flat">
            <a:noFill/>
          </a:ln>
          <a:effectLst>
            <a:outerShdw dist="22997" dir="5400000" algn="tl">
              <a:srgbClr val="000000">
                <a:alpha val="35000"/>
              </a:srgbClr>
            </a:outerShdw>
          </a:effectLst>
        </p:spPr>
      </p:pic>
      <p:pic>
        <p:nvPicPr>
          <p:cNvPr id="8" name="Image 3"/>
          <p:cNvPicPr>
            <a:picLocks noChangeAspect="1"/>
          </p:cNvPicPr>
          <p:nvPr/>
        </p:nvPicPr>
        <p:blipFill>
          <a:blip r:embed="rId4"/>
          <a:stretch>
            <a:fillRect/>
          </a:stretch>
        </p:blipFill>
        <p:spPr>
          <a:xfrm>
            <a:off x="8855452" y="5632933"/>
            <a:ext cx="2861733" cy="778931"/>
          </a:xfrm>
          <a:prstGeom prst="rect">
            <a:avLst/>
          </a:prstGeom>
          <a:noFill/>
          <a:ln cap="flat">
            <a:noFill/>
          </a:ln>
          <a:effectLst>
            <a:outerShdw dist="22997" dir="5400000" algn="tl">
              <a:srgbClr val="000000">
                <a:alpha val="35000"/>
              </a:srgbClr>
            </a:outerShdw>
          </a:effectLst>
        </p:spPr>
      </p:pic>
    </p:spTree>
    <p:extLst>
      <p:ext uri="{BB962C8B-B14F-4D97-AF65-F5344CB8AC3E}">
        <p14:creationId xmlns:p14="http://schemas.microsoft.com/office/powerpoint/2010/main" val="40900886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hapitre C vert">
    <p:spTree>
      <p:nvGrpSpPr>
        <p:cNvPr id="1" name=""/>
        <p:cNvGrpSpPr/>
        <p:nvPr/>
      </p:nvGrpSpPr>
      <p:grpSpPr>
        <a:xfrm>
          <a:off x="0" y="0"/>
          <a:ext cx="0" cy="0"/>
          <a:chOff x="0" y="0"/>
          <a:chExt cx="0" cy="0"/>
        </a:xfrm>
      </p:grpSpPr>
      <p:sp>
        <p:nvSpPr>
          <p:cNvPr id="2" name="Espace réservé pour une image  10"/>
          <p:cNvSpPr txBox="1">
            <a:spLocks noGrp="1"/>
          </p:cNvSpPr>
          <p:nvPr>
            <p:ph type="pic" sz="quarter" idx="4294967295"/>
          </p:nvPr>
        </p:nvSpPr>
        <p:spPr>
          <a:xfrm>
            <a:off x="0" y="0"/>
            <a:ext cx="5329040" cy="6858000"/>
          </a:xfrm>
          <a:prstGeom prst="rect">
            <a:avLst/>
          </a:prstGeom>
          <a:noFill/>
          <a:ln>
            <a:noFill/>
          </a:ln>
        </p:spPr>
        <p:txBody>
          <a:bodyPr vert="horz" wrap="square" lIns="91440" tIns="45720" rIns="91440" bIns="45720" anchor="t" anchorCtr="0" compatLnSpc="1">
            <a:noAutofit/>
          </a:bodyPr>
          <a:lstStyle>
            <a:lvl1pPr marL="0" marR="0" lvl="0" indent="0" defTabSz="609569" fontAlgn="auto">
              <a:lnSpc>
                <a:spcPct val="100000"/>
              </a:lnSpc>
              <a:spcBef>
                <a:spcPts val="400"/>
              </a:spcBef>
              <a:spcAft>
                <a:spcPts val="0"/>
              </a:spcAft>
              <a:buNone/>
              <a:tabLst/>
              <a:defRPr lang="fr-FR" sz="1600" b="0" i="0" u="none" strike="noStrike" cap="none" spc="0" baseline="0">
                <a:solidFill>
                  <a:srgbClr val="000000"/>
                </a:solidFill>
                <a:uFillTx/>
                <a:latin typeface="Helvetica"/>
                <a:cs typeface="Helvetica"/>
              </a:defRPr>
            </a:lvl1pPr>
          </a:lstStyle>
          <a:p>
            <a:pPr lvl="0"/>
            <a:r>
              <a:rPr lang="fr-FR"/>
              <a:t>Glissez une image ici ou cliquez sur l’icône au centre</a:t>
            </a:r>
          </a:p>
        </p:txBody>
      </p:sp>
      <p:sp>
        <p:nvSpPr>
          <p:cNvPr id="3" name="Rectangle 2"/>
          <p:cNvSpPr/>
          <p:nvPr/>
        </p:nvSpPr>
        <p:spPr>
          <a:xfrm>
            <a:off x="5329041" y="0"/>
            <a:ext cx="6964564" cy="6858000"/>
          </a:xfrm>
          <a:prstGeom prst="rect">
            <a:avLst/>
          </a:prstGeom>
          <a:solidFill>
            <a:srgbClr val="14FF11"/>
          </a:solidFill>
          <a:ln cap="flat">
            <a:noFill/>
            <a:prstDash val="solid"/>
          </a:ln>
          <a:effectLst>
            <a:outerShdw dist="22997" dir="5400000" algn="tl">
              <a:srgbClr val="000000">
                <a:alpha val="35000"/>
              </a:srgbClr>
            </a:outerShdw>
          </a:effectLst>
        </p:spPr>
        <p:txBody>
          <a:bodyPr vert="horz" wrap="square" lIns="91440" tIns="45720" rIns="91440" bIns="45720" anchor="ctr" anchorCtr="1" compatLnSpc="1">
            <a:noAutofit/>
          </a:bodyPr>
          <a:lstStyle/>
          <a:p>
            <a:pPr algn="ctr" defTabSz="609569">
              <a:defRPr sz="1800" b="0" i="0" u="none" strike="noStrike" kern="0" cap="none" spc="0" baseline="0">
                <a:solidFill>
                  <a:srgbClr val="000000"/>
                </a:solidFill>
                <a:uFillTx/>
              </a:defRPr>
            </a:pPr>
            <a:r>
              <a:rPr lang="fr-FR" sz="2400">
                <a:solidFill>
                  <a:srgbClr val="000027"/>
                </a:solidFill>
                <a:latin typeface="Arial"/>
              </a:rPr>
              <a:t>i</a:t>
            </a:r>
          </a:p>
        </p:txBody>
      </p:sp>
      <p:sp>
        <p:nvSpPr>
          <p:cNvPr id="4" name="Titre 1"/>
          <p:cNvSpPr txBox="1">
            <a:spLocks noGrp="1"/>
          </p:cNvSpPr>
          <p:nvPr>
            <p:ph type="title"/>
          </p:nvPr>
        </p:nvSpPr>
        <p:spPr>
          <a:xfrm>
            <a:off x="5587057" y="1268473"/>
            <a:ext cx="6130128" cy="2038819"/>
          </a:xfrm>
          <a:prstGeom prst="rect">
            <a:avLst/>
          </a:prstGeom>
          <a:noFill/>
          <a:ln>
            <a:noFill/>
          </a:ln>
        </p:spPr>
        <p:txBody>
          <a:bodyPr vert="horz" wrap="square" lIns="91440" tIns="45720" rIns="91440" bIns="45720" anchor="b" anchorCtr="0" compatLnSpc="1">
            <a:normAutofit/>
          </a:bodyPr>
          <a:lstStyle>
            <a:lvl1pPr marL="0" marR="0" lvl="0" indent="0" defTabSz="609569" fontAlgn="auto">
              <a:lnSpc>
                <a:spcPts val="4800"/>
              </a:lnSpc>
              <a:spcBef>
                <a:spcPts val="0"/>
              </a:spcBef>
              <a:spcAft>
                <a:spcPts val="0"/>
              </a:spcAft>
              <a:tabLst/>
              <a:defRPr lang="fr-FR" sz="4000" b="1" i="0" u="none" strike="noStrike" cap="all" spc="0" baseline="0">
                <a:solidFill>
                  <a:srgbClr val="FFFFFF"/>
                </a:solidFill>
                <a:uFillTx/>
                <a:latin typeface="Arial"/>
                <a:cs typeface="Arial"/>
              </a:defRPr>
            </a:lvl1pPr>
          </a:lstStyle>
          <a:p>
            <a:pPr lvl="0"/>
            <a:r>
              <a:rPr lang="fr-FR"/>
              <a:t>Cliquez et modifiez le titre </a:t>
            </a:r>
          </a:p>
        </p:txBody>
      </p:sp>
      <p:sp>
        <p:nvSpPr>
          <p:cNvPr id="5" name="Sous-titre 2"/>
          <p:cNvSpPr txBox="1">
            <a:spLocks noGrp="1"/>
          </p:cNvSpPr>
          <p:nvPr>
            <p:ph type="subTitle" sz="quarter" idx="4294967295"/>
          </p:nvPr>
        </p:nvSpPr>
        <p:spPr>
          <a:xfrm>
            <a:off x="5587057" y="3434193"/>
            <a:ext cx="6130128" cy="1752603"/>
          </a:xfrm>
          <a:prstGeom prst="rect">
            <a:avLst/>
          </a:prstGeom>
          <a:noFill/>
          <a:ln>
            <a:noFill/>
          </a:ln>
        </p:spPr>
        <p:txBody>
          <a:bodyPr vert="horz" wrap="square" lIns="91440" tIns="45720" rIns="91440" bIns="45720" anchor="t" anchorCtr="0" compatLnSpc="1">
            <a:noAutofit/>
          </a:bodyPr>
          <a:lstStyle>
            <a:lvl1pPr marL="0" marR="0" lvl="0" indent="0" defTabSz="609569" fontAlgn="auto">
              <a:lnSpc>
                <a:spcPts val="3465"/>
              </a:lnSpc>
              <a:spcBef>
                <a:spcPts val="500"/>
              </a:spcBef>
              <a:spcAft>
                <a:spcPts val="0"/>
              </a:spcAft>
              <a:buNone/>
              <a:tabLst/>
              <a:defRPr lang="fr-FR" sz="2133" b="0" i="0" u="none" strike="noStrike" cap="none" spc="0" baseline="0">
                <a:solidFill>
                  <a:srgbClr val="FFFFFF"/>
                </a:solidFill>
                <a:uFillTx/>
                <a:latin typeface="Arial"/>
                <a:cs typeface="Arial"/>
              </a:defRPr>
            </a:lvl1pPr>
          </a:lstStyle>
          <a:p>
            <a:pPr lvl="0"/>
            <a:r>
              <a:rPr lang="fr-FR"/>
              <a:t>Cliquez pour modifier le style des sous-titres du masque</a:t>
            </a:r>
          </a:p>
        </p:txBody>
      </p:sp>
      <p:pic>
        <p:nvPicPr>
          <p:cNvPr id="6" name="Image 2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13">
            <a:off x="5329041" y="-2015975"/>
            <a:ext cx="3762353" cy="3762353"/>
          </a:xfrm>
          <a:prstGeom prst="rect">
            <a:avLst/>
          </a:prstGeom>
          <a:noFill/>
          <a:ln cap="flat">
            <a:noFill/>
          </a:ln>
          <a:effectLst>
            <a:outerShdw dist="22997" dir="5400000" algn="tl">
              <a:srgbClr val="000000">
                <a:alpha val="35000"/>
              </a:srgbClr>
            </a:outerShdw>
          </a:effectLst>
        </p:spPr>
      </p:pic>
      <p:pic>
        <p:nvPicPr>
          <p:cNvPr id="7" name="Imag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33911" y="3307293"/>
            <a:ext cx="3550707" cy="3550707"/>
          </a:xfrm>
          <a:prstGeom prst="rect">
            <a:avLst/>
          </a:prstGeom>
          <a:noFill/>
          <a:ln cap="flat">
            <a:noFill/>
          </a:ln>
          <a:effectLst>
            <a:outerShdw dist="22997" dir="5400000" algn="tl">
              <a:srgbClr val="000000">
                <a:alpha val="35000"/>
              </a:srgbClr>
            </a:outerShdw>
          </a:effectLst>
        </p:spPr>
      </p:pic>
      <p:pic>
        <p:nvPicPr>
          <p:cNvPr id="8" name="Image 9"/>
          <p:cNvPicPr>
            <a:picLocks noChangeAspect="1"/>
          </p:cNvPicPr>
          <p:nvPr/>
        </p:nvPicPr>
        <p:blipFill>
          <a:blip r:embed="rId4"/>
          <a:stretch>
            <a:fillRect/>
          </a:stretch>
        </p:blipFill>
        <p:spPr>
          <a:xfrm>
            <a:off x="8855452" y="5632933"/>
            <a:ext cx="2861733" cy="778931"/>
          </a:xfrm>
          <a:prstGeom prst="rect">
            <a:avLst/>
          </a:prstGeom>
          <a:noFill/>
          <a:ln cap="flat">
            <a:noFill/>
          </a:ln>
          <a:effectLst>
            <a:outerShdw dist="22997" dir="5400000" algn="tl">
              <a:srgbClr val="000000">
                <a:alpha val="35000"/>
              </a:srgbClr>
            </a:outerShdw>
          </a:effectLst>
        </p:spPr>
      </p:pic>
    </p:spTree>
    <p:extLst>
      <p:ext uri="{BB962C8B-B14F-4D97-AF65-F5344CB8AC3E}">
        <p14:creationId xmlns:p14="http://schemas.microsoft.com/office/powerpoint/2010/main" val="30613949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hapitre C ciel">
    <p:spTree>
      <p:nvGrpSpPr>
        <p:cNvPr id="1" name=""/>
        <p:cNvGrpSpPr/>
        <p:nvPr/>
      </p:nvGrpSpPr>
      <p:grpSpPr>
        <a:xfrm>
          <a:off x="0" y="0"/>
          <a:ext cx="0" cy="0"/>
          <a:chOff x="0" y="0"/>
          <a:chExt cx="0" cy="0"/>
        </a:xfrm>
      </p:grpSpPr>
      <p:sp>
        <p:nvSpPr>
          <p:cNvPr id="2" name="Espace réservé pour une image  10"/>
          <p:cNvSpPr txBox="1">
            <a:spLocks noGrp="1"/>
          </p:cNvSpPr>
          <p:nvPr>
            <p:ph type="pic" sz="quarter" idx="4294967295"/>
          </p:nvPr>
        </p:nvSpPr>
        <p:spPr>
          <a:xfrm>
            <a:off x="0" y="0"/>
            <a:ext cx="5329040" cy="6858000"/>
          </a:xfrm>
          <a:prstGeom prst="rect">
            <a:avLst/>
          </a:prstGeom>
          <a:noFill/>
          <a:ln>
            <a:noFill/>
          </a:ln>
        </p:spPr>
        <p:txBody>
          <a:bodyPr vert="horz" wrap="square" lIns="91440" tIns="45720" rIns="91440" bIns="45720" anchor="t" anchorCtr="0" compatLnSpc="1">
            <a:noAutofit/>
          </a:bodyPr>
          <a:lstStyle>
            <a:lvl1pPr marL="0" marR="0" lvl="0" indent="0" defTabSz="609569" fontAlgn="auto">
              <a:lnSpc>
                <a:spcPct val="100000"/>
              </a:lnSpc>
              <a:spcBef>
                <a:spcPts val="400"/>
              </a:spcBef>
              <a:spcAft>
                <a:spcPts val="0"/>
              </a:spcAft>
              <a:buNone/>
              <a:tabLst/>
              <a:defRPr lang="fr-FR" sz="1600" b="0" i="0" u="none" strike="noStrike" cap="none" spc="0" baseline="0">
                <a:solidFill>
                  <a:srgbClr val="000000"/>
                </a:solidFill>
                <a:uFillTx/>
                <a:latin typeface="Helvetica"/>
                <a:cs typeface="Helvetica"/>
              </a:defRPr>
            </a:lvl1pPr>
          </a:lstStyle>
          <a:p>
            <a:pPr lvl="0"/>
            <a:r>
              <a:rPr lang="fr-FR"/>
              <a:t>Glissez une image ici ou cliquez sur l’icône au centre</a:t>
            </a:r>
          </a:p>
        </p:txBody>
      </p:sp>
      <p:sp>
        <p:nvSpPr>
          <p:cNvPr id="3" name="Rectangle 2"/>
          <p:cNvSpPr/>
          <p:nvPr/>
        </p:nvSpPr>
        <p:spPr>
          <a:xfrm>
            <a:off x="5329041" y="0"/>
            <a:ext cx="6964564" cy="6858000"/>
          </a:xfrm>
          <a:prstGeom prst="rect">
            <a:avLst/>
          </a:prstGeom>
          <a:solidFill>
            <a:srgbClr val="00FDFF"/>
          </a:solidFill>
          <a:ln cap="flat">
            <a:noFill/>
            <a:prstDash val="solid"/>
          </a:ln>
          <a:effectLst>
            <a:outerShdw dist="22997" dir="5400000" algn="tl">
              <a:srgbClr val="000000">
                <a:alpha val="35000"/>
              </a:srgbClr>
            </a:outerShdw>
          </a:effectLst>
        </p:spPr>
        <p:txBody>
          <a:bodyPr vert="horz" wrap="square" lIns="91440" tIns="45720" rIns="91440" bIns="45720" anchor="ctr" anchorCtr="1" compatLnSpc="1">
            <a:noAutofit/>
          </a:bodyPr>
          <a:lstStyle/>
          <a:p>
            <a:pPr algn="ctr" defTabSz="609569">
              <a:defRPr sz="1800" b="0" i="0" u="none" strike="noStrike" kern="0" cap="none" spc="0" baseline="0">
                <a:solidFill>
                  <a:srgbClr val="000000"/>
                </a:solidFill>
                <a:uFillTx/>
              </a:defRPr>
            </a:pPr>
            <a:endParaRPr lang="fr-FR" sz="2400">
              <a:solidFill>
                <a:srgbClr val="000027"/>
              </a:solidFill>
              <a:latin typeface="Arial"/>
            </a:endParaRPr>
          </a:p>
        </p:txBody>
      </p:sp>
      <p:pic>
        <p:nvPicPr>
          <p:cNvPr id="4" name="Image 2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13">
            <a:off x="5329041" y="-1999370"/>
            <a:ext cx="3762353" cy="3762353"/>
          </a:xfrm>
          <a:prstGeom prst="rect">
            <a:avLst/>
          </a:prstGeom>
          <a:noFill/>
          <a:ln cap="flat">
            <a:noFill/>
          </a:ln>
          <a:effectLst>
            <a:outerShdw dist="22997" dir="5400000" algn="tl">
              <a:srgbClr val="000000">
                <a:alpha val="35000"/>
              </a:srgbClr>
            </a:outerShdw>
          </a:effectLst>
        </p:spPr>
      </p:pic>
      <p:pic>
        <p:nvPicPr>
          <p:cNvPr id="5" name="Image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46540" y="3375499"/>
            <a:ext cx="3482501" cy="3482501"/>
          </a:xfrm>
          <a:prstGeom prst="rect">
            <a:avLst/>
          </a:prstGeom>
          <a:noFill/>
          <a:ln cap="flat">
            <a:noFill/>
          </a:ln>
          <a:effectLst>
            <a:outerShdw dist="22997" dir="5400000" algn="tl">
              <a:srgbClr val="000000">
                <a:alpha val="35000"/>
              </a:srgbClr>
            </a:outerShdw>
          </a:effectLst>
        </p:spPr>
      </p:pic>
      <p:sp>
        <p:nvSpPr>
          <p:cNvPr id="6" name="Titre 1"/>
          <p:cNvSpPr txBox="1">
            <a:spLocks noGrp="1"/>
          </p:cNvSpPr>
          <p:nvPr>
            <p:ph type="title"/>
          </p:nvPr>
        </p:nvSpPr>
        <p:spPr>
          <a:xfrm>
            <a:off x="5587057" y="1268473"/>
            <a:ext cx="6130128" cy="2038819"/>
          </a:xfrm>
          <a:prstGeom prst="rect">
            <a:avLst/>
          </a:prstGeom>
          <a:noFill/>
          <a:ln>
            <a:noFill/>
          </a:ln>
        </p:spPr>
        <p:txBody>
          <a:bodyPr vert="horz" wrap="square" lIns="91440" tIns="45720" rIns="91440" bIns="45720" anchor="b" anchorCtr="0" compatLnSpc="1">
            <a:normAutofit/>
          </a:bodyPr>
          <a:lstStyle>
            <a:lvl1pPr marL="0" marR="0" lvl="0" indent="0" defTabSz="609569" fontAlgn="auto">
              <a:lnSpc>
                <a:spcPts val="4800"/>
              </a:lnSpc>
              <a:spcBef>
                <a:spcPts val="0"/>
              </a:spcBef>
              <a:spcAft>
                <a:spcPts val="0"/>
              </a:spcAft>
              <a:tabLst/>
              <a:defRPr lang="fr-FR" sz="4000" b="1" i="0" u="none" strike="noStrike" cap="all" spc="0" baseline="0">
                <a:solidFill>
                  <a:srgbClr val="FFFFFF"/>
                </a:solidFill>
                <a:uFillTx/>
                <a:latin typeface="Arial"/>
                <a:cs typeface="Arial"/>
              </a:defRPr>
            </a:lvl1pPr>
          </a:lstStyle>
          <a:p>
            <a:pPr lvl="0"/>
            <a:r>
              <a:rPr lang="fr-FR"/>
              <a:t>Cliquez et modifiez le titre </a:t>
            </a:r>
          </a:p>
        </p:txBody>
      </p:sp>
      <p:sp>
        <p:nvSpPr>
          <p:cNvPr id="7" name="Sous-titre 2"/>
          <p:cNvSpPr txBox="1">
            <a:spLocks noGrp="1"/>
          </p:cNvSpPr>
          <p:nvPr>
            <p:ph type="subTitle" sz="quarter" idx="4294967295"/>
          </p:nvPr>
        </p:nvSpPr>
        <p:spPr>
          <a:xfrm>
            <a:off x="5587057" y="3434193"/>
            <a:ext cx="6130128" cy="1752603"/>
          </a:xfrm>
          <a:prstGeom prst="rect">
            <a:avLst/>
          </a:prstGeom>
          <a:noFill/>
          <a:ln>
            <a:noFill/>
          </a:ln>
        </p:spPr>
        <p:txBody>
          <a:bodyPr vert="horz" wrap="square" lIns="91440" tIns="45720" rIns="91440" bIns="45720" anchor="t" anchorCtr="0" compatLnSpc="1">
            <a:noAutofit/>
          </a:bodyPr>
          <a:lstStyle>
            <a:lvl1pPr marL="0" marR="0" lvl="0" indent="0" defTabSz="609569" fontAlgn="auto">
              <a:lnSpc>
                <a:spcPts val="3465"/>
              </a:lnSpc>
              <a:spcBef>
                <a:spcPts val="500"/>
              </a:spcBef>
              <a:spcAft>
                <a:spcPts val="0"/>
              </a:spcAft>
              <a:buNone/>
              <a:tabLst/>
              <a:defRPr lang="fr-FR" sz="2133" b="0" i="0" u="none" strike="noStrike" cap="none" spc="0" baseline="0">
                <a:solidFill>
                  <a:srgbClr val="FFFFFF"/>
                </a:solidFill>
                <a:uFillTx/>
                <a:latin typeface="Arial"/>
                <a:cs typeface="Arial"/>
              </a:defRPr>
            </a:lvl1pPr>
          </a:lstStyle>
          <a:p>
            <a:pPr lvl="0"/>
            <a:r>
              <a:rPr lang="fr-FR"/>
              <a:t>Cliquez pour modifier le style des sous-titres du masque</a:t>
            </a:r>
          </a:p>
        </p:txBody>
      </p:sp>
      <p:pic>
        <p:nvPicPr>
          <p:cNvPr id="8" name="Image 12"/>
          <p:cNvPicPr>
            <a:picLocks noChangeAspect="1"/>
          </p:cNvPicPr>
          <p:nvPr/>
        </p:nvPicPr>
        <p:blipFill>
          <a:blip r:embed="rId4"/>
          <a:stretch>
            <a:fillRect/>
          </a:stretch>
        </p:blipFill>
        <p:spPr>
          <a:xfrm>
            <a:off x="8855452" y="5632933"/>
            <a:ext cx="2861733" cy="778931"/>
          </a:xfrm>
          <a:prstGeom prst="rect">
            <a:avLst/>
          </a:prstGeom>
          <a:noFill/>
          <a:ln cap="flat">
            <a:noFill/>
          </a:ln>
          <a:effectLst>
            <a:outerShdw dist="22997" dir="5400000" algn="tl">
              <a:srgbClr val="000000">
                <a:alpha val="35000"/>
              </a:srgbClr>
            </a:outerShdw>
          </a:effectLst>
        </p:spPr>
      </p:pic>
    </p:spTree>
    <p:extLst>
      <p:ext uri="{BB962C8B-B14F-4D97-AF65-F5344CB8AC3E}">
        <p14:creationId xmlns:p14="http://schemas.microsoft.com/office/powerpoint/2010/main" val="36405304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Montage photo bleu">
    <p:spTree>
      <p:nvGrpSpPr>
        <p:cNvPr id="1" name=""/>
        <p:cNvGrpSpPr/>
        <p:nvPr/>
      </p:nvGrpSpPr>
      <p:grpSpPr>
        <a:xfrm>
          <a:off x="0" y="0"/>
          <a:ext cx="0" cy="0"/>
          <a:chOff x="0" y="0"/>
          <a:chExt cx="0" cy="0"/>
        </a:xfrm>
      </p:grpSpPr>
      <p:sp>
        <p:nvSpPr>
          <p:cNvPr id="2" name="Espace réservé pour une image  11"/>
          <p:cNvSpPr txBox="1">
            <a:spLocks noGrp="1"/>
          </p:cNvSpPr>
          <p:nvPr>
            <p:ph type="pic" sz="quarter" idx="4294967295"/>
          </p:nvPr>
        </p:nvSpPr>
        <p:spPr>
          <a:xfrm rot="10799991">
            <a:off x="10" y="0"/>
            <a:ext cx="12191996" cy="6858000"/>
          </a:xfrm>
          <a:prstGeom prst="rect">
            <a:avLst/>
          </a:prstGeom>
          <a:noFill/>
          <a:ln>
            <a:noFill/>
          </a:ln>
        </p:spPr>
        <p:txBody>
          <a:bodyPr vert="horz" wrap="square" lIns="91440" tIns="45720" rIns="91440" bIns="45720" anchor="t" anchorCtr="0" compatLnSpc="1">
            <a:noAutofit/>
          </a:bodyPr>
          <a:lstStyle>
            <a:lvl1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1pPr>
            <a:lvl2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2pPr>
            <a:lvl3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3pPr>
          </a:lstStyle>
          <a:p>
            <a:pPr lvl="0"/>
            <a:r>
              <a:rPr lang="fr-FR"/>
              <a:t>Image 16/9e</a:t>
            </a:r>
          </a:p>
          <a:p>
            <a:pPr lvl="0"/>
            <a:r>
              <a:rPr lang="fr-FR"/>
              <a:t>Glissez une image ici ou cliquez sur l’icône au centre</a:t>
            </a:r>
          </a:p>
          <a:p>
            <a:pPr lvl="0"/>
            <a:endParaRPr lang="fr-FR"/>
          </a:p>
        </p:txBody>
      </p:sp>
      <p:sp>
        <p:nvSpPr>
          <p:cNvPr id="3" name="Espace réservé pour une image  11"/>
          <p:cNvSpPr txBox="1">
            <a:spLocks noGrp="1"/>
          </p:cNvSpPr>
          <p:nvPr>
            <p:ph type="pic" sz="quarter" idx="4294967295"/>
          </p:nvPr>
        </p:nvSpPr>
        <p:spPr>
          <a:xfrm>
            <a:off x="1948844" y="1219197"/>
            <a:ext cx="8294321" cy="4419596"/>
          </a:xfrm>
          <a:prstGeom prst="rect">
            <a:avLst/>
          </a:prstGeom>
          <a:noFill/>
          <a:ln>
            <a:noFill/>
          </a:ln>
        </p:spPr>
        <p:txBody>
          <a:bodyPr vert="horz" wrap="square" lIns="91440" tIns="45720" rIns="91440" bIns="45720" anchor="t" anchorCtr="0" compatLnSpc="1">
            <a:noAutofit/>
          </a:bodyPr>
          <a:lstStyle>
            <a:lvl1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1pPr>
            <a:lvl2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2pPr>
            <a:lvl3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3pPr>
          </a:lstStyle>
          <a:p>
            <a:pPr lvl="0"/>
            <a:r>
              <a:rPr lang="fr-FR"/>
              <a:t>Image 16/9e</a:t>
            </a:r>
          </a:p>
          <a:p>
            <a:pPr lvl="0"/>
            <a:r>
              <a:rPr lang="fr-FR"/>
              <a:t>Glissez une image ici ou cliquez sur l’icône au centre</a:t>
            </a:r>
          </a:p>
          <a:p>
            <a:pPr lvl="0"/>
            <a:endParaRPr lang="fr-FR"/>
          </a:p>
        </p:txBody>
      </p:sp>
      <p:pic>
        <p:nvPicPr>
          <p:cNvPr id="4" name="Imag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6200004">
            <a:off x="3251096" y="4057203"/>
            <a:ext cx="1303687" cy="2996315"/>
          </a:xfrm>
          <a:prstGeom prst="rect">
            <a:avLst/>
          </a:prstGeom>
          <a:noFill/>
          <a:ln cap="flat">
            <a:noFill/>
          </a:ln>
          <a:effectLst>
            <a:outerShdw dist="22997" dir="5400000" algn="tl">
              <a:srgbClr val="000000">
                <a:alpha val="35000"/>
              </a:srgbClr>
            </a:outerShdw>
          </a:effectLst>
        </p:spPr>
      </p:pic>
      <p:pic>
        <p:nvPicPr>
          <p:cNvPr id="5" name="Imag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6200004" flipH="1">
            <a:off x="10175319" y="692645"/>
            <a:ext cx="1121584" cy="2911787"/>
          </a:xfrm>
          <a:prstGeom prst="rect">
            <a:avLst/>
          </a:prstGeom>
          <a:noFill/>
          <a:ln cap="flat">
            <a:noFill/>
          </a:ln>
          <a:effectLst>
            <a:outerShdw dist="22997" dir="5400000" algn="tl">
              <a:srgbClr val="000000">
                <a:alpha val="35000"/>
              </a:srgbClr>
            </a:outerShdw>
          </a:effectLst>
        </p:spPr>
      </p:pic>
      <p:pic>
        <p:nvPicPr>
          <p:cNvPr id="6" name="Image 1"/>
          <p:cNvPicPr>
            <a:picLocks noChangeAspect="1"/>
          </p:cNvPicPr>
          <p:nvPr/>
        </p:nvPicPr>
        <p:blipFill>
          <a:blip r:embed="rId3"/>
          <a:stretch>
            <a:fillRect/>
          </a:stretch>
        </p:blipFill>
        <p:spPr>
          <a:xfrm>
            <a:off x="1262347" y="650787"/>
            <a:ext cx="3309652" cy="1964268"/>
          </a:xfrm>
          <a:prstGeom prst="rect">
            <a:avLst/>
          </a:prstGeom>
          <a:noFill/>
          <a:ln cap="flat">
            <a:noFill/>
          </a:ln>
          <a:effectLst>
            <a:outerShdw dist="22997" dir="5400000" algn="tl">
              <a:srgbClr val="000000">
                <a:alpha val="35000"/>
              </a:srgbClr>
            </a:outerShdw>
          </a:effectLst>
        </p:spPr>
      </p:pic>
      <p:sp>
        <p:nvSpPr>
          <p:cNvPr id="7" name="Titre 1"/>
          <p:cNvSpPr txBox="1">
            <a:spLocks noGrp="1"/>
          </p:cNvSpPr>
          <p:nvPr>
            <p:ph type="title"/>
          </p:nvPr>
        </p:nvSpPr>
        <p:spPr>
          <a:xfrm>
            <a:off x="4572000" y="4252747"/>
            <a:ext cx="5671155" cy="1386056"/>
          </a:xfrm>
          <a:prstGeom prst="rect">
            <a:avLst/>
          </a:prstGeom>
          <a:noFill/>
          <a:ln>
            <a:noFill/>
          </a:ln>
        </p:spPr>
        <p:txBody>
          <a:bodyPr vert="horz" wrap="square" lIns="91440" tIns="45720" rIns="91440" bIns="45720" anchor="b" anchorCtr="0" compatLnSpc="1">
            <a:noAutofit/>
          </a:bodyPr>
          <a:lstStyle>
            <a:lvl1pPr marL="0" marR="0" lvl="0" indent="0" defTabSz="609569" fontAlgn="auto">
              <a:lnSpc>
                <a:spcPts val="4800"/>
              </a:lnSpc>
              <a:spcBef>
                <a:spcPts val="0"/>
              </a:spcBef>
              <a:spcAft>
                <a:spcPts val="0"/>
              </a:spcAft>
              <a:tabLst/>
              <a:defRPr lang="fr-FR" sz="4000" b="1" i="0" u="none" strike="noStrike" cap="all" spc="0" baseline="0">
                <a:solidFill>
                  <a:srgbClr val="0000FF"/>
                </a:solidFill>
                <a:uFillTx/>
                <a:latin typeface="Arial"/>
                <a:cs typeface="Arial"/>
              </a:defRPr>
            </a:lvl1pPr>
          </a:lstStyle>
          <a:p>
            <a:pPr lvl="0"/>
            <a:r>
              <a:rPr lang="fr-FR"/>
              <a:t>Cliquez et modifiez le titre </a:t>
            </a:r>
          </a:p>
        </p:txBody>
      </p:sp>
    </p:spTree>
    <p:extLst>
      <p:ext uri="{BB962C8B-B14F-4D97-AF65-F5344CB8AC3E}">
        <p14:creationId xmlns:p14="http://schemas.microsoft.com/office/powerpoint/2010/main" val="1799651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re et contenu rose">
    <p:spTree>
      <p:nvGrpSpPr>
        <p:cNvPr id="1" name=""/>
        <p:cNvGrpSpPr/>
        <p:nvPr/>
      </p:nvGrpSpPr>
      <p:grpSpPr>
        <a:xfrm>
          <a:off x="0" y="0"/>
          <a:ext cx="0" cy="0"/>
          <a:chOff x="0" y="0"/>
          <a:chExt cx="0" cy="0"/>
        </a:xfrm>
      </p:grpSpPr>
      <p:sp>
        <p:nvSpPr>
          <p:cNvPr id="2" name="Titre 1"/>
          <p:cNvSpPr txBox="1">
            <a:spLocks noGrp="1"/>
          </p:cNvSpPr>
          <p:nvPr>
            <p:ph type="title"/>
          </p:nvPr>
        </p:nvSpPr>
        <p:spPr>
          <a:xfrm>
            <a:off x="1547522" y="274640"/>
            <a:ext cx="9239957" cy="1143000"/>
          </a:xfrm>
          <a:prstGeom prst="rect">
            <a:avLst/>
          </a:prstGeom>
          <a:noFill/>
          <a:ln>
            <a:noFill/>
          </a:ln>
        </p:spPr>
        <p:txBody>
          <a:bodyPr vert="horz" wrap="square" lIns="91440" tIns="45720" rIns="91440" bIns="45720" anchor="b" anchorCtr="0" compatLnSpc="1">
            <a:normAutofit/>
          </a:bodyPr>
          <a:lstStyle>
            <a:lvl1pPr marL="0" marR="0" lvl="0" indent="0" defTabSz="609569" fontAlgn="auto">
              <a:lnSpc>
                <a:spcPct val="100000"/>
              </a:lnSpc>
              <a:spcBef>
                <a:spcPts val="0"/>
              </a:spcBef>
              <a:spcAft>
                <a:spcPts val="0"/>
              </a:spcAft>
              <a:tabLst/>
              <a:defRPr lang="fr-FR" sz="3200" b="1" i="0" u="none" strike="noStrike" cap="all" spc="0" baseline="0">
                <a:solidFill>
                  <a:srgbClr val="FF00FF"/>
                </a:solidFill>
                <a:uFillTx/>
                <a:latin typeface="Arial"/>
                <a:cs typeface="Arial"/>
              </a:defRPr>
            </a:lvl1pPr>
          </a:lstStyle>
          <a:p>
            <a:pPr lvl="0"/>
            <a:r>
              <a:rPr lang="fr-FR"/>
              <a:t>Cliquez et modifiez le titre</a:t>
            </a:r>
          </a:p>
        </p:txBody>
      </p:sp>
      <p:sp>
        <p:nvSpPr>
          <p:cNvPr id="3" name="Espace réservé du contenu 2"/>
          <p:cNvSpPr txBox="1">
            <a:spLocks noGrp="1"/>
          </p:cNvSpPr>
          <p:nvPr>
            <p:ph sz="quarter" idx="4294967295"/>
          </p:nvPr>
        </p:nvSpPr>
        <p:spPr>
          <a:xfrm>
            <a:off x="1547522" y="1600200"/>
            <a:ext cx="9239957" cy="4881507"/>
          </a:xfrm>
          <a:prstGeom prst="rect">
            <a:avLst/>
          </a:prstGeom>
          <a:noFill/>
          <a:ln>
            <a:noFill/>
          </a:ln>
        </p:spPr>
        <p:txBody>
          <a:bodyPr vert="horz" wrap="square" lIns="91440" tIns="45720" rIns="91440" bIns="45720" anchor="t" anchorCtr="0" compatLnSpc="1">
            <a:normAutofit/>
          </a:bodyPr>
          <a:lstStyle>
            <a:lvl1pPr marL="457179" marR="0" lvl="0" indent="-457179" defTabSz="609569" fontAlgn="auto">
              <a:lnSpc>
                <a:spcPct val="100000"/>
              </a:lnSpc>
              <a:spcBef>
                <a:spcPts val="500"/>
              </a:spcBef>
              <a:spcAft>
                <a:spcPts val="0"/>
              </a:spcAft>
              <a:buSzPct val="100000"/>
              <a:buFont typeface="Arial"/>
              <a:tabLst/>
              <a:defRPr lang="fr-FR" sz="2133" b="0" i="0" u="none" strike="noStrike" cap="none" spc="0" baseline="0">
                <a:solidFill>
                  <a:srgbClr val="262626"/>
                </a:solidFill>
                <a:uFillTx/>
                <a:latin typeface="Arial"/>
                <a:cs typeface="Arial"/>
              </a:defRPr>
            </a:lvl1pPr>
            <a:lvl2pPr marL="1066748" marR="0" lvl="1" indent="-457179" defTabSz="609569" fontAlgn="auto">
              <a:lnSpc>
                <a:spcPct val="100000"/>
              </a:lnSpc>
              <a:spcAft>
                <a:spcPts val="0"/>
              </a:spcAft>
              <a:buSzPct val="100000"/>
              <a:buFont typeface="Arial"/>
              <a:tabLst/>
              <a:defRPr lang="fr-FR" sz="2133" b="0" i="0" u="none" strike="noStrike" cap="none" spc="0" baseline="0">
                <a:solidFill>
                  <a:srgbClr val="262626"/>
                </a:solidFill>
                <a:uFillTx/>
                <a:latin typeface="Arial"/>
                <a:cs typeface="Arial"/>
              </a:defRPr>
            </a:lvl2pPr>
            <a:lvl3pPr marL="1676318" marR="0" lvl="2" indent="-457179" defTabSz="609569" fontAlgn="auto">
              <a:lnSpc>
                <a:spcPct val="100000"/>
              </a:lnSpc>
              <a:spcAft>
                <a:spcPts val="0"/>
              </a:spcAft>
              <a:buSzPct val="100000"/>
              <a:buFont typeface="Arial"/>
              <a:tabLst/>
              <a:defRPr lang="fr-FR" sz="2133" b="0" i="0" u="none" strike="noStrike" cap="none" spc="0" baseline="0">
                <a:solidFill>
                  <a:srgbClr val="262626"/>
                </a:solidFill>
                <a:uFillTx/>
                <a:latin typeface="Arial"/>
                <a:cs typeface="Arial"/>
              </a:defRPr>
            </a:lvl3pPr>
            <a:lvl4pPr marL="2285888" marR="0" lvl="3" indent="-457179" defTabSz="609569" fontAlgn="auto">
              <a:lnSpc>
                <a:spcPct val="100000"/>
              </a:lnSpc>
              <a:spcAft>
                <a:spcPts val="0"/>
              </a:spcAft>
              <a:buSzPct val="100000"/>
              <a:buFont typeface="Arial"/>
              <a:tabLst/>
              <a:defRPr lang="fr-FR" sz="2133" b="0" i="0" u="none" strike="noStrike" cap="none" spc="0" baseline="0">
                <a:solidFill>
                  <a:srgbClr val="262626"/>
                </a:solidFill>
                <a:uFillTx/>
                <a:latin typeface="Arial"/>
                <a:cs typeface="Arial"/>
              </a:defRPr>
            </a:lvl4pPr>
            <a:lvl5pPr marL="2895457" marR="0" lvl="4" indent="-457179" defTabSz="609569" fontAlgn="auto">
              <a:lnSpc>
                <a:spcPct val="100000"/>
              </a:lnSpc>
              <a:spcAft>
                <a:spcPts val="0"/>
              </a:spcAft>
              <a:buSzPct val="100000"/>
              <a:buFont typeface="Arial"/>
              <a:tabLst/>
              <a:defRPr lang="fr-FR" sz="2133" b="0" i="0" u="none" strike="noStrike" cap="none" spc="0" baseline="0">
                <a:solidFill>
                  <a:srgbClr val="262626"/>
                </a:solidFill>
                <a:uFillTx/>
                <a:latin typeface="Arial"/>
                <a:cs typeface="Aria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4" name="Imag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3844" y="274641"/>
            <a:ext cx="1303687" cy="2996315"/>
          </a:xfrm>
          <a:prstGeom prst="rect">
            <a:avLst/>
          </a:prstGeom>
          <a:noFill/>
          <a:ln cap="flat">
            <a:noFill/>
          </a:ln>
          <a:effectLst>
            <a:outerShdw dist="22997" dir="5400000" algn="tl">
              <a:srgbClr val="000000">
                <a:alpha val="35000"/>
              </a:srgbClr>
            </a:outerShdw>
          </a:effectLst>
        </p:spPr>
      </p:pic>
      <p:pic>
        <p:nvPicPr>
          <p:cNvPr id="5" name="Image 7"/>
          <p:cNvPicPr>
            <a:picLocks noChangeAspect="1"/>
          </p:cNvPicPr>
          <p:nvPr/>
        </p:nvPicPr>
        <p:blipFill>
          <a:blip r:embed="rId3" cstate="email">
            <a:extLst>
              <a:ext uri="{28A0092B-C50C-407E-A947-70E740481C1C}">
                <a14:useLocalDpi xmlns:a14="http://schemas.microsoft.com/office/drawing/2010/main"/>
              </a:ext>
            </a:extLst>
          </a:blip>
          <a:srcRect l="66743" t="23958" r="16512"/>
          <a:stretch>
            <a:fillRect/>
          </a:stretch>
        </p:blipFill>
        <p:spPr>
          <a:xfrm>
            <a:off x="11582404" y="0"/>
            <a:ext cx="609603" cy="2768437"/>
          </a:xfrm>
          <a:prstGeom prst="rect">
            <a:avLst/>
          </a:prstGeom>
          <a:noFill/>
          <a:ln cap="flat">
            <a:noFill/>
          </a:ln>
          <a:effectLst>
            <a:outerShdw dist="22997" dir="5400000" algn="tl">
              <a:srgbClr val="000000">
                <a:alpha val="35000"/>
              </a:srgbClr>
            </a:outerShdw>
          </a:effectLst>
        </p:spPr>
      </p:pic>
    </p:spTree>
    <p:extLst>
      <p:ext uri="{BB962C8B-B14F-4D97-AF65-F5344CB8AC3E}">
        <p14:creationId xmlns:p14="http://schemas.microsoft.com/office/powerpoint/2010/main" val="14486139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Montage photo vert">
    <p:spTree>
      <p:nvGrpSpPr>
        <p:cNvPr id="1" name=""/>
        <p:cNvGrpSpPr/>
        <p:nvPr/>
      </p:nvGrpSpPr>
      <p:grpSpPr>
        <a:xfrm>
          <a:off x="0" y="0"/>
          <a:ext cx="0" cy="0"/>
          <a:chOff x="0" y="0"/>
          <a:chExt cx="0" cy="0"/>
        </a:xfrm>
      </p:grpSpPr>
      <p:sp>
        <p:nvSpPr>
          <p:cNvPr id="2" name="Espace réservé pour une image  11"/>
          <p:cNvSpPr txBox="1">
            <a:spLocks noGrp="1"/>
          </p:cNvSpPr>
          <p:nvPr>
            <p:ph type="pic" sz="quarter" idx="4294967295"/>
          </p:nvPr>
        </p:nvSpPr>
        <p:spPr>
          <a:xfrm rot="10799991">
            <a:off x="10" y="0"/>
            <a:ext cx="12191996" cy="6858000"/>
          </a:xfrm>
          <a:prstGeom prst="rect">
            <a:avLst/>
          </a:prstGeom>
          <a:noFill/>
          <a:ln>
            <a:noFill/>
          </a:ln>
        </p:spPr>
        <p:txBody>
          <a:bodyPr vert="horz" wrap="square" lIns="91440" tIns="45720" rIns="91440" bIns="45720" anchor="t" anchorCtr="0" compatLnSpc="1">
            <a:noAutofit/>
          </a:bodyPr>
          <a:lstStyle>
            <a:lvl1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1pPr>
            <a:lvl2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2pPr>
            <a:lvl3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3pPr>
          </a:lstStyle>
          <a:p>
            <a:pPr lvl="0"/>
            <a:r>
              <a:rPr lang="fr-FR"/>
              <a:t>Image 16/9e</a:t>
            </a:r>
          </a:p>
          <a:p>
            <a:pPr lvl="0"/>
            <a:r>
              <a:rPr lang="fr-FR"/>
              <a:t>Glissez une image ici ou cliquez sur l’icône au centre</a:t>
            </a:r>
          </a:p>
          <a:p>
            <a:pPr lvl="0"/>
            <a:endParaRPr lang="fr-FR"/>
          </a:p>
        </p:txBody>
      </p:sp>
      <p:sp>
        <p:nvSpPr>
          <p:cNvPr id="3" name="Espace réservé pour une image  11"/>
          <p:cNvSpPr txBox="1">
            <a:spLocks noGrp="1"/>
          </p:cNvSpPr>
          <p:nvPr>
            <p:ph type="pic" sz="quarter" idx="4294967295"/>
          </p:nvPr>
        </p:nvSpPr>
        <p:spPr>
          <a:xfrm>
            <a:off x="1948844" y="1219197"/>
            <a:ext cx="8294321" cy="4419596"/>
          </a:xfrm>
          <a:prstGeom prst="rect">
            <a:avLst/>
          </a:prstGeom>
          <a:noFill/>
          <a:ln>
            <a:noFill/>
          </a:ln>
        </p:spPr>
        <p:txBody>
          <a:bodyPr vert="horz" wrap="square" lIns="91440" tIns="45720" rIns="91440" bIns="45720" anchor="t" anchorCtr="0" compatLnSpc="1">
            <a:noAutofit/>
          </a:bodyPr>
          <a:lstStyle>
            <a:lvl1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1pPr>
            <a:lvl2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2pPr>
            <a:lvl3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3pPr>
          </a:lstStyle>
          <a:p>
            <a:pPr lvl="0"/>
            <a:r>
              <a:rPr lang="fr-FR"/>
              <a:t>Image 16/9e</a:t>
            </a:r>
          </a:p>
          <a:p>
            <a:pPr lvl="0"/>
            <a:r>
              <a:rPr lang="fr-FR"/>
              <a:t>Glissez une image ici ou cliquez sur l’icône au centre</a:t>
            </a:r>
          </a:p>
          <a:p>
            <a:pPr lvl="0"/>
            <a:endParaRPr lang="fr-FR"/>
          </a:p>
        </p:txBody>
      </p:sp>
      <p:sp>
        <p:nvSpPr>
          <p:cNvPr id="4" name="Titre 1"/>
          <p:cNvSpPr txBox="1">
            <a:spLocks noGrp="1"/>
          </p:cNvSpPr>
          <p:nvPr>
            <p:ph type="title"/>
          </p:nvPr>
        </p:nvSpPr>
        <p:spPr>
          <a:xfrm>
            <a:off x="4572000" y="4252747"/>
            <a:ext cx="5671155" cy="1386056"/>
          </a:xfrm>
          <a:prstGeom prst="rect">
            <a:avLst/>
          </a:prstGeom>
          <a:noFill/>
          <a:ln>
            <a:noFill/>
          </a:ln>
        </p:spPr>
        <p:txBody>
          <a:bodyPr vert="horz" wrap="square" lIns="91440" tIns="45720" rIns="91440" bIns="45720" anchor="b" anchorCtr="0" compatLnSpc="1">
            <a:noAutofit/>
          </a:bodyPr>
          <a:lstStyle>
            <a:lvl1pPr marL="0" marR="0" lvl="0" indent="0" defTabSz="609569" fontAlgn="auto">
              <a:lnSpc>
                <a:spcPts val="4800"/>
              </a:lnSpc>
              <a:spcBef>
                <a:spcPts val="0"/>
              </a:spcBef>
              <a:spcAft>
                <a:spcPts val="0"/>
              </a:spcAft>
              <a:tabLst/>
              <a:defRPr lang="fr-FR" sz="4000" b="1" i="0" u="none" strike="noStrike" cap="all" spc="0" baseline="0">
                <a:solidFill>
                  <a:srgbClr val="00E100"/>
                </a:solidFill>
                <a:uFillTx/>
                <a:latin typeface="Arial"/>
                <a:cs typeface="Arial"/>
              </a:defRPr>
            </a:lvl1pPr>
          </a:lstStyle>
          <a:p>
            <a:pPr lvl="0"/>
            <a:r>
              <a:rPr lang="fr-FR"/>
              <a:t>Cliquez et modifiez le titre </a:t>
            </a:r>
          </a:p>
        </p:txBody>
      </p:sp>
      <p:pic>
        <p:nvPicPr>
          <p:cNvPr id="5" name="Image 2"/>
          <p:cNvPicPr>
            <a:picLocks noChangeAspect="1"/>
          </p:cNvPicPr>
          <p:nvPr/>
        </p:nvPicPr>
        <p:blipFill>
          <a:blip r:embed="rId2"/>
          <a:stretch>
            <a:fillRect/>
          </a:stretch>
        </p:blipFill>
        <p:spPr>
          <a:xfrm>
            <a:off x="1262347" y="639550"/>
            <a:ext cx="3309652" cy="1964268"/>
          </a:xfrm>
          <a:prstGeom prst="rect">
            <a:avLst/>
          </a:prstGeom>
          <a:noFill/>
          <a:ln cap="flat">
            <a:noFill/>
          </a:ln>
          <a:effectLst>
            <a:outerShdw dist="22997" dir="5400000" algn="tl">
              <a:srgbClr val="000000">
                <a:alpha val="35000"/>
              </a:srgbClr>
            </a:outerShdw>
          </a:effectLst>
        </p:spPr>
      </p:pic>
      <p:pic>
        <p:nvPicPr>
          <p:cNvPr id="6" name="Imag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13">
            <a:off x="3251067" y="4057221"/>
            <a:ext cx="1303687" cy="2996315"/>
          </a:xfrm>
          <a:prstGeom prst="rect">
            <a:avLst/>
          </a:prstGeom>
          <a:noFill/>
          <a:ln cap="flat">
            <a:noFill/>
          </a:ln>
          <a:effectLst>
            <a:outerShdw dist="22997" dir="5400000" algn="tl">
              <a:srgbClr val="000000">
                <a:alpha val="35000"/>
              </a:srgbClr>
            </a:outerShdw>
          </a:effectLst>
        </p:spPr>
      </p:pic>
      <p:pic>
        <p:nvPicPr>
          <p:cNvPr id="7" name="Imag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13" flipH="1">
            <a:off x="10161568" y="713951"/>
            <a:ext cx="1149053" cy="2911787"/>
          </a:xfrm>
          <a:prstGeom prst="rect">
            <a:avLst/>
          </a:prstGeom>
          <a:noFill/>
          <a:ln cap="flat">
            <a:noFill/>
          </a:ln>
          <a:effectLst>
            <a:outerShdw dist="22997" dir="5400000" algn="tl">
              <a:srgbClr val="000000">
                <a:alpha val="35000"/>
              </a:srgbClr>
            </a:outerShdw>
          </a:effectLst>
        </p:spPr>
      </p:pic>
    </p:spTree>
    <p:extLst>
      <p:ext uri="{BB962C8B-B14F-4D97-AF65-F5344CB8AC3E}">
        <p14:creationId xmlns:p14="http://schemas.microsoft.com/office/powerpoint/2010/main" val="4234888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Montage photo rose">
    <p:spTree>
      <p:nvGrpSpPr>
        <p:cNvPr id="1" name=""/>
        <p:cNvGrpSpPr/>
        <p:nvPr/>
      </p:nvGrpSpPr>
      <p:grpSpPr>
        <a:xfrm>
          <a:off x="0" y="0"/>
          <a:ext cx="0" cy="0"/>
          <a:chOff x="0" y="0"/>
          <a:chExt cx="0" cy="0"/>
        </a:xfrm>
      </p:grpSpPr>
      <p:sp>
        <p:nvSpPr>
          <p:cNvPr id="2" name="Espace réservé pour une image  11"/>
          <p:cNvSpPr txBox="1">
            <a:spLocks noGrp="1"/>
          </p:cNvSpPr>
          <p:nvPr>
            <p:ph type="pic" sz="quarter" idx="4294967295"/>
          </p:nvPr>
        </p:nvSpPr>
        <p:spPr>
          <a:xfrm rot="10799991">
            <a:off x="10" y="0"/>
            <a:ext cx="12191996" cy="6858000"/>
          </a:xfrm>
          <a:prstGeom prst="rect">
            <a:avLst/>
          </a:prstGeom>
          <a:noFill/>
          <a:ln>
            <a:noFill/>
          </a:ln>
        </p:spPr>
        <p:txBody>
          <a:bodyPr vert="horz" wrap="square" lIns="91440" tIns="45720" rIns="91440" bIns="45720" anchor="t" anchorCtr="0" compatLnSpc="1">
            <a:noAutofit/>
          </a:bodyPr>
          <a:lstStyle>
            <a:lvl1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1pPr>
            <a:lvl2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2pPr>
            <a:lvl3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3pPr>
          </a:lstStyle>
          <a:p>
            <a:pPr lvl="0"/>
            <a:r>
              <a:rPr lang="fr-FR"/>
              <a:t>Image 16/9e</a:t>
            </a:r>
          </a:p>
          <a:p>
            <a:pPr lvl="0"/>
            <a:r>
              <a:rPr lang="fr-FR"/>
              <a:t>Glissez une image ici ou cliquez sur l’icône au centre</a:t>
            </a:r>
          </a:p>
          <a:p>
            <a:pPr lvl="0"/>
            <a:endParaRPr lang="fr-FR"/>
          </a:p>
        </p:txBody>
      </p:sp>
      <p:sp>
        <p:nvSpPr>
          <p:cNvPr id="3" name="Espace réservé pour une image  11"/>
          <p:cNvSpPr txBox="1">
            <a:spLocks noGrp="1"/>
          </p:cNvSpPr>
          <p:nvPr>
            <p:ph type="pic" sz="quarter" idx="4294967295"/>
          </p:nvPr>
        </p:nvSpPr>
        <p:spPr>
          <a:xfrm>
            <a:off x="1948844" y="1219197"/>
            <a:ext cx="8294321" cy="4419596"/>
          </a:xfrm>
          <a:prstGeom prst="rect">
            <a:avLst/>
          </a:prstGeom>
          <a:noFill/>
          <a:ln>
            <a:noFill/>
          </a:ln>
        </p:spPr>
        <p:txBody>
          <a:bodyPr vert="horz" wrap="square" lIns="91440" tIns="45720" rIns="91440" bIns="45720" anchor="t" anchorCtr="0" compatLnSpc="1">
            <a:noAutofit/>
          </a:bodyPr>
          <a:lstStyle>
            <a:lvl1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1pPr>
            <a:lvl2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2pPr>
            <a:lvl3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3pPr>
          </a:lstStyle>
          <a:p>
            <a:pPr lvl="0"/>
            <a:r>
              <a:rPr lang="fr-FR"/>
              <a:t>Image 16/9e</a:t>
            </a:r>
          </a:p>
          <a:p>
            <a:pPr lvl="0"/>
            <a:r>
              <a:rPr lang="fr-FR"/>
              <a:t>Glissez une image ici ou cliquez sur l’icône au centre</a:t>
            </a:r>
          </a:p>
          <a:p>
            <a:pPr lvl="0"/>
            <a:endParaRPr lang="fr-FR"/>
          </a:p>
        </p:txBody>
      </p:sp>
      <p:sp>
        <p:nvSpPr>
          <p:cNvPr id="4" name="Titre 1"/>
          <p:cNvSpPr txBox="1">
            <a:spLocks noGrp="1"/>
          </p:cNvSpPr>
          <p:nvPr>
            <p:ph type="title"/>
          </p:nvPr>
        </p:nvSpPr>
        <p:spPr>
          <a:xfrm>
            <a:off x="4572000" y="4252747"/>
            <a:ext cx="5671155" cy="1386056"/>
          </a:xfrm>
          <a:prstGeom prst="rect">
            <a:avLst/>
          </a:prstGeom>
          <a:noFill/>
          <a:ln>
            <a:noFill/>
          </a:ln>
        </p:spPr>
        <p:txBody>
          <a:bodyPr vert="horz" wrap="square" lIns="91440" tIns="45720" rIns="91440" bIns="45720" anchor="b" anchorCtr="0" compatLnSpc="1">
            <a:noAutofit/>
          </a:bodyPr>
          <a:lstStyle>
            <a:lvl1pPr marL="0" marR="0" lvl="0" indent="0" defTabSz="609569" fontAlgn="auto">
              <a:lnSpc>
                <a:spcPts val="4800"/>
              </a:lnSpc>
              <a:spcBef>
                <a:spcPts val="0"/>
              </a:spcBef>
              <a:spcAft>
                <a:spcPts val="0"/>
              </a:spcAft>
              <a:tabLst/>
              <a:defRPr lang="fr-FR" sz="4000" b="1" i="0" u="none" strike="noStrike" cap="all" spc="0" baseline="0">
                <a:solidFill>
                  <a:srgbClr val="FF00FF"/>
                </a:solidFill>
                <a:uFillTx/>
                <a:latin typeface="Arial"/>
                <a:cs typeface="Arial"/>
              </a:defRPr>
            </a:lvl1pPr>
          </a:lstStyle>
          <a:p>
            <a:pPr lvl="0"/>
            <a:r>
              <a:rPr lang="fr-FR"/>
              <a:t>Cliquez et modifiez le titre </a:t>
            </a:r>
          </a:p>
        </p:txBody>
      </p:sp>
      <p:pic>
        <p:nvPicPr>
          <p:cNvPr id="5" name="Imag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6200004">
            <a:off x="3255878" y="4058253"/>
            <a:ext cx="1303687" cy="2996315"/>
          </a:xfrm>
          <a:prstGeom prst="rect">
            <a:avLst/>
          </a:prstGeom>
          <a:noFill/>
          <a:ln cap="flat">
            <a:noFill/>
          </a:ln>
          <a:effectLst>
            <a:outerShdw dist="22997" dir="5400000" algn="tl">
              <a:srgbClr val="000000">
                <a:alpha val="35000"/>
              </a:srgbClr>
            </a:outerShdw>
          </a:effectLst>
        </p:spPr>
      </p:pic>
      <p:pic>
        <p:nvPicPr>
          <p:cNvPr id="6" name="Imag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6200004" flipH="1">
            <a:off x="10175308" y="692632"/>
            <a:ext cx="1121593" cy="2911787"/>
          </a:xfrm>
          <a:prstGeom prst="rect">
            <a:avLst/>
          </a:prstGeom>
          <a:noFill/>
          <a:ln cap="flat">
            <a:noFill/>
          </a:ln>
          <a:effectLst>
            <a:outerShdw dist="22997" dir="5400000" algn="tl">
              <a:srgbClr val="000000">
                <a:alpha val="35000"/>
              </a:srgbClr>
            </a:outerShdw>
          </a:effectLst>
        </p:spPr>
      </p:pic>
      <p:pic>
        <p:nvPicPr>
          <p:cNvPr id="7" name="Imag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56111" y="646791"/>
            <a:ext cx="3315888" cy="1964268"/>
          </a:xfrm>
          <a:prstGeom prst="rect">
            <a:avLst/>
          </a:prstGeom>
          <a:noFill/>
          <a:ln cap="flat">
            <a:noFill/>
          </a:ln>
          <a:effectLst>
            <a:outerShdw dist="22997" dir="5400000" algn="tl">
              <a:srgbClr val="000000">
                <a:alpha val="35000"/>
              </a:srgbClr>
            </a:outerShdw>
          </a:effectLst>
        </p:spPr>
      </p:pic>
    </p:spTree>
    <p:extLst>
      <p:ext uri="{BB962C8B-B14F-4D97-AF65-F5344CB8AC3E}">
        <p14:creationId xmlns:p14="http://schemas.microsoft.com/office/powerpoint/2010/main" val="11448374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Montage photo jaune">
    <p:spTree>
      <p:nvGrpSpPr>
        <p:cNvPr id="1" name=""/>
        <p:cNvGrpSpPr/>
        <p:nvPr/>
      </p:nvGrpSpPr>
      <p:grpSpPr>
        <a:xfrm>
          <a:off x="0" y="0"/>
          <a:ext cx="0" cy="0"/>
          <a:chOff x="0" y="0"/>
          <a:chExt cx="0" cy="0"/>
        </a:xfrm>
      </p:grpSpPr>
      <p:sp>
        <p:nvSpPr>
          <p:cNvPr id="2" name="Espace réservé pour une image  11"/>
          <p:cNvSpPr txBox="1">
            <a:spLocks noGrp="1"/>
          </p:cNvSpPr>
          <p:nvPr>
            <p:ph type="pic" sz="quarter" idx="4294967295"/>
          </p:nvPr>
        </p:nvSpPr>
        <p:spPr>
          <a:xfrm rot="10799991">
            <a:off x="10" y="0"/>
            <a:ext cx="12191996" cy="6858000"/>
          </a:xfrm>
          <a:prstGeom prst="rect">
            <a:avLst/>
          </a:prstGeom>
          <a:noFill/>
          <a:ln>
            <a:noFill/>
          </a:ln>
        </p:spPr>
        <p:txBody>
          <a:bodyPr vert="horz" wrap="square" lIns="91440" tIns="45720" rIns="91440" bIns="45720" anchor="t" anchorCtr="0" compatLnSpc="1">
            <a:noAutofit/>
          </a:bodyPr>
          <a:lstStyle>
            <a:lvl1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1pPr>
            <a:lvl2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2pPr>
            <a:lvl3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3pPr>
          </a:lstStyle>
          <a:p>
            <a:pPr lvl="0"/>
            <a:r>
              <a:rPr lang="fr-FR"/>
              <a:t>Image 16/9e</a:t>
            </a:r>
          </a:p>
          <a:p>
            <a:pPr lvl="0"/>
            <a:r>
              <a:rPr lang="fr-FR"/>
              <a:t>Glissez une image ici ou cliquez sur l’icône au centre</a:t>
            </a:r>
          </a:p>
          <a:p>
            <a:pPr lvl="0"/>
            <a:endParaRPr lang="fr-FR"/>
          </a:p>
        </p:txBody>
      </p:sp>
      <p:sp>
        <p:nvSpPr>
          <p:cNvPr id="3" name="Espace réservé pour une image  11"/>
          <p:cNvSpPr txBox="1">
            <a:spLocks noGrp="1"/>
          </p:cNvSpPr>
          <p:nvPr>
            <p:ph type="pic" sz="quarter" idx="4294967295"/>
          </p:nvPr>
        </p:nvSpPr>
        <p:spPr>
          <a:xfrm>
            <a:off x="1948844" y="1219197"/>
            <a:ext cx="8294321" cy="4419596"/>
          </a:xfrm>
          <a:prstGeom prst="rect">
            <a:avLst/>
          </a:prstGeom>
          <a:noFill/>
          <a:ln>
            <a:noFill/>
          </a:ln>
        </p:spPr>
        <p:txBody>
          <a:bodyPr vert="horz" wrap="square" lIns="91440" tIns="45720" rIns="91440" bIns="45720" anchor="t" anchorCtr="0" compatLnSpc="1">
            <a:noAutofit/>
          </a:bodyPr>
          <a:lstStyle>
            <a:lvl1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1pPr>
            <a:lvl2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2pPr>
            <a:lvl3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3pPr>
          </a:lstStyle>
          <a:p>
            <a:pPr lvl="0"/>
            <a:r>
              <a:rPr lang="fr-FR"/>
              <a:t>Image 16/9e</a:t>
            </a:r>
          </a:p>
          <a:p>
            <a:pPr lvl="0"/>
            <a:r>
              <a:rPr lang="fr-FR"/>
              <a:t>Glissez une image ici ou cliquez sur l’icône au centre</a:t>
            </a:r>
          </a:p>
          <a:p>
            <a:pPr lvl="0"/>
            <a:endParaRPr lang="fr-FR"/>
          </a:p>
        </p:txBody>
      </p:sp>
      <p:sp>
        <p:nvSpPr>
          <p:cNvPr id="4" name="Titre 1"/>
          <p:cNvSpPr txBox="1">
            <a:spLocks noGrp="1"/>
          </p:cNvSpPr>
          <p:nvPr>
            <p:ph type="title"/>
          </p:nvPr>
        </p:nvSpPr>
        <p:spPr>
          <a:xfrm>
            <a:off x="4572000" y="4252747"/>
            <a:ext cx="5671155" cy="1386056"/>
          </a:xfrm>
          <a:prstGeom prst="rect">
            <a:avLst/>
          </a:prstGeom>
          <a:noFill/>
          <a:ln>
            <a:noFill/>
          </a:ln>
        </p:spPr>
        <p:txBody>
          <a:bodyPr vert="horz" wrap="square" lIns="91440" tIns="45720" rIns="91440" bIns="45720" anchor="b" anchorCtr="0" compatLnSpc="1">
            <a:noAutofit/>
          </a:bodyPr>
          <a:lstStyle>
            <a:lvl1pPr marL="0" marR="0" lvl="0" indent="0" defTabSz="609569" fontAlgn="auto">
              <a:lnSpc>
                <a:spcPts val="4800"/>
              </a:lnSpc>
              <a:spcBef>
                <a:spcPts val="0"/>
              </a:spcBef>
              <a:spcAft>
                <a:spcPts val="0"/>
              </a:spcAft>
              <a:tabLst/>
              <a:defRPr lang="fr-FR" sz="4000" b="1" i="0" u="none" strike="noStrike" cap="all" spc="0" baseline="0">
                <a:solidFill>
                  <a:srgbClr val="FFFF01"/>
                </a:solidFill>
                <a:uFillTx/>
                <a:latin typeface="Arial"/>
                <a:cs typeface="Arial"/>
              </a:defRPr>
            </a:lvl1pPr>
          </a:lstStyle>
          <a:p>
            <a:pPr lvl="0"/>
            <a:r>
              <a:rPr lang="fr-FR"/>
              <a:t>Cliquez et modifiez le titre </a:t>
            </a:r>
          </a:p>
        </p:txBody>
      </p:sp>
      <p:pic>
        <p:nvPicPr>
          <p:cNvPr id="5" name="Imag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43995" y="642412"/>
            <a:ext cx="3344472" cy="1981203"/>
          </a:xfrm>
          <a:prstGeom prst="rect">
            <a:avLst/>
          </a:prstGeom>
          <a:noFill/>
          <a:ln cap="flat">
            <a:noFill/>
          </a:ln>
          <a:effectLst>
            <a:outerShdw dist="22997" dir="5400000" algn="tl">
              <a:srgbClr val="000000">
                <a:alpha val="35000"/>
              </a:srgbClr>
            </a:outerShdw>
          </a:effectLst>
        </p:spPr>
      </p:pic>
      <p:pic>
        <p:nvPicPr>
          <p:cNvPr id="6" name="Imag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4">
            <a:off x="3300901" y="4102246"/>
            <a:ext cx="1220779" cy="2989173"/>
          </a:xfrm>
          <a:prstGeom prst="rect">
            <a:avLst/>
          </a:prstGeom>
          <a:noFill/>
          <a:ln cap="flat">
            <a:noFill/>
          </a:ln>
          <a:effectLst>
            <a:outerShdw dist="22997" dir="5400000" algn="tl">
              <a:srgbClr val="000000">
                <a:alpha val="35000"/>
              </a:srgbClr>
            </a:outerShdw>
          </a:effectLst>
        </p:spPr>
      </p:pic>
      <p:pic>
        <p:nvPicPr>
          <p:cNvPr id="7" name="Imag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4" flipH="1">
            <a:off x="10175311" y="700883"/>
            <a:ext cx="1121584" cy="2911787"/>
          </a:xfrm>
          <a:prstGeom prst="rect">
            <a:avLst/>
          </a:prstGeom>
          <a:noFill/>
          <a:ln cap="flat">
            <a:noFill/>
          </a:ln>
          <a:effectLst>
            <a:outerShdw dist="22997" dir="5400000" algn="tl">
              <a:srgbClr val="000000">
                <a:alpha val="35000"/>
              </a:srgbClr>
            </a:outerShdw>
          </a:effectLst>
        </p:spPr>
      </p:pic>
    </p:spTree>
    <p:extLst>
      <p:ext uri="{BB962C8B-B14F-4D97-AF65-F5344CB8AC3E}">
        <p14:creationId xmlns:p14="http://schemas.microsoft.com/office/powerpoint/2010/main" val="36615907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Montage photo blanc">
    <p:spTree>
      <p:nvGrpSpPr>
        <p:cNvPr id="1" name=""/>
        <p:cNvGrpSpPr/>
        <p:nvPr/>
      </p:nvGrpSpPr>
      <p:grpSpPr>
        <a:xfrm>
          <a:off x="0" y="0"/>
          <a:ext cx="0" cy="0"/>
          <a:chOff x="0" y="0"/>
          <a:chExt cx="0" cy="0"/>
        </a:xfrm>
      </p:grpSpPr>
      <p:sp>
        <p:nvSpPr>
          <p:cNvPr id="2" name="Espace réservé pour une image  11"/>
          <p:cNvSpPr txBox="1">
            <a:spLocks noGrp="1"/>
          </p:cNvSpPr>
          <p:nvPr>
            <p:ph type="pic" sz="quarter" idx="4294967295"/>
          </p:nvPr>
        </p:nvSpPr>
        <p:spPr>
          <a:xfrm rot="10799991">
            <a:off x="10169" y="4901"/>
            <a:ext cx="12191996" cy="6858000"/>
          </a:xfrm>
          <a:prstGeom prst="rect">
            <a:avLst/>
          </a:prstGeom>
          <a:noFill/>
          <a:ln>
            <a:noFill/>
          </a:ln>
        </p:spPr>
        <p:txBody>
          <a:bodyPr vert="horz" wrap="square" lIns="91440" tIns="45720" rIns="91440" bIns="45720" anchor="t" anchorCtr="0" compatLnSpc="1">
            <a:noAutofit/>
          </a:bodyPr>
          <a:lstStyle>
            <a:lvl1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1pPr>
            <a:lvl2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2pPr>
            <a:lvl3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3pPr>
          </a:lstStyle>
          <a:p>
            <a:pPr lvl="0"/>
            <a:r>
              <a:rPr lang="fr-FR"/>
              <a:t>Image 16/9e</a:t>
            </a:r>
          </a:p>
          <a:p>
            <a:pPr lvl="0"/>
            <a:r>
              <a:rPr lang="fr-FR"/>
              <a:t>Glissez une image ici ou cliquez sur l’icône au centre</a:t>
            </a:r>
          </a:p>
          <a:p>
            <a:pPr lvl="0"/>
            <a:endParaRPr lang="fr-FR"/>
          </a:p>
        </p:txBody>
      </p:sp>
      <p:sp>
        <p:nvSpPr>
          <p:cNvPr id="3" name="Espace réservé pour une image  11"/>
          <p:cNvSpPr txBox="1">
            <a:spLocks noGrp="1"/>
          </p:cNvSpPr>
          <p:nvPr>
            <p:ph type="pic" sz="quarter" idx="4294967295"/>
          </p:nvPr>
        </p:nvSpPr>
        <p:spPr>
          <a:xfrm>
            <a:off x="1948844" y="1224099"/>
            <a:ext cx="8294321" cy="4419596"/>
          </a:xfrm>
          <a:prstGeom prst="rect">
            <a:avLst/>
          </a:prstGeom>
          <a:noFill/>
          <a:ln>
            <a:noFill/>
          </a:ln>
        </p:spPr>
        <p:txBody>
          <a:bodyPr vert="horz" wrap="square" lIns="91440" tIns="45720" rIns="91440" bIns="45720" anchor="t" anchorCtr="0" compatLnSpc="1">
            <a:noAutofit/>
          </a:bodyPr>
          <a:lstStyle>
            <a:lvl1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1pPr>
            <a:lvl2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2pPr>
            <a:lvl3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3pPr>
          </a:lstStyle>
          <a:p>
            <a:pPr lvl="0"/>
            <a:r>
              <a:rPr lang="fr-FR"/>
              <a:t>Image 16/9e</a:t>
            </a:r>
          </a:p>
          <a:p>
            <a:pPr lvl="0"/>
            <a:r>
              <a:rPr lang="fr-FR"/>
              <a:t>Glissez une image ici ou cliquez sur l’icône au centre</a:t>
            </a:r>
          </a:p>
          <a:p>
            <a:pPr lvl="0"/>
            <a:endParaRPr lang="fr-FR"/>
          </a:p>
        </p:txBody>
      </p:sp>
      <p:sp>
        <p:nvSpPr>
          <p:cNvPr id="4" name="Titre 1"/>
          <p:cNvSpPr txBox="1">
            <a:spLocks noGrp="1"/>
          </p:cNvSpPr>
          <p:nvPr>
            <p:ph type="title"/>
          </p:nvPr>
        </p:nvSpPr>
        <p:spPr>
          <a:xfrm>
            <a:off x="4572000" y="4252747"/>
            <a:ext cx="5671155" cy="1386056"/>
          </a:xfrm>
          <a:prstGeom prst="rect">
            <a:avLst/>
          </a:prstGeom>
          <a:noFill/>
          <a:ln>
            <a:noFill/>
          </a:ln>
        </p:spPr>
        <p:txBody>
          <a:bodyPr vert="horz" wrap="square" lIns="91440" tIns="45720" rIns="91440" bIns="45720" anchor="b" anchorCtr="0" compatLnSpc="1">
            <a:noAutofit/>
          </a:bodyPr>
          <a:lstStyle>
            <a:lvl1pPr marL="0" marR="0" lvl="0" indent="0" defTabSz="609569" fontAlgn="auto">
              <a:lnSpc>
                <a:spcPts val="4800"/>
              </a:lnSpc>
              <a:spcBef>
                <a:spcPts val="0"/>
              </a:spcBef>
              <a:spcAft>
                <a:spcPts val="0"/>
              </a:spcAft>
              <a:tabLst/>
              <a:defRPr lang="fr-FR" sz="4000" b="1" i="0" u="none" strike="noStrike" cap="all" spc="0" baseline="0">
                <a:solidFill>
                  <a:srgbClr val="FFFFFF"/>
                </a:solidFill>
                <a:uFillTx/>
                <a:latin typeface="Arial"/>
                <a:cs typeface="Arial"/>
              </a:defRPr>
            </a:lvl1pPr>
          </a:lstStyle>
          <a:p>
            <a:pPr lvl="0"/>
            <a:r>
              <a:rPr lang="fr-FR"/>
              <a:t>Cliquez et modifiez le titre </a:t>
            </a:r>
          </a:p>
        </p:txBody>
      </p:sp>
      <p:pic>
        <p:nvPicPr>
          <p:cNvPr id="5" name="Image 1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6200004">
            <a:off x="3383572" y="3744797"/>
            <a:ext cx="1496424" cy="3428387"/>
          </a:xfrm>
          <a:prstGeom prst="rect">
            <a:avLst/>
          </a:prstGeom>
          <a:noFill/>
          <a:ln cap="flat">
            <a:noFill/>
          </a:ln>
          <a:effectLst>
            <a:outerShdw dist="22997" dir="5400000" algn="tl">
              <a:srgbClr val="000000">
                <a:alpha val="35000"/>
              </a:srgbClr>
            </a:outerShdw>
          </a:effectLst>
        </p:spPr>
      </p:pic>
      <p:pic>
        <p:nvPicPr>
          <p:cNvPr id="6" name="Image 1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6200004" flipH="1">
            <a:off x="9992979" y="880708"/>
            <a:ext cx="1496424" cy="2921947"/>
          </a:xfrm>
          <a:prstGeom prst="rect">
            <a:avLst/>
          </a:prstGeom>
          <a:noFill/>
          <a:ln cap="flat">
            <a:noFill/>
          </a:ln>
          <a:effectLst>
            <a:outerShdw dist="22997" dir="5400000" algn="tl">
              <a:srgbClr val="000000">
                <a:alpha val="35000"/>
              </a:srgbClr>
            </a:outerShdw>
          </a:effectLst>
        </p:spPr>
      </p:pic>
      <p:pic>
        <p:nvPicPr>
          <p:cNvPr id="7" name="Imag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80060" y="651245"/>
            <a:ext cx="3301587" cy="1955801"/>
          </a:xfrm>
          <a:prstGeom prst="rect">
            <a:avLst/>
          </a:prstGeom>
          <a:noFill/>
          <a:ln cap="flat">
            <a:noFill/>
          </a:ln>
          <a:effectLst>
            <a:outerShdw dist="22997" dir="5400000" algn="tl">
              <a:srgbClr val="000000">
                <a:alpha val="35000"/>
              </a:srgbClr>
            </a:outerShdw>
          </a:effectLst>
        </p:spPr>
      </p:pic>
    </p:spTree>
    <p:extLst>
      <p:ext uri="{BB962C8B-B14F-4D97-AF65-F5344CB8AC3E}">
        <p14:creationId xmlns:p14="http://schemas.microsoft.com/office/powerpoint/2010/main" val="36451524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Mode d'emploi">
    <p:bg>
      <p:bgPr>
        <a:solidFill>
          <a:srgbClr val="D9D9D9"/>
        </a:solidFill>
        <a:effectLst/>
      </p:bgPr>
    </p:bg>
    <p:spTree>
      <p:nvGrpSpPr>
        <p:cNvPr id="1" name=""/>
        <p:cNvGrpSpPr/>
        <p:nvPr/>
      </p:nvGrpSpPr>
      <p:grpSpPr>
        <a:xfrm>
          <a:off x="0" y="0"/>
          <a:ext cx="0" cy="0"/>
          <a:chOff x="0" y="0"/>
          <a:chExt cx="0" cy="0"/>
        </a:xfrm>
      </p:grpSpPr>
      <p:sp>
        <p:nvSpPr>
          <p:cNvPr id="2" name="Titre 1"/>
          <p:cNvSpPr txBox="1">
            <a:spLocks noGrp="1"/>
          </p:cNvSpPr>
          <p:nvPr>
            <p:ph type="title"/>
          </p:nvPr>
        </p:nvSpPr>
        <p:spPr>
          <a:xfrm>
            <a:off x="838203" y="366180"/>
            <a:ext cx="10515600" cy="1325029"/>
          </a:xfrm>
          <a:prstGeom prst="rect">
            <a:avLst/>
          </a:prstGeom>
          <a:noFill/>
          <a:ln>
            <a:noFill/>
          </a:ln>
        </p:spPr>
        <p:txBody>
          <a:bodyPr vert="horz" wrap="square" lIns="91440" tIns="45720" rIns="91440" bIns="45720" anchor="t" anchorCtr="1" compatLnSpc="1">
            <a:noAutofit/>
          </a:bodyPr>
          <a:lstStyle>
            <a:lvl1pPr marL="0" marR="0" lvl="0" indent="0" algn="ctr" defTabSz="609569" fontAlgn="auto">
              <a:lnSpc>
                <a:spcPct val="100000"/>
              </a:lnSpc>
              <a:spcBef>
                <a:spcPts val="0"/>
              </a:spcBef>
              <a:spcAft>
                <a:spcPts val="0"/>
              </a:spcAft>
              <a:tabLst/>
              <a:defRPr lang="fr-FR" sz="5867" b="0" i="0" u="none" strike="noStrike" cap="none" spc="0" baseline="0">
                <a:solidFill>
                  <a:srgbClr val="000000"/>
                </a:solidFill>
                <a:uFillTx/>
                <a:latin typeface="Helvetica"/>
                <a:cs typeface="Helvetica"/>
              </a:defRPr>
            </a:lvl1pPr>
          </a:lstStyle>
          <a:p>
            <a:pPr lvl="0"/>
            <a:r>
              <a:rPr lang="fr-FR"/>
              <a:t>Modifiez le style du titre</a:t>
            </a:r>
          </a:p>
        </p:txBody>
      </p:sp>
      <p:sp>
        <p:nvSpPr>
          <p:cNvPr id="3" name="Espace réservé du texte 3"/>
          <p:cNvSpPr txBox="1">
            <a:spLocks noGrp="1"/>
          </p:cNvSpPr>
          <p:nvPr>
            <p:ph type="body" sz="quarter" idx="4294967295"/>
          </p:nvPr>
        </p:nvSpPr>
        <p:spPr>
          <a:xfrm>
            <a:off x="838203" y="1771650"/>
            <a:ext cx="10515600" cy="4459812"/>
          </a:xfrm>
          <a:prstGeom prst="rect">
            <a:avLst/>
          </a:prstGeom>
          <a:noFill/>
          <a:ln>
            <a:noFill/>
          </a:ln>
        </p:spPr>
        <p:txBody>
          <a:bodyPr vert="horz" wrap="square" lIns="91440" tIns="45720" rIns="91440" bIns="45720" anchor="t" anchorCtr="0" compatLnSpc="1">
            <a:noAutofit/>
          </a:bodyPr>
          <a:lstStyle>
            <a:lvl1pPr marL="457179" marR="0" lvl="0" indent="-457179" defTabSz="609569" fontAlgn="auto">
              <a:lnSpc>
                <a:spcPct val="100000"/>
              </a:lnSpc>
              <a:spcBef>
                <a:spcPts val="600"/>
              </a:spcBef>
              <a:spcAft>
                <a:spcPts val="0"/>
              </a:spcAft>
              <a:buSzPct val="100000"/>
              <a:buFont typeface="Arial"/>
              <a:tabLst/>
              <a:defRPr lang="fr-FR" sz="2667" b="0" i="0" u="none" strike="noStrike" cap="none" spc="0" baseline="0">
                <a:solidFill>
                  <a:srgbClr val="000000"/>
                </a:solidFill>
                <a:uFillTx/>
                <a:latin typeface="Helvetica"/>
                <a:cs typeface="Helvetica"/>
              </a:defRPr>
            </a:lvl1pPr>
          </a:lstStyle>
          <a:p>
            <a:pPr lvl="0"/>
            <a:r>
              <a:rPr lang="fr-FR"/>
              <a:t>Modifier les styles du texte du masque Deuxième niveau Troisième niveau Quatrième niveau Cinquième niveau</a:t>
            </a:r>
          </a:p>
        </p:txBody>
      </p:sp>
    </p:spTree>
    <p:extLst>
      <p:ext uri="{BB962C8B-B14F-4D97-AF65-F5344CB8AC3E}">
        <p14:creationId xmlns:p14="http://schemas.microsoft.com/office/powerpoint/2010/main" val="16598825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lanc">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143625"/>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re et sous titre">
    <p:spTree>
      <p:nvGrpSpPr>
        <p:cNvPr id="1" name=""/>
        <p:cNvGrpSpPr/>
        <p:nvPr/>
      </p:nvGrpSpPr>
      <p:grpSpPr>
        <a:xfrm>
          <a:off x="0" y="0"/>
          <a:ext cx="0" cy="0"/>
          <a:chOff x="0" y="0"/>
          <a:chExt cx="0" cy="0"/>
        </a:xfrm>
      </p:grpSpPr>
      <p:sp>
        <p:nvSpPr>
          <p:cNvPr id="2" name="Texte du titre"/>
          <p:cNvSpPr txBox="1">
            <a:spLocks noGrp="1"/>
          </p:cNvSpPr>
          <p:nvPr>
            <p:ph type="ctrTitle"/>
          </p:nvPr>
        </p:nvSpPr>
        <p:spPr>
          <a:xfrm>
            <a:off x="2416969" y="1151934"/>
            <a:ext cx="7358067" cy="2321716"/>
          </a:xfrm>
          <a:prstGeom prst="rect">
            <a:avLst/>
          </a:prstGeom>
          <a:noFill/>
          <a:ln>
            <a:noFill/>
          </a:ln>
        </p:spPr>
        <p:txBody>
          <a:bodyPr vert="horz" wrap="square" lIns="91440" tIns="45720" rIns="91440" bIns="45720" anchor="b" anchorCtr="1" compatLnSpc="1">
            <a:noAutofit/>
          </a:bodyPr>
          <a:lstStyle>
            <a:lvl1pPr marL="0" marR="0" lvl="0" indent="0" algn="ctr" defTabSz="609569" fontAlgn="auto">
              <a:lnSpc>
                <a:spcPct val="100000"/>
              </a:lnSpc>
              <a:spcBef>
                <a:spcPts val="0"/>
              </a:spcBef>
              <a:spcAft>
                <a:spcPts val="0"/>
              </a:spcAft>
              <a:tabLst/>
              <a:defRPr lang="fr-FR" sz="5867" b="0" i="0" u="none" strike="noStrike" cap="none" spc="0" baseline="0">
                <a:solidFill>
                  <a:srgbClr val="000000"/>
                </a:solidFill>
                <a:uFillTx/>
                <a:latin typeface="Helvetica"/>
                <a:cs typeface="Helvetica"/>
              </a:defRPr>
            </a:lvl1pPr>
          </a:lstStyle>
          <a:p>
            <a:pPr lvl="0"/>
            <a:r>
              <a:rPr lang="fr-FR"/>
              <a:t>Modifiez le style du titre</a:t>
            </a:r>
          </a:p>
        </p:txBody>
      </p:sp>
      <p:sp>
        <p:nvSpPr>
          <p:cNvPr id="3" name="Texte niveau 1…"/>
          <p:cNvSpPr txBox="1">
            <a:spLocks noGrp="1"/>
          </p:cNvSpPr>
          <p:nvPr>
            <p:ph type="body" sz="quarter" idx="4294967295"/>
          </p:nvPr>
        </p:nvSpPr>
        <p:spPr>
          <a:xfrm>
            <a:off x="2416969" y="3545084"/>
            <a:ext cx="7358067" cy="794741"/>
          </a:xfrm>
          <a:prstGeom prst="rect">
            <a:avLst/>
          </a:prstGeom>
          <a:noFill/>
          <a:ln>
            <a:noFill/>
          </a:ln>
        </p:spPr>
        <p:txBody>
          <a:bodyPr vert="horz" wrap="square" lIns="91440" tIns="45720" rIns="91440" bIns="45720" anchor="t" anchorCtr="1" compatLnSpc="1">
            <a:noAutofit/>
          </a:bodyPr>
          <a:lstStyle>
            <a:lvl1pPr marL="0" marR="0" lvl="0" indent="0" algn="ctr" defTabSz="609569" fontAlgn="auto">
              <a:lnSpc>
                <a:spcPct val="100000"/>
              </a:lnSpc>
              <a:spcBef>
                <a:spcPts val="0"/>
              </a:spcBef>
              <a:spcAft>
                <a:spcPts val="0"/>
              </a:spcAft>
              <a:buNone/>
              <a:tabLst/>
              <a:defRPr lang="fr-FR" sz="2600" b="0" i="0" u="none" strike="noStrike" cap="none" spc="0" baseline="0">
                <a:solidFill>
                  <a:srgbClr val="000000"/>
                </a:solidFill>
                <a:uFillTx/>
                <a:latin typeface="Helvetica"/>
                <a:cs typeface="Helvetica"/>
              </a:defRPr>
            </a:lvl1pPr>
            <a:lvl2pPr marL="0" marR="0" lvl="1" indent="0" algn="ctr" defTabSz="609569" fontAlgn="auto">
              <a:lnSpc>
                <a:spcPct val="100000"/>
              </a:lnSpc>
              <a:spcBef>
                <a:spcPts val="0"/>
              </a:spcBef>
              <a:spcAft>
                <a:spcPts val="0"/>
              </a:spcAft>
              <a:buNone/>
              <a:tabLst/>
              <a:defRPr lang="fr-FR" sz="2600" b="0" i="0" u="none" strike="noStrike" cap="none" spc="0" baseline="0">
                <a:solidFill>
                  <a:srgbClr val="000000"/>
                </a:solidFill>
                <a:uFillTx/>
                <a:latin typeface="Helvetica"/>
                <a:cs typeface="Helvetica"/>
              </a:defRPr>
            </a:lvl2pPr>
            <a:lvl3pPr marL="0" marR="0" lvl="2" indent="0" algn="ctr" defTabSz="609569" fontAlgn="auto">
              <a:lnSpc>
                <a:spcPct val="100000"/>
              </a:lnSpc>
              <a:spcBef>
                <a:spcPts val="0"/>
              </a:spcBef>
              <a:spcAft>
                <a:spcPts val="0"/>
              </a:spcAft>
              <a:buNone/>
              <a:tabLst/>
              <a:defRPr lang="fr-FR" sz="2600" b="0" i="0" u="none" strike="noStrike" cap="none" spc="0" baseline="0">
                <a:solidFill>
                  <a:srgbClr val="000000"/>
                </a:solidFill>
                <a:uFillTx/>
                <a:latin typeface="Helvetica"/>
                <a:cs typeface="Helvetica"/>
              </a:defRPr>
            </a:lvl3pPr>
            <a:lvl4pPr marL="0" marR="0" lvl="3" indent="0" algn="ctr" defTabSz="609569" fontAlgn="auto">
              <a:lnSpc>
                <a:spcPct val="100000"/>
              </a:lnSpc>
              <a:spcBef>
                <a:spcPts val="0"/>
              </a:spcBef>
              <a:spcAft>
                <a:spcPts val="0"/>
              </a:spcAft>
              <a:buNone/>
              <a:tabLst/>
              <a:defRPr lang="fr-FR" sz="2600" b="0" i="0" u="none" strike="noStrike" cap="none" spc="0" baseline="0">
                <a:solidFill>
                  <a:srgbClr val="000000"/>
                </a:solidFill>
                <a:uFillTx/>
                <a:latin typeface="Helvetica"/>
                <a:cs typeface="Helvetica"/>
              </a:defRPr>
            </a:lvl4pPr>
            <a:lvl5pPr marL="0" marR="0" lvl="4" indent="0" algn="ctr" defTabSz="609569" fontAlgn="auto">
              <a:lnSpc>
                <a:spcPct val="100000"/>
              </a:lnSpc>
              <a:spcBef>
                <a:spcPts val="0"/>
              </a:spcBef>
              <a:spcAft>
                <a:spcPts val="0"/>
              </a:spcAft>
              <a:buNone/>
              <a:tabLst/>
              <a:defRPr lang="fr-FR" sz="2600" b="0" i="0" u="none" strike="noStrike" cap="none" spc="0" baseline="0">
                <a:solidFill>
                  <a:srgbClr val="000000"/>
                </a:solidFill>
                <a:uFillTx/>
                <a:latin typeface="Helvetica"/>
                <a:cs typeface="Helvetica"/>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Numéro de diapositive"/>
          <p:cNvSpPr txBox="1">
            <a:spLocks noGrp="1"/>
          </p:cNvSpPr>
          <p:nvPr>
            <p:ph type="sldNum" sz="quarter" idx="8"/>
          </p:nvPr>
        </p:nvSpPr>
        <p:spPr>
          <a:xfrm>
            <a:off x="0" y="0"/>
            <a:ext cx="0" cy="0"/>
          </a:xfrm>
          <a:prstGeom prst="rect">
            <a:avLst/>
          </a:prstGeom>
          <a:noFill/>
          <a:ln>
            <a:noFill/>
          </a:ln>
        </p:spPr>
        <p:txBody>
          <a:bodyPr vert="horz" wrap="square" lIns="91440" tIns="45720" rIns="91440" bIns="45720" anchor="t" anchorCtr="0" compatLnSpc="1">
            <a:noAutofit/>
          </a:bodyPr>
          <a:lstStyle>
            <a:lvl1pPr marL="0" marR="0" lvl="0" indent="0" algn="l" defTabSz="609569" rtl="0" fontAlgn="auto" hangingPunct="1">
              <a:lnSpc>
                <a:spcPct val="100000"/>
              </a:lnSpc>
              <a:spcBef>
                <a:spcPts val="0"/>
              </a:spcBef>
              <a:spcAft>
                <a:spcPts val="0"/>
              </a:spcAft>
              <a:buNone/>
              <a:tabLst/>
              <a:defRPr lang="fr-FR" sz="1800" b="0" i="0" u="none" strike="noStrike" kern="1200" cap="none" spc="0" baseline="0">
                <a:solidFill>
                  <a:srgbClr val="000000"/>
                </a:solidFill>
                <a:uFillTx/>
                <a:latin typeface="Helvetica Neue Thin"/>
                <a:ea typeface="Helvetica Neue Thin"/>
                <a:cs typeface="Helvetica Neue Thin"/>
              </a:defRPr>
            </a:lvl1pPr>
          </a:lstStyle>
          <a:p>
            <a:fld id="{4B839C5B-BF78-493A-BCF4-4659CAC70AB2}" type="slidenum">
              <a:rPr/>
              <a:pPr/>
              <a:t>‹N°›</a:t>
            </a:fld>
            <a:endParaRPr/>
          </a:p>
        </p:txBody>
      </p:sp>
    </p:spTree>
    <p:extLst>
      <p:ext uri="{BB962C8B-B14F-4D97-AF65-F5344CB8AC3E}">
        <p14:creationId xmlns:p14="http://schemas.microsoft.com/office/powerpoint/2010/main" val="526043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re et contenu bleu">
    <p:spTree>
      <p:nvGrpSpPr>
        <p:cNvPr id="1" name=""/>
        <p:cNvGrpSpPr/>
        <p:nvPr/>
      </p:nvGrpSpPr>
      <p:grpSpPr>
        <a:xfrm>
          <a:off x="0" y="0"/>
          <a:ext cx="0" cy="0"/>
          <a:chOff x="0" y="0"/>
          <a:chExt cx="0" cy="0"/>
        </a:xfrm>
      </p:grpSpPr>
      <p:sp>
        <p:nvSpPr>
          <p:cNvPr id="14" name="Titre 1"/>
          <p:cNvSpPr>
            <a:spLocks noGrp="1"/>
          </p:cNvSpPr>
          <p:nvPr>
            <p:ph type="title"/>
          </p:nvPr>
        </p:nvSpPr>
        <p:spPr>
          <a:xfrm>
            <a:off x="1547524" y="274639"/>
            <a:ext cx="9239956" cy="1143000"/>
          </a:xfrm>
          <a:prstGeom prst="rect">
            <a:avLst/>
          </a:prstGeom>
        </p:spPr>
        <p:txBody>
          <a:bodyPr anchor="b" anchorCtr="0">
            <a:normAutofit/>
          </a:bodyPr>
          <a:lstStyle>
            <a:lvl1pPr algn="l">
              <a:defRPr sz="3200" b="1" cap="all">
                <a:solidFill>
                  <a:srgbClr val="0A00FF"/>
                </a:solidFill>
                <a:latin typeface="Arial"/>
                <a:cs typeface="Arial"/>
              </a:defRPr>
            </a:lvl1pPr>
          </a:lstStyle>
          <a:p>
            <a:r>
              <a:rPr lang="fr-FR" dirty="0"/>
              <a:t>Cliquez et modifiez le titre</a:t>
            </a:r>
          </a:p>
        </p:txBody>
      </p:sp>
      <p:sp>
        <p:nvSpPr>
          <p:cNvPr id="15" name="Espace réservé du contenu 2"/>
          <p:cNvSpPr>
            <a:spLocks noGrp="1"/>
          </p:cNvSpPr>
          <p:nvPr>
            <p:ph idx="1"/>
          </p:nvPr>
        </p:nvSpPr>
        <p:spPr>
          <a:xfrm>
            <a:off x="1547524" y="1600201"/>
            <a:ext cx="9239956" cy="4881503"/>
          </a:xfrm>
          <a:prstGeom prst="rect">
            <a:avLst/>
          </a:prstGeom>
        </p:spPr>
        <p:txBody>
          <a:bodyPr>
            <a:normAutofit/>
          </a:bodyPr>
          <a:lstStyle>
            <a:lvl1pPr>
              <a:lnSpc>
                <a:spcPct val="100000"/>
              </a:lnSpc>
              <a:defRPr sz="2134">
                <a:solidFill>
                  <a:schemeClr val="tx1">
                    <a:lumMod val="85000"/>
                    <a:lumOff val="15000"/>
                  </a:schemeClr>
                </a:solidFill>
                <a:latin typeface="Arial"/>
                <a:cs typeface="Arial"/>
              </a:defRPr>
            </a:lvl1pPr>
            <a:lvl2pPr>
              <a:lnSpc>
                <a:spcPct val="100000"/>
              </a:lnSpc>
              <a:defRPr sz="2134">
                <a:solidFill>
                  <a:schemeClr val="tx1">
                    <a:lumMod val="85000"/>
                    <a:lumOff val="15000"/>
                  </a:schemeClr>
                </a:solidFill>
                <a:latin typeface="Arial"/>
                <a:cs typeface="Arial"/>
              </a:defRPr>
            </a:lvl2pPr>
            <a:lvl3pPr>
              <a:lnSpc>
                <a:spcPct val="100000"/>
              </a:lnSpc>
              <a:defRPr sz="2134">
                <a:solidFill>
                  <a:schemeClr val="tx1">
                    <a:lumMod val="85000"/>
                    <a:lumOff val="15000"/>
                  </a:schemeClr>
                </a:solidFill>
                <a:latin typeface="Arial"/>
                <a:cs typeface="Arial"/>
              </a:defRPr>
            </a:lvl3pPr>
            <a:lvl4pPr>
              <a:lnSpc>
                <a:spcPct val="100000"/>
              </a:lnSpc>
              <a:defRPr sz="2134">
                <a:solidFill>
                  <a:schemeClr val="tx1">
                    <a:lumMod val="85000"/>
                    <a:lumOff val="15000"/>
                  </a:schemeClr>
                </a:solidFill>
                <a:latin typeface="Arial"/>
                <a:cs typeface="Arial"/>
              </a:defRPr>
            </a:lvl4pPr>
            <a:lvl5pPr>
              <a:lnSpc>
                <a:spcPct val="100000"/>
              </a:lnSpc>
              <a:defRPr sz="2134">
                <a:solidFill>
                  <a:schemeClr val="tx1">
                    <a:lumMod val="85000"/>
                    <a:lumOff val="15000"/>
                  </a:schemeClr>
                </a:solidFill>
                <a:latin typeface="Arial"/>
                <a:cs typeface="Aria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10" name="Image 9"/>
          <p:cNvPicPr>
            <a:picLocks noChangeAspect="1"/>
          </p:cNvPicPr>
          <p:nvPr userDrawn="1"/>
        </p:nvPicPr>
        <p:blipFill rotWithShape="1">
          <a:blip r:embed="rId2" cstate="email">
            <a:extLst>
              <a:ext uri="{28A0092B-C50C-407E-A947-70E740481C1C}">
                <a14:useLocalDpi xmlns:a14="http://schemas.microsoft.com/office/drawing/2010/main"/>
              </a:ext>
            </a:extLst>
          </a:blip>
          <a:srcRect l="83098" t="-939" b="26541"/>
          <a:stretch/>
        </p:blipFill>
        <p:spPr>
          <a:xfrm rot="10800000">
            <a:off x="11582400" y="0"/>
            <a:ext cx="609600" cy="2683406"/>
          </a:xfrm>
          <a:prstGeom prst="rect">
            <a:avLst/>
          </a:prstGeom>
        </p:spPr>
      </p:pic>
      <p:pic>
        <p:nvPicPr>
          <p:cNvPr id="8" name="Imag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43840" y="274638"/>
            <a:ext cx="1303683" cy="2996311"/>
          </a:xfrm>
          <a:prstGeom prst="rect">
            <a:avLst/>
          </a:prstGeom>
        </p:spPr>
      </p:pic>
    </p:spTree>
    <p:extLst>
      <p:ext uri="{BB962C8B-B14F-4D97-AF65-F5344CB8AC3E}">
        <p14:creationId xmlns:p14="http://schemas.microsoft.com/office/powerpoint/2010/main" val="7718752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re et contenu rose">
    <p:spTree>
      <p:nvGrpSpPr>
        <p:cNvPr id="1" name=""/>
        <p:cNvGrpSpPr/>
        <p:nvPr/>
      </p:nvGrpSpPr>
      <p:grpSpPr>
        <a:xfrm>
          <a:off x="0" y="0"/>
          <a:ext cx="0" cy="0"/>
          <a:chOff x="0" y="0"/>
          <a:chExt cx="0" cy="0"/>
        </a:xfrm>
      </p:grpSpPr>
      <p:sp>
        <p:nvSpPr>
          <p:cNvPr id="14" name="Titre 1"/>
          <p:cNvSpPr>
            <a:spLocks noGrp="1"/>
          </p:cNvSpPr>
          <p:nvPr>
            <p:ph type="title"/>
          </p:nvPr>
        </p:nvSpPr>
        <p:spPr>
          <a:xfrm>
            <a:off x="1547524" y="274638"/>
            <a:ext cx="9239956" cy="1143000"/>
          </a:xfrm>
          <a:prstGeom prst="rect">
            <a:avLst/>
          </a:prstGeom>
        </p:spPr>
        <p:txBody>
          <a:bodyPr anchor="b" anchorCtr="0">
            <a:normAutofit/>
          </a:bodyPr>
          <a:lstStyle>
            <a:lvl1pPr algn="l">
              <a:defRPr sz="3200" b="1" cap="all">
                <a:solidFill>
                  <a:srgbClr val="FF00FF"/>
                </a:solidFill>
                <a:latin typeface="Arial"/>
                <a:cs typeface="Arial"/>
              </a:defRPr>
            </a:lvl1pPr>
          </a:lstStyle>
          <a:p>
            <a:r>
              <a:rPr lang="fr-FR" dirty="0"/>
              <a:t>Cliquez et modifiez le titre</a:t>
            </a:r>
          </a:p>
        </p:txBody>
      </p:sp>
      <p:sp>
        <p:nvSpPr>
          <p:cNvPr id="15" name="Espace réservé du contenu 2"/>
          <p:cNvSpPr>
            <a:spLocks noGrp="1"/>
          </p:cNvSpPr>
          <p:nvPr>
            <p:ph idx="1"/>
          </p:nvPr>
        </p:nvSpPr>
        <p:spPr>
          <a:xfrm>
            <a:off x="1547524" y="1600200"/>
            <a:ext cx="9239956" cy="4881503"/>
          </a:xfrm>
          <a:prstGeom prst="rect">
            <a:avLst/>
          </a:prstGeom>
        </p:spPr>
        <p:txBody>
          <a:bodyPr>
            <a:normAutofit/>
          </a:bodyPr>
          <a:lstStyle>
            <a:lvl1pPr>
              <a:lnSpc>
                <a:spcPct val="100000"/>
              </a:lnSpc>
              <a:defRPr sz="2134">
                <a:solidFill>
                  <a:schemeClr val="tx1">
                    <a:lumMod val="85000"/>
                    <a:lumOff val="15000"/>
                  </a:schemeClr>
                </a:solidFill>
                <a:latin typeface="Arial"/>
                <a:cs typeface="Arial"/>
              </a:defRPr>
            </a:lvl1pPr>
            <a:lvl2pPr>
              <a:lnSpc>
                <a:spcPct val="100000"/>
              </a:lnSpc>
              <a:defRPr sz="2134">
                <a:solidFill>
                  <a:schemeClr val="tx1">
                    <a:lumMod val="85000"/>
                    <a:lumOff val="15000"/>
                  </a:schemeClr>
                </a:solidFill>
                <a:latin typeface="Arial"/>
                <a:cs typeface="Arial"/>
              </a:defRPr>
            </a:lvl2pPr>
            <a:lvl3pPr>
              <a:lnSpc>
                <a:spcPct val="100000"/>
              </a:lnSpc>
              <a:defRPr sz="2134">
                <a:solidFill>
                  <a:schemeClr val="tx1">
                    <a:lumMod val="85000"/>
                    <a:lumOff val="15000"/>
                  </a:schemeClr>
                </a:solidFill>
                <a:latin typeface="Arial"/>
                <a:cs typeface="Arial"/>
              </a:defRPr>
            </a:lvl3pPr>
            <a:lvl4pPr>
              <a:lnSpc>
                <a:spcPct val="100000"/>
              </a:lnSpc>
              <a:defRPr sz="2134">
                <a:solidFill>
                  <a:schemeClr val="tx1">
                    <a:lumMod val="85000"/>
                    <a:lumOff val="15000"/>
                  </a:schemeClr>
                </a:solidFill>
                <a:latin typeface="Arial"/>
                <a:cs typeface="Arial"/>
              </a:defRPr>
            </a:lvl4pPr>
            <a:lvl5pPr>
              <a:lnSpc>
                <a:spcPct val="100000"/>
              </a:lnSpc>
              <a:defRPr sz="2134">
                <a:solidFill>
                  <a:schemeClr val="tx1">
                    <a:lumMod val="85000"/>
                    <a:lumOff val="15000"/>
                  </a:schemeClr>
                </a:solidFill>
                <a:latin typeface="Arial"/>
                <a:cs typeface="Aria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3" name="Imag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3840" y="274638"/>
            <a:ext cx="1303683" cy="2996311"/>
          </a:xfrm>
          <a:prstGeom prst="rect">
            <a:avLst/>
          </a:prstGeom>
        </p:spPr>
      </p:pic>
      <p:pic>
        <p:nvPicPr>
          <p:cNvPr id="8" name="Image 7"/>
          <p:cNvPicPr>
            <a:picLocks noChangeAspect="1"/>
          </p:cNvPicPr>
          <p:nvPr userDrawn="1"/>
        </p:nvPicPr>
        <p:blipFill rotWithShape="1">
          <a:blip r:embed="rId3" cstate="email">
            <a:extLst>
              <a:ext uri="{28A0092B-C50C-407E-A947-70E740481C1C}">
                <a14:useLocalDpi xmlns:a14="http://schemas.microsoft.com/office/drawing/2010/main"/>
              </a:ext>
            </a:extLst>
          </a:blip>
          <a:srcRect l="66743" t="23958" r="16512"/>
          <a:stretch/>
        </p:blipFill>
        <p:spPr>
          <a:xfrm>
            <a:off x="11582400" y="0"/>
            <a:ext cx="609600" cy="2768435"/>
          </a:xfrm>
          <a:prstGeom prst="rect">
            <a:avLst/>
          </a:prstGeom>
        </p:spPr>
      </p:pic>
    </p:spTree>
    <p:extLst>
      <p:ext uri="{BB962C8B-B14F-4D97-AF65-F5344CB8AC3E}">
        <p14:creationId xmlns:p14="http://schemas.microsoft.com/office/powerpoint/2010/main" val="26982758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re et contenu vert">
    <p:spTree>
      <p:nvGrpSpPr>
        <p:cNvPr id="1" name=""/>
        <p:cNvGrpSpPr/>
        <p:nvPr/>
      </p:nvGrpSpPr>
      <p:grpSpPr>
        <a:xfrm>
          <a:off x="0" y="0"/>
          <a:ext cx="0" cy="0"/>
          <a:chOff x="0" y="0"/>
          <a:chExt cx="0" cy="0"/>
        </a:xfrm>
      </p:grpSpPr>
      <p:sp>
        <p:nvSpPr>
          <p:cNvPr id="14" name="Titre 1"/>
          <p:cNvSpPr>
            <a:spLocks noGrp="1"/>
          </p:cNvSpPr>
          <p:nvPr>
            <p:ph type="title"/>
          </p:nvPr>
        </p:nvSpPr>
        <p:spPr>
          <a:xfrm>
            <a:off x="1547524" y="274638"/>
            <a:ext cx="9239956" cy="1143000"/>
          </a:xfrm>
          <a:prstGeom prst="rect">
            <a:avLst/>
          </a:prstGeom>
        </p:spPr>
        <p:txBody>
          <a:bodyPr anchor="b" anchorCtr="0">
            <a:normAutofit/>
          </a:bodyPr>
          <a:lstStyle>
            <a:lvl1pPr algn="l">
              <a:defRPr sz="3200" b="1" cap="all">
                <a:solidFill>
                  <a:srgbClr val="14FF11"/>
                </a:solidFill>
                <a:latin typeface="Arial"/>
                <a:cs typeface="Arial"/>
              </a:defRPr>
            </a:lvl1pPr>
          </a:lstStyle>
          <a:p>
            <a:r>
              <a:rPr lang="fr-FR" dirty="0"/>
              <a:t>Cliquez et modifiez le titre</a:t>
            </a:r>
          </a:p>
        </p:txBody>
      </p:sp>
      <p:sp>
        <p:nvSpPr>
          <p:cNvPr id="15" name="Espace réservé du contenu 2"/>
          <p:cNvSpPr>
            <a:spLocks noGrp="1"/>
          </p:cNvSpPr>
          <p:nvPr>
            <p:ph idx="1"/>
          </p:nvPr>
        </p:nvSpPr>
        <p:spPr>
          <a:xfrm>
            <a:off x="1547524" y="1600200"/>
            <a:ext cx="9239956" cy="4881503"/>
          </a:xfrm>
          <a:prstGeom prst="rect">
            <a:avLst/>
          </a:prstGeom>
        </p:spPr>
        <p:txBody>
          <a:bodyPr>
            <a:normAutofit/>
          </a:bodyPr>
          <a:lstStyle>
            <a:lvl1pPr>
              <a:lnSpc>
                <a:spcPct val="100000"/>
              </a:lnSpc>
              <a:defRPr sz="2134">
                <a:solidFill>
                  <a:schemeClr val="tx1">
                    <a:lumMod val="85000"/>
                    <a:lumOff val="15000"/>
                  </a:schemeClr>
                </a:solidFill>
                <a:latin typeface="Arial"/>
                <a:cs typeface="Arial"/>
              </a:defRPr>
            </a:lvl1pPr>
            <a:lvl2pPr>
              <a:lnSpc>
                <a:spcPct val="100000"/>
              </a:lnSpc>
              <a:defRPr sz="2134">
                <a:solidFill>
                  <a:schemeClr val="tx1">
                    <a:lumMod val="85000"/>
                    <a:lumOff val="15000"/>
                  </a:schemeClr>
                </a:solidFill>
                <a:latin typeface="Arial"/>
                <a:cs typeface="Arial"/>
              </a:defRPr>
            </a:lvl2pPr>
            <a:lvl3pPr>
              <a:lnSpc>
                <a:spcPct val="100000"/>
              </a:lnSpc>
              <a:defRPr sz="2134">
                <a:solidFill>
                  <a:schemeClr val="tx1">
                    <a:lumMod val="85000"/>
                    <a:lumOff val="15000"/>
                  </a:schemeClr>
                </a:solidFill>
                <a:latin typeface="Arial"/>
                <a:cs typeface="Arial"/>
              </a:defRPr>
            </a:lvl3pPr>
            <a:lvl4pPr>
              <a:lnSpc>
                <a:spcPct val="100000"/>
              </a:lnSpc>
              <a:defRPr sz="2134">
                <a:solidFill>
                  <a:schemeClr val="tx1">
                    <a:lumMod val="85000"/>
                    <a:lumOff val="15000"/>
                  </a:schemeClr>
                </a:solidFill>
                <a:latin typeface="Arial"/>
                <a:cs typeface="Arial"/>
              </a:defRPr>
            </a:lvl4pPr>
            <a:lvl5pPr>
              <a:lnSpc>
                <a:spcPct val="100000"/>
              </a:lnSpc>
              <a:defRPr sz="2134">
                <a:solidFill>
                  <a:schemeClr val="tx1">
                    <a:lumMod val="85000"/>
                    <a:lumOff val="15000"/>
                  </a:schemeClr>
                </a:solidFill>
                <a:latin typeface="Arial"/>
                <a:cs typeface="Aria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4" name="Imag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243840" y="274637"/>
            <a:ext cx="1303683" cy="2996311"/>
          </a:xfrm>
          <a:prstGeom prst="rect">
            <a:avLst/>
          </a:prstGeom>
        </p:spPr>
      </p:pic>
      <p:pic>
        <p:nvPicPr>
          <p:cNvPr id="12" name="Image 11"/>
          <p:cNvPicPr>
            <a:picLocks noChangeAspect="1"/>
          </p:cNvPicPr>
          <p:nvPr userDrawn="1"/>
        </p:nvPicPr>
        <p:blipFill rotWithShape="1">
          <a:blip r:embed="rId3" cstate="email">
            <a:extLst>
              <a:ext uri="{28A0092B-C50C-407E-A947-70E740481C1C}">
                <a14:useLocalDpi xmlns:a14="http://schemas.microsoft.com/office/drawing/2010/main"/>
              </a:ext>
            </a:extLst>
          </a:blip>
          <a:srcRect l="66013" t="22173" r="16530" b="1"/>
          <a:stretch/>
        </p:blipFill>
        <p:spPr>
          <a:xfrm>
            <a:off x="11599334" y="0"/>
            <a:ext cx="609600" cy="2717635"/>
          </a:xfrm>
          <a:prstGeom prst="rect">
            <a:avLst/>
          </a:prstGeom>
        </p:spPr>
      </p:pic>
    </p:spTree>
    <p:extLst>
      <p:ext uri="{BB962C8B-B14F-4D97-AF65-F5344CB8AC3E}">
        <p14:creationId xmlns:p14="http://schemas.microsoft.com/office/powerpoint/2010/main" val="402081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re et contenu vert">
    <p:spTree>
      <p:nvGrpSpPr>
        <p:cNvPr id="1" name=""/>
        <p:cNvGrpSpPr/>
        <p:nvPr/>
      </p:nvGrpSpPr>
      <p:grpSpPr>
        <a:xfrm>
          <a:off x="0" y="0"/>
          <a:ext cx="0" cy="0"/>
          <a:chOff x="0" y="0"/>
          <a:chExt cx="0" cy="0"/>
        </a:xfrm>
      </p:grpSpPr>
      <p:sp>
        <p:nvSpPr>
          <p:cNvPr id="2" name="Titre 1"/>
          <p:cNvSpPr txBox="1">
            <a:spLocks noGrp="1"/>
          </p:cNvSpPr>
          <p:nvPr>
            <p:ph type="title"/>
          </p:nvPr>
        </p:nvSpPr>
        <p:spPr>
          <a:xfrm>
            <a:off x="1547522" y="274640"/>
            <a:ext cx="9239957" cy="1143000"/>
          </a:xfrm>
          <a:prstGeom prst="rect">
            <a:avLst/>
          </a:prstGeom>
          <a:noFill/>
          <a:ln>
            <a:noFill/>
          </a:ln>
        </p:spPr>
        <p:txBody>
          <a:bodyPr vert="horz" wrap="square" lIns="91440" tIns="45720" rIns="91440" bIns="45720" anchor="b" anchorCtr="0" compatLnSpc="1">
            <a:normAutofit/>
          </a:bodyPr>
          <a:lstStyle>
            <a:lvl1pPr marL="0" marR="0" lvl="0" indent="0" defTabSz="609569" fontAlgn="auto">
              <a:lnSpc>
                <a:spcPct val="100000"/>
              </a:lnSpc>
              <a:spcBef>
                <a:spcPts val="0"/>
              </a:spcBef>
              <a:spcAft>
                <a:spcPts val="0"/>
              </a:spcAft>
              <a:tabLst/>
              <a:defRPr lang="fr-FR" sz="3200" b="1" i="0" u="none" strike="noStrike" cap="all" spc="0" baseline="0">
                <a:solidFill>
                  <a:srgbClr val="14FF11"/>
                </a:solidFill>
                <a:uFillTx/>
                <a:latin typeface="Arial"/>
                <a:cs typeface="Arial"/>
              </a:defRPr>
            </a:lvl1pPr>
          </a:lstStyle>
          <a:p>
            <a:pPr lvl="0"/>
            <a:r>
              <a:rPr lang="fr-FR"/>
              <a:t>Cliquez et modifiez le titre</a:t>
            </a:r>
          </a:p>
        </p:txBody>
      </p:sp>
      <p:sp>
        <p:nvSpPr>
          <p:cNvPr id="3" name="Espace réservé du contenu 2"/>
          <p:cNvSpPr txBox="1">
            <a:spLocks noGrp="1"/>
          </p:cNvSpPr>
          <p:nvPr>
            <p:ph sz="quarter" idx="4294967295"/>
          </p:nvPr>
        </p:nvSpPr>
        <p:spPr>
          <a:xfrm>
            <a:off x="1547522" y="1600200"/>
            <a:ext cx="9239957" cy="4881507"/>
          </a:xfrm>
          <a:prstGeom prst="rect">
            <a:avLst/>
          </a:prstGeom>
          <a:noFill/>
          <a:ln>
            <a:noFill/>
          </a:ln>
        </p:spPr>
        <p:txBody>
          <a:bodyPr vert="horz" wrap="square" lIns="91440" tIns="45720" rIns="91440" bIns="45720" anchor="t" anchorCtr="0" compatLnSpc="1">
            <a:normAutofit/>
          </a:bodyPr>
          <a:lstStyle>
            <a:lvl1pPr marL="457179" marR="0" lvl="0" indent="-457179" defTabSz="609569" fontAlgn="auto">
              <a:lnSpc>
                <a:spcPct val="100000"/>
              </a:lnSpc>
              <a:spcBef>
                <a:spcPts val="500"/>
              </a:spcBef>
              <a:spcAft>
                <a:spcPts val="0"/>
              </a:spcAft>
              <a:buSzPct val="100000"/>
              <a:buFont typeface="Arial"/>
              <a:tabLst/>
              <a:defRPr lang="fr-FR" sz="2133" b="0" i="0" u="none" strike="noStrike" cap="none" spc="0" baseline="0">
                <a:solidFill>
                  <a:srgbClr val="262626"/>
                </a:solidFill>
                <a:uFillTx/>
                <a:latin typeface="Arial"/>
                <a:cs typeface="Arial"/>
              </a:defRPr>
            </a:lvl1pPr>
            <a:lvl2pPr marL="1066748" marR="0" lvl="1" indent="-457179" defTabSz="609569" fontAlgn="auto">
              <a:lnSpc>
                <a:spcPct val="100000"/>
              </a:lnSpc>
              <a:spcAft>
                <a:spcPts val="0"/>
              </a:spcAft>
              <a:buSzPct val="100000"/>
              <a:buFont typeface="Arial"/>
              <a:tabLst/>
              <a:defRPr lang="fr-FR" sz="2133" b="0" i="0" u="none" strike="noStrike" cap="none" spc="0" baseline="0">
                <a:solidFill>
                  <a:srgbClr val="262626"/>
                </a:solidFill>
                <a:uFillTx/>
                <a:latin typeface="Arial"/>
                <a:cs typeface="Arial"/>
              </a:defRPr>
            </a:lvl2pPr>
            <a:lvl3pPr marL="1676318" marR="0" lvl="2" indent="-457179" defTabSz="609569" fontAlgn="auto">
              <a:lnSpc>
                <a:spcPct val="100000"/>
              </a:lnSpc>
              <a:spcAft>
                <a:spcPts val="0"/>
              </a:spcAft>
              <a:buSzPct val="100000"/>
              <a:buFont typeface="Arial"/>
              <a:tabLst/>
              <a:defRPr lang="fr-FR" sz="2133" b="0" i="0" u="none" strike="noStrike" cap="none" spc="0" baseline="0">
                <a:solidFill>
                  <a:srgbClr val="262626"/>
                </a:solidFill>
                <a:uFillTx/>
                <a:latin typeface="Arial"/>
                <a:cs typeface="Arial"/>
              </a:defRPr>
            </a:lvl3pPr>
            <a:lvl4pPr marL="2285888" marR="0" lvl="3" indent="-457179" defTabSz="609569" fontAlgn="auto">
              <a:lnSpc>
                <a:spcPct val="100000"/>
              </a:lnSpc>
              <a:spcAft>
                <a:spcPts val="0"/>
              </a:spcAft>
              <a:buSzPct val="100000"/>
              <a:buFont typeface="Arial"/>
              <a:tabLst/>
              <a:defRPr lang="fr-FR" sz="2133" b="0" i="0" u="none" strike="noStrike" cap="none" spc="0" baseline="0">
                <a:solidFill>
                  <a:srgbClr val="262626"/>
                </a:solidFill>
                <a:uFillTx/>
                <a:latin typeface="Arial"/>
                <a:cs typeface="Arial"/>
              </a:defRPr>
            </a:lvl4pPr>
            <a:lvl5pPr marL="2895457" marR="0" lvl="4" indent="-457179" defTabSz="609569" fontAlgn="auto">
              <a:lnSpc>
                <a:spcPct val="100000"/>
              </a:lnSpc>
              <a:spcAft>
                <a:spcPts val="0"/>
              </a:spcAft>
              <a:buSzPct val="100000"/>
              <a:buFont typeface="Arial"/>
              <a:tabLst/>
              <a:defRPr lang="fr-FR" sz="2133" b="0" i="0" u="none" strike="noStrike" cap="none" spc="0" baseline="0">
                <a:solidFill>
                  <a:srgbClr val="262626"/>
                </a:solidFill>
                <a:uFillTx/>
                <a:latin typeface="Arial"/>
                <a:cs typeface="Aria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4" name="Imag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0799991">
            <a:off x="243826" y="274621"/>
            <a:ext cx="1303687" cy="2996315"/>
          </a:xfrm>
          <a:prstGeom prst="rect">
            <a:avLst/>
          </a:prstGeom>
          <a:noFill/>
          <a:ln cap="flat">
            <a:noFill/>
          </a:ln>
          <a:effectLst>
            <a:outerShdw dist="22997" dir="5400000" algn="tl">
              <a:srgbClr val="000000">
                <a:alpha val="35000"/>
              </a:srgbClr>
            </a:outerShdw>
          </a:effectLst>
        </p:spPr>
      </p:pic>
      <p:pic>
        <p:nvPicPr>
          <p:cNvPr id="5" name="Image 11"/>
          <p:cNvPicPr>
            <a:picLocks noChangeAspect="1"/>
          </p:cNvPicPr>
          <p:nvPr/>
        </p:nvPicPr>
        <p:blipFill>
          <a:blip r:embed="rId3" cstate="email">
            <a:extLst>
              <a:ext uri="{28A0092B-C50C-407E-A947-70E740481C1C}">
                <a14:useLocalDpi xmlns:a14="http://schemas.microsoft.com/office/drawing/2010/main"/>
              </a:ext>
            </a:extLst>
          </a:blip>
          <a:srcRect l="66013" t="22173" r="16530" b="1"/>
          <a:stretch>
            <a:fillRect/>
          </a:stretch>
        </p:blipFill>
        <p:spPr>
          <a:xfrm>
            <a:off x="11599329" y="1"/>
            <a:ext cx="609603" cy="2717633"/>
          </a:xfrm>
          <a:prstGeom prst="rect">
            <a:avLst/>
          </a:prstGeom>
          <a:noFill/>
          <a:ln cap="flat">
            <a:noFill/>
          </a:ln>
          <a:effectLst>
            <a:outerShdw dist="22997" dir="5400000" algn="tl">
              <a:srgbClr val="000000">
                <a:alpha val="35000"/>
              </a:srgbClr>
            </a:outerShdw>
          </a:effectLst>
        </p:spPr>
      </p:pic>
      <p:pic>
        <p:nvPicPr>
          <p:cNvPr id="6" name="Imag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27751" y="6178382"/>
            <a:ext cx="1114388" cy="303324"/>
          </a:xfrm>
          <a:prstGeom prst="rect">
            <a:avLst/>
          </a:prstGeom>
          <a:noFill/>
          <a:ln cap="flat">
            <a:noFill/>
          </a:ln>
          <a:effectLst>
            <a:outerShdw dist="22997" dir="5400000" algn="tl">
              <a:srgbClr val="000000">
                <a:alpha val="35000"/>
              </a:srgbClr>
            </a:outerShdw>
          </a:effectLst>
        </p:spPr>
      </p:pic>
    </p:spTree>
    <p:extLst>
      <p:ext uri="{BB962C8B-B14F-4D97-AF65-F5344CB8AC3E}">
        <p14:creationId xmlns:p14="http://schemas.microsoft.com/office/powerpoint/2010/main" val="27367476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rande photo bleu">
    <p:bg>
      <p:bgPr>
        <a:solidFill>
          <a:schemeClr val="bg1"/>
        </a:solidFill>
        <a:effectLst/>
      </p:bgPr>
    </p:bg>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a:off x="792480" y="0"/>
            <a:ext cx="11399520" cy="5581059"/>
          </a:xfrm>
          <a:prstGeom prst="rect">
            <a:avLst/>
          </a:prstGeom>
        </p:spPr>
        <p:txBody>
          <a:bodyPr vert="horz"/>
          <a:lstStyle>
            <a:lvl1pPr marL="0" marR="0" indent="0" algn="l" defTabSz="609608"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p:txBody>
      </p:sp>
      <p:pic>
        <p:nvPicPr>
          <p:cNvPr id="3" name="Imag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6722" y="891046"/>
            <a:ext cx="1303683" cy="2996311"/>
          </a:xfrm>
          <a:prstGeom prst="rect">
            <a:avLst/>
          </a:prstGeom>
        </p:spPr>
      </p:pic>
      <p:pic>
        <p:nvPicPr>
          <p:cNvPr id="8" name="Imag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flipV="1">
            <a:off x="9102872" y="3935706"/>
            <a:ext cx="1483360" cy="3760179"/>
          </a:xfrm>
          <a:prstGeom prst="rect">
            <a:avLst/>
          </a:prstGeom>
        </p:spPr>
      </p:pic>
      <p:pic>
        <p:nvPicPr>
          <p:cNvPr id="7" name="Imag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2482" y="6071355"/>
            <a:ext cx="1785963" cy="486120"/>
          </a:xfrm>
          <a:prstGeom prst="rect">
            <a:avLst/>
          </a:prstGeom>
        </p:spPr>
      </p:pic>
    </p:spTree>
    <p:extLst>
      <p:ext uri="{BB962C8B-B14F-4D97-AF65-F5344CB8AC3E}">
        <p14:creationId xmlns:p14="http://schemas.microsoft.com/office/powerpoint/2010/main" val="23775311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rande photo vert">
    <p:bg>
      <p:bgPr>
        <a:solidFill>
          <a:schemeClr val="bg1"/>
        </a:solidFill>
        <a:effectLst/>
      </p:bgPr>
    </p:bg>
    <p:spTree>
      <p:nvGrpSpPr>
        <p:cNvPr id="1" name=""/>
        <p:cNvGrpSpPr/>
        <p:nvPr/>
      </p:nvGrpSpPr>
      <p:grpSpPr>
        <a:xfrm>
          <a:off x="0" y="0"/>
          <a:ext cx="0" cy="0"/>
          <a:chOff x="0" y="0"/>
          <a:chExt cx="0" cy="0"/>
        </a:xfrm>
      </p:grpSpPr>
      <p:sp>
        <p:nvSpPr>
          <p:cNvPr id="10" name="Espace réservé pour une image  11"/>
          <p:cNvSpPr>
            <a:spLocks noGrp="1"/>
          </p:cNvSpPr>
          <p:nvPr>
            <p:ph type="pic" sz="quarter" idx="12" hasCustomPrompt="1"/>
          </p:nvPr>
        </p:nvSpPr>
        <p:spPr>
          <a:xfrm>
            <a:off x="792480" y="0"/>
            <a:ext cx="11399520" cy="5571067"/>
          </a:xfrm>
          <a:prstGeom prst="rect">
            <a:avLst/>
          </a:prstGeom>
        </p:spPr>
        <p:txBody>
          <a:bodyPr vert="horz"/>
          <a:lstStyle>
            <a:lvl1pPr marL="0" marR="0" indent="0" algn="l" defTabSz="609608"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p:txBody>
      </p:sp>
      <p:pic>
        <p:nvPicPr>
          <p:cNvPr id="2" name="Imag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flipV="1">
            <a:off x="9101898" y="3935893"/>
            <a:ext cx="1485314" cy="3760178"/>
          </a:xfrm>
          <a:prstGeom prst="rect">
            <a:avLst/>
          </a:prstGeom>
        </p:spPr>
      </p:pic>
      <p:pic>
        <p:nvPicPr>
          <p:cNvPr id="6" name="Imag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3838" y="891046"/>
            <a:ext cx="1303683" cy="2996311"/>
          </a:xfrm>
          <a:prstGeom prst="rect">
            <a:avLst/>
          </a:prstGeom>
        </p:spPr>
      </p:pic>
      <p:pic>
        <p:nvPicPr>
          <p:cNvPr id="9" name="Imag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2478" y="6071357"/>
            <a:ext cx="1790231" cy="487282"/>
          </a:xfrm>
          <a:prstGeom prst="rect">
            <a:avLst/>
          </a:prstGeom>
        </p:spPr>
      </p:pic>
    </p:spTree>
    <p:extLst>
      <p:ext uri="{BB962C8B-B14F-4D97-AF65-F5344CB8AC3E}">
        <p14:creationId xmlns:p14="http://schemas.microsoft.com/office/powerpoint/2010/main" val="31261805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rande photo ciel">
    <p:bg>
      <p:bgPr>
        <a:solidFill>
          <a:schemeClr val="bg1"/>
        </a:solidFill>
        <a:effectLst/>
      </p:bgPr>
    </p:bg>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a:off x="792480" y="-1"/>
            <a:ext cx="11399520" cy="5601730"/>
          </a:xfrm>
          <a:prstGeom prst="rect">
            <a:avLst/>
          </a:prstGeom>
        </p:spPr>
        <p:txBody>
          <a:bodyPr vert="horz"/>
          <a:lstStyle>
            <a:lvl1pPr marL="0" marR="0" indent="0" algn="l" defTabSz="609608"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p:txBody>
      </p:sp>
      <p:pic>
        <p:nvPicPr>
          <p:cNvPr id="3" name="Imag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7358" y="891046"/>
            <a:ext cx="1303684" cy="2996311"/>
          </a:xfrm>
          <a:prstGeom prst="rect">
            <a:avLst/>
          </a:prstGeom>
        </p:spPr>
      </p:pic>
      <p:pic>
        <p:nvPicPr>
          <p:cNvPr id="8" name="Imag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flipV="1">
            <a:off x="9094055" y="3928052"/>
            <a:ext cx="1500998" cy="3760178"/>
          </a:xfrm>
          <a:prstGeom prst="rect">
            <a:avLst/>
          </a:prstGeom>
        </p:spPr>
      </p:pic>
      <p:pic>
        <p:nvPicPr>
          <p:cNvPr id="2" name="Imag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2478" y="6049384"/>
            <a:ext cx="1813866" cy="493715"/>
          </a:xfrm>
          <a:prstGeom prst="rect">
            <a:avLst/>
          </a:prstGeom>
        </p:spPr>
      </p:pic>
    </p:spTree>
    <p:extLst>
      <p:ext uri="{BB962C8B-B14F-4D97-AF65-F5344CB8AC3E}">
        <p14:creationId xmlns:p14="http://schemas.microsoft.com/office/powerpoint/2010/main" val="10949891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ande photo rose">
    <p:bg>
      <p:bgPr>
        <a:solidFill>
          <a:schemeClr val="bg1"/>
        </a:solidFill>
        <a:effectLst/>
      </p:bgPr>
    </p:bg>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a:off x="792480" y="0"/>
            <a:ext cx="11399520" cy="5571067"/>
          </a:xfrm>
          <a:prstGeom prst="rect">
            <a:avLst/>
          </a:prstGeom>
        </p:spPr>
        <p:txBody>
          <a:bodyPr vert="horz"/>
          <a:lstStyle>
            <a:lvl1pPr marL="0" marR="0" indent="0" algn="l" defTabSz="609608"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p:txBody>
      </p:sp>
      <p:pic>
        <p:nvPicPr>
          <p:cNvPr id="2" name="Imag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3300" y="898497"/>
            <a:ext cx="1303684" cy="2996311"/>
          </a:xfrm>
          <a:prstGeom prst="rect">
            <a:avLst/>
          </a:prstGeom>
        </p:spPr>
      </p:pic>
      <p:pic>
        <p:nvPicPr>
          <p:cNvPr id="10" name="Imag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flipV="1">
            <a:off x="9102873" y="3936868"/>
            <a:ext cx="1483362" cy="3760179"/>
          </a:xfrm>
          <a:prstGeom prst="rect">
            <a:avLst/>
          </a:prstGeom>
        </p:spPr>
      </p:pic>
      <p:pic>
        <p:nvPicPr>
          <p:cNvPr id="8" name="Imag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2480" y="6049384"/>
            <a:ext cx="1813866" cy="493715"/>
          </a:xfrm>
          <a:prstGeom prst="rect">
            <a:avLst/>
          </a:prstGeom>
        </p:spPr>
      </p:pic>
    </p:spTree>
    <p:extLst>
      <p:ext uri="{BB962C8B-B14F-4D97-AF65-F5344CB8AC3E}">
        <p14:creationId xmlns:p14="http://schemas.microsoft.com/office/powerpoint/2010/main" val="34372150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hapitre A bleu">
    <p:spTree>
      <p:nvGrpSpPr>
        <p:cNvPr id="1" name=""/>
        <p:cNvGrpSpPr/>
        <p:nvPr/>
      </p:nvGrpSpPr>
      <p:grpSpPr>
        <a:xfrm>
          <a:off x="0" y="0"/>
          <a:ext cx="0" cy="0"/>
          <a:chOff x="0" y="0"/>
          <a:chExt cx="0" cy="0"/>
        </a:xfrm>
      </p:grpSpPr>
      <p:sp>
        <p:nvSpPr>
          <p:cNvPr id="8" name="Rectangle 7"/>
          <p:cNvSpPr/>
          <p:nvPr userDrawn="1"/>
        </p:nvSpPr>
        <p:spPr>
          <a:xfrm>
            <a:off x="0" y="5192"/>
            <a:ext cx="12285134" cy="6858000"/>
          </a:xfrm>
          <a:prstGeom prst="rect">
            <a:avLst/>
          </a:prstGeom>
          <a:solidFill>
            <a:srgbClr val="0A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608"/>
            <a:endParaRPr lang="fr-FR" sz="2400">
              <a:solidFill>
                <a:prstClr val="white"/>
              </a:solidFill>
              <a:sym typeface="Helvetica Neue"/>
            </a:endParaRPr>
          </a:p>
        </p:txBody>
      </p:sp>
      <p:sp>
        <p:nvSpPr>
          <p:cNvPr id="9" name="Rectangle 8"/>
          <p:cNvSpPr/>
          <p:nvPr userDrawn="1"/>
        </p:nvSpPr>
        <p:spPr>
          <a:xfrm>
            <a:off x="0" y="472723"/>
            <a:ext cx="11827934" cy="5892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608"/>
            <a:endParaRPr lang="fr-FR" sz="2400">
              <a:solidFill>
                <a:prstClr val="white"/>
              </a:solidFill>
              <a:sym typeface="Helvetica Neue"/>
            </a:endParaRPr>
          </a:p>
        </p:txBody>
      </p:sp>
      <p:sp>
        <p:nvSpPr>
          <p:cNvPr id="12" name="Espace réservé pour une image  10"/>
          <p:cNvSpPr>
            <a:spLocks noGrp="1"/>
          </p:cNvSpPr>
          <p:nvPr>
            <p:ph type="pic" sz="quarter" idx="10" hasCustomPrompt="1"/>
          </p:nvPr>
        </p:nvSpPr>
        <p:spPr>
          <a:xfrm>
            <a:off x="0" y="467533"/>
            <a:ext cx="5159771" cy="5892799"/>
          </a:xfrm>
          <a:prstGeom prst="rect">
            <a:avLst/>
          </a:prstGeom>
        </p:spPr>
        <p:txBody>
          <a:bodyPr/>
          <a:lstStyle>
            <a:lvl1pPr marL="0" marR="0" indent="0" algn="l" defTabSz="609608" rtl="0" eaLnBrk="1" fontAlgn="auto" latinLnBrk="0" hangingPunct="1">
              <a:lnSpc>
                <a:spcPct val="100000"/>
              </a:lnSpc>
              <a:spcBef>
                <a:spcPct val="20000"/>
              </a:spcBef>
              <a:spcAft>
                <a:spcPts val="0"/>
              </a:spcAft>
              <a:buClrTx/>
              <a:buSzTx/>
              <a:buFont typeface="Arial"/>
              <a:buNone/>
              <a:tabLst/>
              <a:defRPr sz="1600"/>
            </a:lvl1pPr>
          </a:lstStyle>
          <a:p>
            <a:r>
              <a:rPr lang="fr-FR" dirty="0"/>
              <a:t>Glissez une image ici ou cliquez sur l’icône au centre</a:t>
            </a:r>
          </a:p>
        </p:txBody>
      </p:sp>
      <p:sp>
        <p:nvSpPr>
          <p:cNvPr id="16" name="Titre 1"/>
          <p:cNvSpPr>
            <a:spLocks noGrp="1"/>
          </p:cNvSpPr>
          <p:nvPr>
            <p:ph type="ctrTitle" hasCustomPrompt="1"/>
          </p:nvPr>
        </p:nvSpPr>
        <p:spPr>
          <a:xfrm>
            <a:off x="5587054" y="1277103"/>
            <a:ext cx="5791584" cy="2038822"/>
          </a:xfrm>
          <a:prstGeom prst="rect">
            <a:avLst/>
          </a:prstGeom>
        </p:spPr>
        <p:txBody>
          <a:bodyPr anchor="b" anchorCtr="0">
            <a:noAutofit/>
          </a:bodyPr>
          <a:lstStyle>
            <a:lvl1pPr algn="l">
              <a:lnSpc>
                <a:spcPts val="4800"/>
              </a:lnSpc>
              <a:defRPr sz="4000" b="1" cap="all" baseline="0">
                <a:solidFill>
                  <a:srgbClr val="0A00FF"/>
                </a:solidFill>
                <a:latin typeface="Arial"/>
                <a:cs typeface="Arial"/>
              </a:defRPr>
            </a:lvl1pPr>
          </a:lstStyle>
          <a:p>
            <a:r>
              <a:rPr lang="fr-FR" dirty="0"/>
              <a:t>Cliquez et modifiez le titre </a:t>
            </a:r>
          </a:p>
        </p:txBody>
      </p:sp>
      <p:sp>
        <p:nvSpPr>
          <p:cNvPr id="17" name="Sous-titre 2"/>
          <p:cNvSpPr>
            <a:spLocks noGrp="1"/>
          </p:cNvSpPr>
          <p:nvPr>
            <p:ph type="subTitle" idx="1"/>
          </p:nvPr>
        </p:nvSpPr>
        <p:spPr>
          <a:xfrm>
            <a:off x="5587054" y="3434192"/>
            <a:ext cx="5791584" cy="1752600"/>
          </a:xfrm>
          <a:prstGeom prst="rect">
            <a:avLst/>
          </a:prstGeom>
        </p:spPr>
        <p:txBody>
          <a:bodyPr anchor="t" anchorCtr="0"/>
          <a:lstStyle>
            <a:lvl1pPr marL="0" indent="0" algn="l">
              <a:lnSpc>
                <a:spcPts val="3467"/>
              </a:lnSpc>
              <a:buNone/>
              <a:defRPr sz="2134" b="0" i="0" cap="none" baseline="0">
                <a:solidFill>
                  <a:srgbClr val="0A00FF"/>
                </a:solidFill>
                <a:latin typeface="Arial"/>
                <a:cs typeface="Arial"/>
              </a:defRPr>
            </a:lvl1pPr>
            <a:lvl2pPr marL="609608" indent="0" algn="ctr">
              <a:buNone/>
              <a:defRPr>
                <a:solidFill>
                  <a:schemeClr val="tx1">
                    <a:tint val="75000"/>
                  </a:schemeClr>
                </a:solidFill>
              </a:defRPr>
            </a:lvl2pPr>
            <a:lvl3pPr marL="1219215" indent="0" algn="ctr">
              <a:buNone/>
              <a:defRPr>
                <a:solidFill>
                  <a:schemeClr val="tx1">
                    <a:tint val="75000"/>
                  </a:schemeClr>
                </a:solidFill>
              </a:defRPr>
            </a:lvl3pPr>
            <a:lvl4pPr marL="1828823" indent="0" algn="ctr">
              <a:buNone/>
              <a:defRPr>
                <a:solidFill>
                  <a:schemeClr val="tx1">
                    <a:tint val="75000"/>
                  </a:schemeClr>
                </a:solidFill>
              </a:defRPr>
            </a:lvl4pPr>
            <a:lvl5pPr marL="2438431" indent="0" algn="ctr">
              <a:buNone/>
              <a:defRPr>
                <a:solidFill>
                  <a:schemeClr val="tx1">
                    <a:tint val="75000"/>
                  </a:schemeClr>
                </a:solidFill>
              </a:defRPr>
            </a:lvl5pPr>
            <a:lvl6pPr marL="3048038" indent="0" algn="ctr">
              <a:buNone/>
              <a:defRPr>
                <a:solidFill>
                  <a:schemeClr val="tx1">
                    <a:tint val="75000"/>
                  </a:schemeClr>
                </a:solidFill>
              </a:defRPr>
            </a:lvl6pPr>
            <a:lvl7pPr marL="3657646" indent="0" algn="ctr">
              <a:buNone/>
              <a:defRPr>
                <a:solidFill>
                  <a:schemeClr val="tx1">
                    <a:tint val="75000"/>
                  </a:schemeClr>
                </a:solidFill>
              </a:defRPr>
            </a:lvl7pPr>
            <a:lvl8pPr marL="4267254" indent="0" algn="ctr">
              <a:buNone/>
              <a:defRPr>
                <a:solidFill>
                  <a:schemeClr val="tx1">
                    <a:tint val="75000"/>
                  </a:schemeClr>
                </a:solidFill>
              </a:defRPr>
            </a:lvl8pPr>
            <a:lvl9pPr marL="4876861" indent="0" algn="ctr">
              <a:buNone/>
              <a:defRPr>
                <a:solidFill>
                  <a:schemeClr val="tx1">
                    <a:tint val="75000"/>
                  </a:schemeClr>
                </a:solidFill>
              </a:defRPr>
            </a:lvl9pPr>
          </a:lstStyle>
          <a:p>
            <a:r>
              <a:rPr lang="fr-FR" dirty="0"/>
              <a:t>Cliquez pour modifier le style des sous-titres du masque</a:t>
            </a:r>
          </a:p>
        </p:txBody>
      </p:sp>
      <p:sp>
        <p:nvSpPr>
          <p:cNvPr id="18" name="Rectangle 17"/>
          <p:cNvSpPr/>
          <p:nvPr userDrawn="1"/>
        </p:nvSpPr>
        <p:spPr>
          <a:xfrm>
            <a:off x="11805920" y="2164566"/>
            <a:ext cx="479214" cy="2738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608"/>
            <a:endParaRPr lang="fr-FR" sz="2400">
              <a:solidFill>
                <a:prstClr val="white"/>
              </a:solidFill>
              <a:sym typeface="Helvetica Neue"/>
            </a:endParaRPr>
          </a:p>
        </p:txBody>
      </p:sp>
      <p:pic>
        <p:nvPicPr>
          <p:cNvPr id="19" name="Image 18"/>
          <p:cNvPicPr>
            <a:picLocks noChangeAspect="1"/>
          </p:cNvPicPr>
          <p:nvPr userDrawn="1"/>
        </p:nvPicPr>
        <p:blipFill rotWithShape="1">
          <a:blip r:embed="rId2" cstate="email">
            <a:extLst>
              <a:ext uri="{28A0092B-C50C-407E-A947-70E740481C1C}">
                <a14:useLocalDpi xmlns:a14="http://schemas.microsoft.com/office/drawing/2010/main"/>
              </a:ext>
            </a:extLst>
          </a:blip>
          <a:srcRect l="207" t="77196" r="207" b="9150"/>
          <a:stretch/>
        </p:blipFill>
        <p:spPr>
          <a:xfrm>
            <a:off x="1059272" y="6365530"/>
            <a:ext cx="3589867" cy="492472"/>
          </a:xfrm>
          <a:prstGeom prst="rect">
            <a:avLst/>
          </a:prstGeom>
        </p:spPr>
      </p:pic>
      <p:pic>
        <p:nvPicPr>
          <p:cNvPr id="11" name="Image 10"/>
          <p:cNvPicPr>
            <a:picLocks noChangeAspect="1"/>
          </p:cNvPicPr>
          <p:nvPr userDrawn="1"/>
        </p:nvPicPr>
        <p:blipFill>
          <a:blip r:embed="rId3"/>
          <a:stretch>
            <a:fillRect/>
          </a:stretch>
        </p:blipFill>
        <p:spPr>
          <a:xfrm>
            <a:off x="9249660" y="5468022"/>
            <a:ext cx="2264131" cy="616272"/>
          </a:xfrm>
          <a:prstGeom prst="rect">
            <a:avLst/>
          </a:prstGeom>
        </p:spPr>
      </p:pic>
    </p:spTree>
    <p:extLst>
      <p:ext uri="{BB962C8B-B14F-4D97-AF65-F5344CB8AC3E}">
        <p14:creationId xmlns:p14="http://schemas.microsoft.com/office/powerpoint/2010/main" val="7697224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hapitre A vert">
    <p:spTree>
      <p:nvGrpSpPr>
        <p:cNvPr id="1" name=""/>
        <p:cNvGrpSpPr/>
        <p:nvPr/>
      </p:nvGrpSpPr>
      <p:grpSpPr>
        <a:xfrm>
          <a:off x="0" y="0"/>
          <a:ext cx="0" cy="0"/>
          <a:chOff x="0" y="0"/>
          <a:chExt cx="0" cy="0"/>
        </a:xfrm>
      </p:grpSpPr>
      <p:sp>
        <p:nvSpPr>
          <p:cNvPr id="7" name="Rectangle 6"/>
          <p:cNvSpPr/>
          <p:nvPr userDrawn="1"/>
        </p:nvSpPr>
        <p:spPr>
          <a:xfrm>
            <a:off x="0" y="2"/>
            <a:ext cx="12285134" cy="6858000"/>
          </a:xfrm>
          <a:prstGeom prst="rect">
            <a:avLst/>
          </a:prstGeom>
          <a:solidFill>
            <a:srgbClr val="02E0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608"/>
            <a:endParaRPr lang="fr-FR" sz="2400">
              <a:solidFill>
                <a:prstClr val="white"/>
              </a:solidFill>
              <a:sym typeface="Helvetica Neue"/>
            </a:endParaRPr>
          </a:p>
        </p:txBody>
      </p:sp>
      <p:sp>
        <p:nvSpPr>
          <p:cNvPr id="12" name="Rectangle 11"/>
          <p:cNvSpPr/>
          <p:nvPr userDrawn="1"/>
        </p:nvSpPr>
        <p:spPr>
          <a:xfrm>
            <a:off x="1" y="472715"/>
            <a:ext cx="11805919" cy="5892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608"/>
            <a:endParaRPr lang="fr-FR" sz="2400">
              <a:solidFill>
                <a:prstClr val="white"/>
              </a:solidFill>
              <a:sym typeface="Helvetica Neue"/>
            </a:endParaRPr>
          </a:p>
        </p:txBody>
      </p:sp>
      <p:sp>
        <p:nvSpPr>
          <p:cNvPr id="11" name="Espace réservé pour une image  10"/>
          <p:cNvSpPr>
            <a:spLocks noGrp="1"/>
          </p:cNvSpPr>
          <p:nvPr>
            <p:ph type="pic" sz="quarter" idx="10" hasCustomPrompt="1"/>
          </p:nvPr>
        </p:nvSpPr>
        <p:spPr>
          <a:xfrm>
            <a:off x="2" y="474365"/>
            <a:ext cx="5159771" cy="5892799"/>
          </a:xfrm>
          <a:prstGeom prst="rect">
            <a:avLst/>
          </a:prstGeom>
          <a:effectLst/>
        </p:spPr>
        <p:txBody>
          <a:bodyPr/>
          <a:lstStyle>
            <a:lvl1pPr marL="0" marR="0" indent="0" algn="l" defTabSz="609608" rtl="0" eaLnBrk="1" fontAlgn="auto" latinLnBrk="0" hangingPunct="1">
              <a:lnSpc>
                <a:spcPct val="100000"/>
              </a:lnSpc>
              <a:spcBef>
                <a:spcPct val="20000"/>
              </a:spcBef>
              <a:spcAft>
                <a:spcPts val="0"/>
              </a:spcAft>
              <a:buClrTx/>
              <a:buSzTx/>
              <a:buFont typeface="Arial"/>
              <a:buNone/>
              <a:tabLst/>
              <a:defRPr sz="1600"/>
            </a:lvl1pPr>
          </a:lstStyle>
          <a:p>
            <a:r>
              <a:rPr lang="fr-FR" dirty="0"/>
              <a:t>Glissez une image ici ou cliquez sur l’icône au centre</a:t>
            </a:r>
          </a:p>
        </p:txBody>
      </p:sp>
      <p:sp>
        <p:nvSpPr>
          <p:cNvPr id="13" name="Titre 1"/>
          <p:cNvSpPr>
            <a:spLocks noGrp="1"/>
          </p:cNvSpPr>
          <p:nvPr>
            <p:ph type="ctrTitle" hasCustomPrompt="1"/>
          </p:nvPr>
        </p:nvSpPr>
        <p:spPr>
          <a:xfrm>
            <a:off x="5587054" y="1277103"/>
            <a:ext cx="5791584" cy="2038822"/>
          </a:xfrm>
          <a:prstGeom prst="rect">
            <a:avLst/>
          </a:prstGeom>
        </p:spPr>
        <p:txBody>
          <a:bodyPr anchor="b" anchorCtr="0">
            <a:normAutofit/>
          </a:bodyPr>
          <a:lstStyle>
            <a:lvl1pPr algn="l">
              <a:lnSpc>
                <a:spcPts val="4800"/>
              </a:lnSpc>
              <a:defRPr sz="4000" b="1" cap="all" baseline="0">
                <a:solidFill>
                  <a:srgbClr val="02E002"/>
                </a:solidFill>
                <a:latin typeface="Arial"/>
                <a:cs typeface="Arial"/>
              </a:defRPr>
            </a:lvl1pPr>
          </a:lstStyle>
          <a:p>
            <a:r>
              <a:rPr lang="fr-FR" dirty="0"/>
              <a:t>Cliquez et modifiez le titre </a:t>
            </a:r>
          </a:p>
        </p:txBody>
      </p:sp>
      <p:sp>
        <p:nvSpPr>
          <p:cNvPr id="14" name="Sous-titre 2"/>
          <p:cNvSpPr>
            <a:spLocks noGrp="1"/>
          </p:cNvSpPr>
          <p:nvPr>
            <p:ph type="subTitle" idx="1"/>
          </p:nvPr>
        </p:nvSpPr>
        <p:spPr>
          <a:xfrm>
            <a:off x="5587054" y="3424032"/>
            <a:ext cx="5791584" cy="1752600"/>
          </a:xfrm>
          <a:prstGeom prst="rect">
            <a:avLst/>
          </a:prstGeom>
        </p:spPr>
        <p:txBody>
          <a:bodyPr anchor="t" anchorCtr="0"/>
          <a:lstStyle>
            <a:lvl1pPr marL="0" indent="0" algn="l">
              <a:lnSpc>
                <a:spcPts val="3467"/>
              </a:lnSpc>
              <a:buNone/>
              <a:defRPr sz="2134" b="0" i="0" cap="none" baseline="0">
                <a:solidFill>
                  <a:srgbClr val="02E002"/>
                </a:solidFill>
                <a:latin typeface="Arial"/>
                <a:cs typeface="Arial"/>
              </a:defRPr>
            </a:lvl1pPr>
            <a:lvl2pPr marL="609608" indent="0" algn="ctr">
              <a:buNone/>
              <a:defRPr>
                <a:solidFill>
                  <a:schemeClr val="tx1">
                    <a:tint val="75000"/>
                  </a:schemeClr>
                </a:solidFill>
              </a:defRPr>
            </a:lvl2pPr>
            <a:lvl3pPr marL="1219215" indent="0" algn="ctr">
              <a:buNone/>
              <a:defRPr>
                <a:solidFill>
                  <a:schemeClr val="tx1">
                    <a:tint val="75000"/>
                  </a:schemeClr>
                </a:solidFill>
              </a:defRPr>
            </a:lvl3pPr>
            <a:lvl4pPr marL="1828823" indent="0" algn="ctr">
              <a:buNone/>
              <a:defRPr>
                <a:solidFill>
                  <a:schemeClr val="tx1">
                    <a:tint val="75000"/>
                  </a:schemeClr>
                </a:solidFill>
              </a:defRPr>
            </a:lvl4pPr>
            <a:lvl5pPr marL="2438431" indent="0" algn="ctr">
              <a:buNone/>
              <a:defRPr>
                <a:solidFill>
                  <a:schemeClr val="tx1">
                    <a:tint val="75000"/>
                  </a:schemeClr>
                </a:solidFill>
              </a:defRPr>
            </a:lvl5pPr>
            <a:lvl6pPr marL="3048038" indent="0" algn="ctr">
              <a:buNone/>
              <a:defRPr>
                <a:solidFill>
                  <a:schemeClr val="tx1">
                    <a:tint val="75000"/>
                  </a:schemeClr>
                </a:solidFill>
              </a:defRPr>
            </a:lvl6pPr>
            <a:lvl7pPr marL="3657646" indent="0" algn="ctr">
              <a:buNone/>
              <a:defRPr>
                <a:solidFill>
                  <a:schemeClr val="tx1">
                    <a:tint val="75000"/>
                  </a:schemeClr>
                </a:solidFill>
              </a:defRPr>
            </a:lvl7pPr>
            <a:lvl8pPr marL="4267254" indent="0" algn="ctr">
              <a:buNone/>
              <a:defRPr>
                <a:solidFill>
                  <a:schemeClr val="tx1">
                    <a:tint val="75000"/>
                  </a:schemeClr>
                </a:solidFill>
              </a:defRPr>
            </a:lvl8pPr>
            <a:lvl9pPr marL="4876861" indent="0" algn="ctr">
              <a:buNone/>
              <a:defRPr>
                <a:solidFill>
                  <a:schemeClr val="tx1">
                    <a:tint val="75000"/>
                  </a:schemeClr>
                </a:solidFill>
              </a:defRPr>
            </a:lvl9pPr>
          </a:lstStyle>
          <a:p>
            <a:r>
              <a:rPr lang="fr-FR" dirty="0"/>
              <a:t>Cliquez pour modifier le style des sous-titres du masque</a:t>
            </a:r>
          </a:p>
        </p:txBody>
      </p:sp>
      <p:sp>
        <p:nvSpPr>
          <p:cNvPr id="16" name="Rectangle 15"/>
          <p:cNvSpPr/>
          <p:nvPr userDrawn="1"/>
        </p:nvSpPr>
        <p:spPr>
          <a:xfrm>
            <a:off x="11780781" y="2161880"/>
            <a:ext cx="533986" cy="2765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608"/>
            <a:endParaRPr lang="fr-FR" sz="2400">
              <a:solidFill>
                <a:prstClr val="white"/>
              </a:solidFill>
              <a:sym typeface="Helvetica Neue"/>
            </a:endParaRPr>
          </a:p>
        </p:txBody>
      </p:sp>
      <p:pic>
        <p:nvPicPr>
          <p:cNvPr id="18" name="Image 17"/>
          <p:cNvPicPr>
            <a:picLocks noChangeAspect="1"/>
          </p:cNvPicPr>
          <p:nvPr userDrawn="1"/>
        </p:nvPicPr>
        <p:blipFill rotWithShape="1">
          <a:blip r:embed="rId2" cstate="email">
            <a:extLst>
              <a:ext uri="{28A0092B-C50C-407E-A947-70E740481C1C}">
                <a14:useLocalDpi xmlns:a14="http://schemas.microsoft.com/office/drawing/2010/main"/>
              </a:ext>
            </a:extLst>
          </a:blip>
          <a:srcRect l="207" t="77196" r="207" b="9150"/>
          <a:stretch/>
        </p:blipFill>
        <p:spPr>
          <a:xfrm>
            <a:off x="1059272" y="6365530"/>
            <a:ext cx="3589867" cy="492472"/>
          </a:xfrm>
          <a:prstGeom prst="rect">
            <a:avLst/>
          </a:prstGeom>
        </p:spPr>
      </p:pic>
      <p:pic>
        <p:nvPicPr>
          <p:cNvPr id="10" name="Image 9"/>
          <p:cNvPicPr>
            <a:picLocks noChangeAspect="1"/>
          </p:cNvPicPr>
          <p:nvPr userDrawn="1"/>
        </p:nvPicPr>
        <p:blipFill>
          <a:blip r:embed="rId3"/>
          <a:stretch>
            <a:fillRect/>
          </a:stretch>
        </p:blipFill>
        <p:spPr>
          <a:xfrm>
            <a:off x="9249660" y="5468016"/>
            <a:ext cx="2264166" cy="616282"/>
          </a:xfrm>
          <a:prstGeom prst="rect">
            <a:avLst/>
          </a:prstGeom>
        </p:spPr>
      </p:pic>
    </p:spTree>
    <p:extLst>
      <p:ext uri="{BB962C8B-B14F-4D97-AF65-F5344CB8AC3E}">
        <p14:creationId xmlns:p14="http://schemas.microsoft.com/office/powerpoint/2010/main" val="24446361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pitre A rose">
    <p:spTree>
      <p:nvGrpSpPr>
        <p:cNvPr id="1" name=""/>
        <p:cNvGrpSpPr/>
        <p:nvPr/>
      </p:nvGrpSpPr>
      <p:grpSpPr>
        <a:xfrm>
          <a:off x="0" y="0"/>
          <a:ext cx="0" cy="0"/>
          <a:chOff x="0" y="0"/>
          <a:chExt cx="0" cy="0"/>
        </a:xfrm>
      </p:grpSpPr>
      <p:sp>
        <p:nvSpPr>
          <p:cNvPr id="7" name="Rectangle 6"/>
          <p:cNvSpPr/>
          <p:nvPr userDrawn="1"/>
        </p:nvSpPr>
        <p:spPr>
          <a:xfrm>
            <a:off x="0" y="2"/>
            <a:ext cx="12263120" cy="6858000"/>
          </a:xfrm>
          <a:prstGeom prst="rect">
            <a:avLst/>
          </a:prstGeom>
          <a:solidFill>
            <a:srgbClr val="FF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608"/>
            <a:r>
              <a:rPr lang="fr-FR" sz="2400" dirty="0">
                <a:solidFill>
                  <a:prstClr val="white"/>
                </a:solidFill>
                <a:sym typeface="Helvetica Neue"/>
              </a:rPr>
              <a:t>v</a:t>
            </a:r>
          </a:p>
        </p:txBody>
      </p:sp>
      <p:sp>
        <p:nvSpPr>
          <p:cNvPr id="10" name="Rectangle 9"/>
          <p:cNvSpPr/>
          <p:nvPr userDrawn="1"/>
        </p:nvSpPr>
        <p:spPr>
          <a:xfrm>
            <a:off x="0" y="482602"/>
            <a:ext cx="11805920" cy="5892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608"/>
            <a:endParaRPr lang="fr-FR" sz="2400">
              <a:solidFill>
                <a:prstClr val="white"/>
              </a:solidFill>
              <a:sym typeface="Helvetica Neue"/>
            </a:endParaRPr>
          </a:p>
        </p:txBody>
      </p:sp>
      <p:sp>
        <p:nvSpPr>
          <p:cNvPr id="11" name="Espace réservé pour une image  10"/>
          <p:cNvSpPr>
            <a:spLocks noGrp="1"/>
          </p:cNvSpPr>
          <p:nvPr>
            <p:ph type="pic" sz="quarter" idx="10" hasCustomPrompt="1"/>
          </p:nvPr>
        </p:nvSpPr>
        <p:spPr>
          <a:xfrm>
            <a:off x="0" y="472730"/>
            <a:ext cx="5159771" cy="5892799"/>
          </a:xfrm>
          <a:prstGeom prst="rect">
            <a:avLst/>
          </a:prstGeom>
        </p:spPr>
        <p:txBody>
          <a:bodyPr/>
          <a:lstStyle>
            <a:lvl1pPr marL="0" marR="0" indent="0" algn="l" defTabSz="609608" rtl="0" eaLnBrk="1" fontAlgn="auto" latinLnBrk="0" hangingPunct="1">
              <a:lnSpc>
                <a:spcPct val="100000"/>
              </a:lnSpc>
              <a:spcBef>
                <a:spcPct val="20000"/>
              </a:spcBef>
              <a:spcAft>
                <a:spcPts val="0"/>
              </a:spcAft>
              <a:buClrTx/>
              <a:buSzTx/>
              <a:buFont typeface="Arial"/>
              <a:buNone/>
              <a:tabLst/>
              <a:defRPr sz="1600"/>
            </a:lvl1pPr>
          </a:lstStyle>
          <a:p>
            <a:r>
              <a:rPr lang="fr-FR" dirty="0"/>
              <a:t>Glissez une image ici ou cliquez sur l’icône au centre</a:t>
            </a:r>
          </a:p>
        </p:txBody>
      </p:sp>
      <p:sp>
        <p:nvSpPr>
          <p:cNvPr id="13" name="Titre 1"/>
          <p:cNvSpPr>
            <a:spLocks noGrp="1"/>
          </p:cNvSpPr>
          <p:nvPr>
            <p:ph type="ctrTitle" hasCustomPrompt="1"/>
          </p:nvPr>
        </p:nvSpPr>
        <p:spPr>
          <a:xfrm>
            <a:off x="5587054" y="1277103"/>
            <a:ext cx="5791584" cy="2038822"/>
          </a:xfrm>
          <a:prstGeom prst="rect">
            <a:avLst/>
          </a:prstGeom>
        </p:spPr>
        <p:txBody>
          <a:bodyPr anchor="b" anchorCtr="0">
            <a:normAutofit/>
          </a:bodyPr>
          <a:lstStyle>
            <a:lvl1pPr algn="l">
              <a:lnSpc>
                <a:spcPts val="4800"/>
              </a:lnSpc>
              <a:defRPr sz="4000" b="1" cap="all" baseline="0">
                <a:solidFill>
                  <a:srgbClr val="FF00FF"/>
                </a:solidFill>
                <a:latin typeface="Arial"/>
                <a:cs typeface="Arial"/>
              </a:defRPr>
            </a:lvl1pPr>
          </a:lstStyle>
          <a:p>
            <a:r>
              <a:rPr lang="fr-FR" dirty="0"/>
              <a:t>Cliquez et modifiez le titre </a:t>
            </a:r>
          </a:p>
        </p:txBody>
      </p:sp>
      <p:sp>
        <p:nvSpPr>
          <p:cNvPr id="14" name="Sous-titre 2"/>
          <p:cNvSpPr>
            <a:spLocks noGrp="1"/>
          </p:cNvSpPr>
          <p:nvPr>
            <p:ph type="subTitle" idx="1"/>
          </p:nvPr>
        </p:nvSpPr>
        <p:spPr>
          <a:xfrm>
            <a:off x="5587054" y="3424032"/>
            <a:ext cx="5791584" cy="1752600"/>
          </a:xfrm>
          <a:prstGeom prst="rect">
            <a:avLst/>
          </a:prstGeom>
        </p:spPr>
        <p:txBody>
          <a:bodyPr anchor="t" anchorCtr="0"/>
          <a:lstStyle>
            <a:lvl1pPr marL="0" indent="0" algn="l">
              <a:lnSpc>
                <a:spcPts val="3467"/>
              </a:lnSpc>
              <a:buNone/>
              <a:defRPr sz="2134" b="0" i="0" cap="none" baseline="0">
                <a:solidFill>
                  <a:srgbClr val="FF00FF"/>
                </a:solidFill>
                <a:latin typeface="Arial"/>
                <a:cs typeface="Arial"/>
              </a:defRPr>
            </a:lvl1pPr>
            <a:lvl2pPr marL="609608" indent="0" algn="ctr">
              <a:buNone/>
              <a:defRPr>
                <a:solidFill>
                  <a:schemeClr val="tx1">
                    <a:tint val="75000"/>
                  </a:schemeClr>
                </a:solidFill>
              </a:defRPr>
            </a:lvl2pPr>
            <a:lvl3pPr marL="1219215" indent="0" algn="ctr">
              <a:buNone/>
              <a:defRPr>
                <a:solidFill>
                  <a:schemeClr val="tx1">
                    <a:tint val="75000"/>
                  </a:schemeClr>
                </a:solidFill>
              </a:defRPr>
            </a:lvl3pPr>
            <a:lvl4pPr marL="1828823" indent="0" algn="ctr">
              <a:buNone/>
              <a:defRPr>
                <a:solidFill>
                  <a:schemeClr val="tx1">
                    <a:tint val="75000"/>
                  </a:schemeClr>
                </a:solidFill>
              </a:defRPr>
            </a:lvl4pPr>
            <a:lvl5pPr marL="2438431" indent="0" algn="ctr">
              <a:buNone/>
              <a:defRPr>
                <a:solidFill>
                  <a:schemeClr val="tx1">
                    <a:tint val="75000"/>
                  </a:schemeClr>
                </a:solidFill>
              </a:defRPr>
            </a:lvl5pPr>
            <a:lvl6pPr marL="3048038" indent="0" algn="ctr">
              <a:buNone/>
              <a:defRPr>
                <a:solidFill>
                  <a:schemeClr val="tx1">
                    <a:tint val="75000"/>
                  </a:schemeClr>
                </a:solidFill>
              </a:defRPr>
            </a:lvl6pPr>
            <a:lvl7pPr marL="3657646" indent="0" algn="ctr">
              <a:buNone/>
              <a:defRPr>
                <a:solidFill>
                  <a:schemeClr val="tx1">
                    <a:tint val="75000"/>
                  </a:schemeClr>
                </a:solidFill>
              </a:defRPr>
            </a:lvl7pPr>
            <a:lvl8pPr marL="4267254" indent="0" algn="ctr">
              <a:buNone/>
              <a:defRPr>
                <a:solidFill>
                  <a:schemeClr val="tx1">
                    <a:tint val="75000"/>
                  </a:schemeClr>
                </a:solidFill>
              </a:defRPr>
            </a:lvl8pPr>
            <a:lvl9pPr marL="4876861" indent="0" algn="ctr">
              <a:buNone/>
              <a:defRPr>
                <a:solidFill>
                  <a:schemeClr val="tx1">
                    <a:tint val="75000"/>
                  </a:schemeClr>
                </a:solidFill>
              </a:defRPr>
            </a:lvl9pPr>
          </a:lstStyle>
          <a:p>
            <a:r>
              <a:rPr lang="fr-FR" dirty="0"/>
              <a:t>Cliquez pour modifier le style des sous-titres du masque</a:t>
            </a:r>
          </a:p>
        </p:txBody>
      </p:sp>
      <p:sp>
        <p:nvSpPr>
          <p:cNvPr id="16" name="Rectangle 15"/>
          <p:cNvSpPr/>
          <p:nvPr userDrawn="1"/>
        </p:nvSpPr>
        <p:spPr>
          <a:xfrm>
            <a:off x="11805920" y="2164566"/>
            <a:ext cx="479214" cy="2738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608"/>
            <a:endParaRPr lang="fr-FR" sz="2400">
              <a:solidFill>
                <a:prstClr val="white"/>
              </a:solidFill>
              <a:sym typeface="Helvetica Neue"/>
            </a:endParaRPr>
          </a:p>
        </p:txBody>
      </p:sp>
      <p:pic>
        <p:nvPicPr>
          <p:cNvPr id="17" name="Image 16"/>
          <p:cNvPicPr>
            <a:picLocks noChangeAspect="1"/>
          </p:cNvPicPr>
          <p:nvPr userDrawn="1"/>
        </p:nvPicPr>
        <p:blipFill rotWithShape="1">
          <a:blip r:embed="rId2" cstate="email">
            <a:extLst>
              <a:ext uri="{28A0092B-C50C-407E-A947-70E740481C1C}">
                <a14:useLocalDpi xmlns:a14="http://schemas.microsoft.com/office/drawing/2010/main"/>
              </a:ext>
            </a:extLst>
          </a:blip>
          <a:srcRect l="207" t="77196" r="207" b="9150"/>
          <a:stretch/>
        </p:blipFill>
        <p:spPr>
          <a:xfrm>
            <a:off x="1059272" y="6365530"/>
            <a:ext cx="3589867" cy="492472"/>
          </a:xfrm>
          <a:prstGeom prst="rect">
            <a:avLst/>
          </a:prstGeom>
        </p:spPr>
      </p:pic>
      <p:pic>
        <p:nvPicPr>
          <p:cNvPr id="15" name="Image 14">
            <a:extLst>
              <a:ext uri="{FF2B5EF4-FFF2-40B4-BE49-F238E27FC236}">
                <a16:creationId xmlns:a16="http://schemas.microsoft.com/office/drawing/2014/main" id="{02DE3B1D-DF20-45B6-BB27-8E8ACA4F2C9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42550" y="5468526"/>
            <a:ext cx="1554386" cy="614983"/>
          </a:xfrm>
          <a:prstGeom prst="rect">
            <a:avLst/>
          </a:prstGeom>
        </p:spPr>
      </p:pic>
      <p:pic>
        <p:nvPicPr>
          <p:cNvPr id="18" name="Image 17">
            <a:extLst>
              <a:ext uri="{FF2B5EF4-FFF2-40B4-BE49-F238E27FC236}">
                <a16:creationId xmlns:a16="http://schemas.microsoft.com/office/drawing/2014/main" id="{B5D93649-368C-41A4-B314-27EE7DDC846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513714" y="5634388"/>
            <a:ext cx="1712231" cy="593639"/>
          </a:xfrm>
          <a:prstGeom prst="rect">
            <a:avLst/>
          </a:prstGeom>
        </p:spPr>
      </p:pic>
      <p:pic>
        <p:nvPicPr>
          <p:cNvPr id="5" name="Image 4">
            <a:extLst>
              <a:ext uri="{FF2B5EF4-FFF2-40B4-BE49-F238E27FC236}">
                <a16:creationId xmlns:a16="http://schemas.microsoft.com/office/drawing/2014/main" id="{E1710D7C-B8AB-479D-88A2-A9363870FFF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255775" y="5634386"/>
            <a:ext cx="781670" cy="593639"/>
          </a:xfrm>
          <a:prstGeom prst="rect">
            <a:avLst/>
          </a:prstGeom>
        </p:spPr>
      </p:pic>
      <p:pic>
        <p:nvPicPr>
          <p:cNvPr id="8" name="Image 7">
            <a:extLst>
              <a:ext uri="{FF2B5EF4-FFF2-40B4-BE49-F238E27FC236}">
                <a16:creationId xmlns:a16="http://schemas.microsoft.com/office/drawing/2014/main" id="{6357F0DD-B169-4B12-BCCE-D85FB60DD77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8314713" y="5682088"/>
            <a:ext cx="1425660" cy="471930"/>
          </a:xfrm>
          <a:prstGeom prst="rect">
            <a:avLst/>
          </a:prstGeom>
        </p:spPr>
      </p:pic>
    </p:spTree>
    <p:extLst>
      <p:ext uri="{BB962C8B-B14F-4D97-AF65-F5344CB8AC3E}">
        <p14:creationId xmlns:p14="http://schemas.microsoft.com/office/powerpoint/2010/main" val="29073153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hapitre A ciel">
    <p:spTree>
      <p:nvGrpSpPr>
        <p:cNvPr id="1" name=""/>
        <p:cNvGrpSpPr/>
        <p:nvPr/>
      </p:nvGrpSpPr>
      <p:grpSpPr>
        <a:xfrm>
          <a:off x="0" y="0"/>
          <a:ext cx="0" cy="0"/>
          <a:chOff x="0" y="0"/>
          <a:chExt cx="0" cy="0"/>
        </a:xfrm>
      </p:grpSpPr>
      <p:sp>
        <p:nvSpPr>
          <p:cNvPr id="7" name="Rectangle 6"/>
          <p:cNvSpPr/>
          <p:nvPr userDrawn="1"/>
        </p:nvSpPr>
        <p:spPr>
          <a:xfrm>
            <a:off x="0" y="2"/>
            <a:ext cx="12263120" cy="6858000"/>
          </a:xfrm>
          <a:prstGeom prst="rect">
            <a:avLst/>
          </a:prstGeom>
          <a:solidFill>
            <a:srgbClr val="00FD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608"/>
            <a:r>
              <a:rPr lang="fr-FR" sz="2400" dirty="0">
                <a:solidFill>
                  <a:prstClr val="white"/>
                </a:solidFill>
                <a:sym typeface="Helvetica Neue"/>
              </a:rPr>
              <a:t>v</a:t>
            </a:r>
          </a:p>
        </p:txBody>
      </p:sp>
      <p:sp>
        <p:nvSpPr>
          <p:cNvPr id="8" name="Rectangle 7"/>
          <p:cNvSpPr/>
          <p:nvPr userDrawn="1"/>
        </p:nvSpPr>
        <p:spPr>
          <a:xfrm>
            <a:off x="0" y="482602"/>
            <a:ext cx="11805920" cy="5892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608"/>
            <a:endParaRPr lang="fr-FR" sz="2400">
              <a:solidFill>
                <a:prstClr val="white"/>
              </a:solidFill>
              <a:sym typeface="Helvetica Neue"/>
            </a:endParaRPr>
          </a:p>
        </p:txBody>
      </p:sp>
      <p:sp>
        <p:nvSpPr>
          <p:cNvPr id="9" name="Espace réservé pour une image  10"/>
          <p:cNvSpPr>
            <a:spLocks noGrp="1"/>
          </p:cNvSpPr>
          <p:nvPr>
            <p:ph type="pic" sz="quarter" idx="10" hasCustomPrompt="1"/>
          </p:nvPr>
        </p:nvSpPr>
        <p:spPr>
          <a:xfrm>
            <a:off x="0" y="472730"/>
            <a:ext cx="5159771" cy="5892799"/>
          </a:xfrm>
          <a:prstGeom prst="rect">
            <a:avLst/>
          </a:prstGeom>
        </p:spPr>
        <p:txBody>
          <a:bodyPr/>
          <a:lstStyle>
            <a:lvl1pPr marL="0" marR="0" indent="0" algn="l" defTabSz="609608" rtl="0" eaLnBrk="1" fontAlgn="auto" latinLnBrk="0" hangingPunct="1">
              <a:lnSpc>
                <a:spcPct val="100000"/>
              </a:lnSpc>
              <a:spcBef>
                <a:spcPct val="20000"/>
              </a:spcBef>
              <a:spcAft>
                <a:spcPts val="0"/>
              </a:spcAft>
              <a:buClrTx/>
              <a:buSzTx/>
              <a:buFont typeface="Arial"/>
              <a:buNone/>
              <a:tabLst/>
              <a:defRPr sz="1600"/>
            </a:lvl1pPr>
          </a:lstStyle>
          <a:p>
            <a:r>
              <a:rPr lang="fr-FR" dirty="0"/>
              <a:t>Glissez une image ici ou cliquez sur l’icône au centre</a:t>
            </a:r>
          </a:p>
        </p:txBody>
      </p:sp>
      <p:sp>
        <p:nvSpPr>
          <p:cNvPr id="13" name="Titre 1"/>
          <p:cNvSpPr>
            <a:spLocks noGrp="1"/>
          </p:cNvSpPr>
          <p:nvPr>
            <p:ph type="ctrTitle" hasCustomPrompt="1"/>
          </p:nvPr>
        </p:nvSpPr>
        <p:spPr>
          <a:xfrm>
            <a:off x="5587054" y="1277103"/>
            <a:ext cx="5791584" cy="2038822"/>
          </a:xfrm>
          <a:prstGeom prst="rect">
            <a:avLst/>
          </a:prstGeom>
        </p:spPr>
        <p:txBody>
          <a:bodyPr anchor="b" anchorCtr="0">
            <a:normAutofit/>
          </a:bodyPr>
          <a:lstStyle>
            <a:lvl1pPr algn="l">
              <a:lnSpc>
                <a:spcPts val="4800"/>
              </a:lnSpc>
              <a:defRPr sz="4000" b="1" cap="all" baseline="0">
                <a:solidFill>
                  <a:srgbClr val="00FDFF"/>
                </a:solidFill>
                <a:latin typeface="Arial"/>
                <a:cs typeface="Arial"/>
              </a:defRPr>
            </a:lvl1pPr>
          </a:lstStyle>
          <a:p>
            <a:r>
              <a:rPr lang="fr-FR" dirty="0"/>
              <a:t>Cliquez et modifiez le titre </a:t>
            </a:r>
          </a:p>
        </p:txBody>
      </p:sp>
      <p:sp>
        <p:nvSpPr>
          <p:cNvPr id="14" name="Sous-titre 2"/>
          <p:cNvSpPr>
            <a:spLocks noGrp="1"/>
          </p:cNvSpPr>
          <p:nvPr>
            <p:ph type="subTitle" idx="1"/>
          </p:nvPr>
        </p:nvSpPr>
        <p:spPr>
          <a:xfrm>
            <a:off x="5587054" y="3424032"/>
            <a:ext cx="5791584" cy="1752600"/>
          </a:xfrm>
          <a:prstGeom prst="rect">
            <a:avLst/>
          </a:prstGeom>
        </p:spPr>
        <p:txBody>
          <a:bodyPr anchor="t" anchorCtr="0"/>
          <a:lstStyle>
            <a:lvl1pPr marL="0" indent="0" algn="l">
              <a:lnSpc>
                <a:spcPts val="3467"/>
              </a:lnSpc>
              <a:buNone/>
              <a:defRPr sz="2134" b="0" i="0" cap="none" baseline="0">
                <a:solidFill>
                  <a:srgbClr val="00FDFF"/>
                </a:solidFill>
                <a:latin typeface="Arial"/>
                <a:cs typeface="Arial"/>
              </a:defRPr>
            </a:lvl1pPr>
            <a:lvl2pPr marL="609608" indent="0" algn="ctr">
              <a:buNone/>
              <a:defRPr>
                <a:solidFill>
                  <a:schemeClr val="tx1">
                    <a:tint val="75000"/>
                  </a:schemeClr>
                </a:solidFill>
              </a:defRPr>
            </a:lvl2pPr>
            <a:lvl3pPr marL="1219215" indent="0" algn="ctr">
              <a:buNone/>
              <a:defRPr>
                <a:solidFill>
                  <a:schemeClr val="tx1">
                    <a:tint val="75000"/>
                  </a:schemeClr>
                </a:solidFill>
              </a:defRPr>
            </a:lvl3pPr>
            <a:lvl4pPr marL="1828823" indent="0" algn="ctr">
              <a:buNone/>
              <a:defRPr>
                <a:solidFill>
                  <a:schemeClr val="tx1">
                    <a:tint val="75000"/>
                  </a:schemeClr>
                </a:solidFill>
              </a:defRPr>
            </a:lvl4pPr>
            <a:lvl5pPr marL="2438431" indent="0" algn="ctr">
              <a:buNone/>
              <a:defRPr>
                <a:solidFill>
                  <a:schemeClr val="tx1">
                    <a:tint val="75000"/>
                  </a:schemeClr>
                </a:solidFill>
              </a:defRPr>
            </a:lvl5pPr>
            <a:lvl6pPr marL="3048038" indent="0" algn="ctr">
              <a:buNone/>
              <a:defRPr>
                <a:solidFill>
                  <a:schemeClr val="tx1">
                    <a:tint val="75000"/>
                  </a:schemeClr>
                </a:solidFill>
              </a:defRPr>
            </a:lvl6pPr>
            <a:lvl7pPr marL="3657646" indent="0" algn="ctr">
              <a:buNone/>
              <a:defRPr>
                <a:solidFill>
                  <a:schemeClr val="tx1">
                    <a:tint val="75000"/>
                  </a:schemeClr>
                </a:solidFill>
              </a:defRPr>
            </a:lvl7pPr>
            <a:lvl8pPr marL="4267254" indent="0" algn="ctr">
              <a:buNone/>
              <a:defRPr>
                <a:solidFill>
                  <a:schemeClr val="tx1">
                    <a:tint val="75000"/>
                  </a:schemeClr>
                </a:solidFill>
              </a:defRPr>
            </a:lvl8pPr>
            <a:lvl9pPr marL="4876861" indent="0" algn="ctr">
              <a:buNone/>
              <a:defRPr>
                <a:solidFill>
                  <a:schemeClr val="tx1">
                    <a:tint val="75000"/>
                  </a:schemeClr>
                </a:solidFill>
              </a:defRPr>
            </a:lvl9pPr>
          </a:lstStyle>
          <a:p>
            <a:r>
              <a:rPr lang="fr-FR" dirty="0"/>
              <a:t>Cliquez pour modifier le style des sous-titres du masque</a:t>
            </a:r>
          </a:p>
        </p:txBody>
      </p:sp>
      <p:sp>
        <p:nvSpPr>
          <p:cNvPr id="16" name="Rectangle 15"/>
          <p:cNvSpPr/>
          <p:nvPr userDrawn="1"/>
        </p:nvSpPr>
        <p:spPr>
          <a:xfrm>
            <a:off x="11805920" y="2164566"/>
            <a:ext cx="479214" cy="2738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608"/>
            <a:endParaRPr lang="fr-FR" sz="2400">
              <a:solidFill>
                <a:prstClr val="white"/>
              </a:solidFill>
              <a:sym typeface="Helvetica Neue"/>
            </a:endParaRPr>
          </a:p>
        </p:txBody>
      </p:sp>
      <p:pic>
        <p:nvPicPr>
          <p:cNvPr id="17" name="Image 16"/>
          <p:cNvPicPr>
            <a:picLocks noChangeAspect="1"/>
          </p:cNvPicPr>
          <p:nvPr userDrawn="1"/>
        </p:nvPicPr>
        <p:blipFill rotWithShape="1">
          <a:blip r:embed="rId2" cstate="email">
            <a:extLst>
              <a:ext uri="{28A0092B-C50C-407E-A947-70E740481C1C}">
                <a14:useLocalDpi xmlns:a14="http://schemas.microsoft.com/office/drawing/2010/main"/>
              </a:ext>
            </a:extLst>
          </a:blip>
          <a:srcRect l="207" t="77196" r="207" b="9150"/>
          <a:stretch/>
        </p:blipFill>
        <p:spPr>
          <a:xfrm>
            <a:off x="1059272" y="6365530"/>
            <a:ext cx="3589867" cy="492472"/>
          </a:xfrm>
          <a:prstGeom prst="rect">
            <a:avLst/>
          </a:prstGeom>
        </p:spPr>
      </p:pic>
      <p:pic>
        <p:nvPicPr>
          <p:cNvPr id="10" name="Image 9"/>
          <p:cNvPicPr>
            <a:picLocks noChangeAspect="1"/>
          </p:cNvPicPr>
          <p:nvPr userDrawn="1"/>
        </p:nvPicPr>
        <p:blipFill>
          <a:blip r:embed="rId3"/>
          <a:stretch>
            <a:fillRect/>
          </a:stretch>
        </p:blipFill>
        <p:spPr>
          <a:xfrm>
            <a:off x="9253562" y="5479436"/>
            <a:ext cx="2251991" cy="612968"/>
          </a:xfrm>
          <a:prstGeom prst="rect">
            <a:avLst/>
          </a:prstGeom>
        </p:spPr>
      </p:pic>
    </p:spTree>
    <p:extLst>
      <p:ext uri="{BB962C8B-B14F-4D97-AF65-F5344CB8AC3E}">
        <p14:creationId xmlns:p14="http://schemas.microsoft.com/office/powerpoint/2010/main" val="12406323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apitre B bleu">
    <p:spTree>
      <p:nvGrpSpPr>
        <p:cNvPr id="1" name=""/>
        <p:cNvGrpSpPr/>
        <p:nvPr/>
      </p:nvGrpSpPr>
      <p:grpSpPr>
        <a:xfrm>
          <a:off x="0" y="0"/>
          <a:ext cx="0" cy="0"/>
          <a:chOff x="0" y="0"/>
          <a:chExt cx="0" cy="0"/>
        </a:xfrm>
      </p:grpSpPr>
      <p:sp>
        <p:nvSpPr>
          <p:cNvPr id="12" name="Espace réservé pour une image  10"/>
          <p:cNvSpPr>
            <a:spLocks noGrp="1"/>
          </p:cNvSpPr>
          <p:nvPr>
            <p:ph type="pic" sz="quarter" idx="10" hasCustomPrompt="1"/>
          </p:nvPr>
        </p:nvSpPr>
        <p:spPr>
          <a:xfrm>
            <a:off x="667266" y="1134871"/>
            <a:ext cx="10933480" cy="4634982"/>
          </a:xfrm>
          <a:prstGeom prst="rect">
            <a:avLst/>
          </a:prstGeom>
        </p:spPr>
        <p:txBody>
          <a:bodyPr/>
          <a:lstStyle>
            <a:lvl1pPr marL="0" indent="0">
              <a:buNone/>
              <a:defRPr sz="1600"/>
            </a:lvl1pPr>
          </a:lstStyle>
          <a:p>
            <a:r>
              <a:rPr lang="fr-FR" dirty="0"/>
              <a:t>Glissez une image ici ou cliquez sur l’icône au centre</a:t>
            </a:r>
          </a:p>
        </p:txBody>
      </p:sp>
      <p:sp>
        <p:nvSpPr>
          <p:cNvPr id="10" name="Titre 1"/>
          <p:cNvSpPr>
            <a:spLocks noGrp="1"/>
          </p:cNvSpPr>
          <p:nvPr>
            <p:ph type="ctrTitle" hasCustomPrompt="1"/>
          </p:nvPr>
        </p:nvSpPr>
        <p:spPr>
          <a:xfrm>
            <a:off x="2854794" y="4426021"/>
            <a:ext cx="9278904" cy="728946"/>
          </a:xfrm>
          <a:prstGeom prst="rect">
            <a:avLst/>
          </a:prstGeom>
        </p:spPr>
        <p:txBody>
          <a:bodyPr anchor="b" anchorCtr="0">
            <a:normAutofit/>
          </a:bodyPr>
          <a:lstStyle>
            <a:lvl1pPr algn="l">
              <a:lnSpc>
                <a:spcPts val="4800"/>
              </a:lnSpc>
              <a:defRPr sz="4000" b="1" cap="all" baseline="0">
                <a:solidFill>
                  <a:srgbClr val="0A00FF"/>
                </a:solidFill>
                <a:latin typeface="Arial"/>
                <a:cs typeface="Arial"/>
              </a:defRPr>
            </a:lvl1pPr>
          </a:lstStyle>
          <a:p>
            <a:r>
              <a:rPr lang="fr-FR" dirty="0"/>
              <a:t>Cliquez et modifiez le titre </a:t>
            </a:r>
          </a:p>
        </p:txBody>
      </p:sp>
      <p:sp>
        <p:nvSpPr>
          <p:cNvPr id="11" name="Sous-titre 2"/>
          <p:cNvSpPr>
            <a:spLocks noGrp="1"/>
          </p:cNvSpPr>
          <p:nvPr>
            <p:ph type="subTitle" idx="1"/>
          </p:nvPr>
        </p:nvSpPr>
        <p:spPr>
          <a:xfrm>
            <a:off x="2854794" y="5154966"/>
            <a:ext cx="8352500" cy="999672"/>
          </a:xfrm>
          <a:prstGeom prst="rect">
            <a:avLst/>
          </a:prstGeom>
        </p:spPr>
        <p:txBody>
          <a:bodyPr anchor="t" anchorCtr="0"/>
          <a:lstStyle>
            <a:lvl1pPr marL="0" indent="0" algn="l">
              <a:lnSpc>
                <a:spcPts val="3467"/>
              </a:lnSpc>
              <a:buNone/>
              <a:defRPr sz="2134" b="0" i="0" cap="none" baseline="0">
                <a:solidFill>
                  <a:srgbClr val="0A00FF"/>
                </a:solidFill>
                <a:latin typeface="Arial"/>
                <a:cs typeface="Arial"/>
              </a:defRPr>
            </a:lvl1pPr>
            <a:lvl2pPr marL="609608" indent="0" algn="ctr">
              <a:buNone/>
              <a:defRPr>
                <a:solidFill>
                  <a:schemeClr val="tx1">
                    <a:tint val="75000"/>
                  </a:schemeClr>
                </a:solidFill>
              </a:defRPr>
            </a:lvl2pPr>
            <a:lvl3pPr marL="1219215" indent="0" algn="ctr">
              <a:buNone/>
              <a:defRPr>
                <a:solidFill>
                  <a:schemeClr val="tx1">
                    <a:tint val="75000"/>
                  </a:schemeClr>
                </a:solidFill>
              </a:defRPr>
            </a:lvl3pPr>
            <a:lvl4pPr marL="1828823" indent="0" algn="ctr">
              <a:buNone/>
              <a:defRPr>
                <a:solidFill>
                  <a:schemeClr val="tx1">
                    <a:tint val="75000"/>
                  </a:schemeClr>
                </a:solidFill>
              </a:defRPr>
            </a:lvl4pPr>
            <a:lvl5pPr marL="2438431" indent="0" algn="ctr">
              <a:buNone/>
              <a:defRPr>
                <a:solidFill>
                  <a:schemeClr val="tx1">
                    <a:tint val="75000"/>
                  </a:schemeClr>
                </a:solidFill>
              </a:defRPr>
            </a:lvl5pPr>
            <a:lvl6pPr marL="3048038" indent="0" algn="ctr">
              <a:buNone/>
              <a:defRPr>
                <a:solidFill>
                  <a:schemeClr val="tx1">
                    <a:tint val="75000"/>
                  </a:schemeClr>
                </a:solidFill>
              </a:defRPr>
            </a:lvl6pPr>
            <a:lvl7pPr marL="3657646" indent="0" algn="ctr">
              <a:buNone/>
              <a:defRPr>
                <a:solidFill>
                  <a:schemeClr val="tx1">
                    <a:tint val="75000"/>
                  </a:schemeClr>
                </a:solidFill>
              </a:defRPr>
            </a:lvl7pPr>
            <a:lvl8pPr marL="4267254" indent="0" algn="ctr">
              <a:buNone/>
              <a:defRPr>
                <a:solidFill>
                  <a:schemeClr val="tx1">
                    <a:tint val="75000"/>
                  </a:schemeClr>
                </a:solidFill>
              </a:defRPr>
            </a:lvl8pPr>
            <a:lvl9pPr marL="4876861" indent="0" algn="ctr">
              <a:buNone/>
              <a:defRPr>
                <a:solidFill>
                  <a:schemeClr val="tx1">
                    <a:tint val="75000"/>
                  </a:schemeClr>
                </a:solidFill>
              </a:defRPr>
            </a:lvl9pPr>
          </a:lstStyle>
          <a:p>
            <a:r>
              <a:rPr lang="fr-FR" dirty="0"/>
              <a:t>Cliquez pour modifier le style des sous-titres du masque</a:t>
            </a:r>
          </a:p>
        </p:txBody>
      </p:sp>
      <p:sp>
        <p:nvSpPr>
          <p:cNvPr id="16" name="Rectangle 15"/>
          <p:cNvSpPr/>
          <p:nvPr userDrawn="1"/>
        </p:nvSpPr>
        <p:spPr>
          <a:xfrm>
            <a:off x="11805920" y="2164566"/>
            <a:ext cx="479214" cy="2738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608"/>
            <a:endParaRPr lang="fr-FR" sz="2400">
              <a:solidFill>
                <a:prstClr val="white"/>
              </a:solidFill>
              <a:sym typeface="Helvetica Neue"/>
            </a:endParaRPr>
          </a:p>
        </p:txBody>
      </p:sp>
      <p:grpSp>
        <p:nvGrpSpPr>
          <p:cNvPr id="3" name="Grouper 2"/>
          <p:cNvGrpSpPr/>
          <p:nvPr userDrawn="1"/>
        </p:nvGrpSpPr>
        <p:grpSpPr>
          <a:xfrm>
            <a:off x="1" y="4403016"/>
            <a:ext cx="2371562" cy="2453928"/>
            <a:chOff x="0" y="3314700"/>
            <a:chExt cx="1778671" cy="1840446"/>
          </a:xfrm>
        </p:grpSpPr>
        <p:pic>
          <p:nvPicPr>
            <p:cNvPr id="5" name="Image 4"/>
            <p:cNvPicPr>
              <a:picLocks noChangeAspect="1"/>
            </p:cNvPicPr>
            <p:nvPr userDrawn="1"/>
          </p:nvPicPr>
          <p:blipFill rotWithShape="1">
            <a:blip r:embed="rId2" cstate="email">
              <a:extLst>
                <a:ext uri="{28A0092B-C50C-407E-A947-70E740481C1C}">
                  <a14:useLocalDpi xmlns:a14="http://schemas.microsoft.com/office/drawing/2010/main"/>
                </a:ext>
              </a:extLst>
            </a:blip>
            <a:srcRect l="5485" r="1"/>
            <a:stretch/>
          </p:blipFill>
          <p:spPr>
            <a:xfrm>
              <a:off x="0" y="3314700"/>
              <a:ext cx="1778671" cy="1840446"/>
            </a:xfrm>
            <a:prstGeom prst="rect">
              <a:avLst/>
            </a:prstGeom>
          </p:spPr>
        </p:pic>
        <p:pic>
          <p:nvPicPr>
            <p:cNvPr id="17" name="Image 1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06713" y="3661557"/>
              <a:ext cx="571958" cy="1422870"/>
            </a:xfrm>
            <a:prstGeom prst="rect">
              <a:avLst/>
            </a:prstGeom>
          </p:spPr>
        </p:pic>
      </p:grpSp>
      <p:grpSp>
        <p:nvGrpSpPr>
          <p:cNvPr id="4" name="Groupe 3">
            <a:extLst>
              <a:ext uri="{FF2B5EF4-FFF2-40B4-BE49-F238E27FC236}">
                <a16:creationId xmlns:a16="http://schemas.microsoft.com/office/drawing/2014/main" id="{302BF0E4-8902-D746-90FC-3C5DE95FAF40}"/>
              </a:ext>
            </a:extLst>
          </p:cNvPr>
          <p:cNvGrpSpPr/>
          <p:nvPr userDrawn="1"/>
        </p:nvGrpSpPr>
        <p:grpSpPr>
          <a:xfrm>
            <a:off x="6789531" y="-7668"/>
            <a:ext cx="1827419" cy="1627914"/>
            <a:chOff x="5092148" y="-5751"/>
            <a:chExt cx="1370564" cy="1220935"/>
          </a:xfrm>
        </p:grpSpPr>
        <p:pic>
          <p:nvPicPr>
            <p:cNvPr id="18" name="Image 1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3500000">
              <a:off x="5457223" y="-8284"/>
              <a:ext cx="490785" cy="1220935"/>
            </a:xfrm>
            <a:prstGeom prst="rect">
              <a:avLst/>
            </a:prstGeom>
          </p:spPr>
        </p:pic>
        <p:pic>
          <p:nvPicPr>
            <p:cNvPr id="19" name="Image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8900000">
              <a:off x="5971927" y="-5751"/>
              <a:ext cx="490785" cy="1220935"/>
            </a:xfrm>
            <a:prstGeom prst="rect">
              <a:avLst/>
            </a:prstGeom>
          </p:spPr>
        </p:pic>
      </p:grpSp>
      <p:pic>
        <p:nvPicPr>
          <p:cNvPr id="20" name="Image 19"/>
          <p:cNvPicPr>
            <a:picLocks noChangeAspect="1"/>
          </p:cNvPicPr>
          <p:nvPr userDrawn="1"/>
        </p:nvPicPr>
        <p:blipFill rotWithShape="1">
          <a:blip r:embed="rId2" cstate="email">
            <a:extLst>
              <a:ext uri="{28A0092B-C50C-407E-A947-70E740481C1C}">
                <a14:useLocalDpi xmlns:a14="http://schemas.microsoft.com/office/drawing/2010/main"/>
              </a:ext>
            </a:extLst>
          </a:blip>
          <a:srcRect l="5485" r="70952"/>
          <a:stretch/>
        </p:blipFill>
        <p:spPr>
          <a:xfrm>
            <a:off x="11600746" y="3315924"/>
            <a:ext cx="591255" cy="2453928"/>
          </a:xfrm>
          <a:prstGeom prst="rect">
            <a:avLst/>
          </a:prstGeom>
        </p:spPr>
      </p:pic>
      <p:pic>
        <p:nvPicPr>
          <p:cNvPr id="14" name="Image 1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091364" y="6028892"/>
            <a:ext cx="1805010" cy="491304"/>
          </a:xfrm>
          <a:prstGeom prst="rect">
            <a:avLst/>
          </a:prstGeom>
        </p:spPr>
      </p:pic>
    </p:spTree>
    <p:extLst>
      <p:ext uri="{BB962C8B-B14F-4D97-AF65-F5344CB8AC3E}">
        <p14:creationId xmlns:p14="http://schemas.microsoft.com/office/powerpoint/2010/main" val="13975101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apitre B vert">
    <p:spTree>
      <p:nvGrpSpPr>
        <p:cNvPr id="1" name=""/>
        <p:cNvGrpSpPr/>
        <p:nvPr/>
      </p:nvGrpSpPr>
      <p:grpSpPr>
        <a:xfrm>
          <a:off x="0" y="0"/>
          <a:ext cx="0" cy="0"/>
          <a:chOff x="0" y="0"/>
          <a:chExt cx="0" cy="0"/>
        </a:xfrm>
      </p:grpSpPr>
      <p:sp>
        <p:nvSpPr>
          <p:cNvPr id="32" name="Espace réservé pour une image  10"/>
          <p:cNvSpPr>
            <a:spLocks noGrp="1"/>
          </p:cNvSpPr>
          <p:nvPr>
            <p:ph type="pic" sz="quarter" idx="10" hasCustomPrompt="1"/>
          </p:nvPr>
        </p:nvSpPr>
        <p:spPr>
          <a:xfrm>
            <a:off x="690120" y="1134871"/>
            <a:ext cx="10933480" cy="4634982"/>
          </a:xfrm>
          <a:prstGeom prst="rect">
            <a:avLst/>
          </a:prstGeom>
        </p:spPr>
        <p:txBody>
          <a:bodyPr/>
          <a:lstStyle>
            <a:lvl1pPr marL="0" indent="0">
              <a:buNone/>
              <a:defRPr sz="1600"/>
            </a:lvl1pPr>
          </a:lstStyle>
          <a:p>
            <a:r>
              <a:rPr lang="fr-FR" dirty="0"/>
              <a:t>Glissez une image ici ou cliquez sur l’icône au centre</a:t>
            </a:r>
          </a:p>
        </p:txBody>
      </p:sp>
      <p:grpSp>
        <p:nvGrpSpPr>
          <p:cNvPr id="2" name="Grouper 1"/>
          <p:cNvGrpSpPr/>
          <p:nvPr userDrawn="1"/>
        </p:nvGrpSpPr>
        <p:grpSpPr>
          <a:xfrm>
            <a:off x="6839128" y="24713"/>
            <a:ext cx="1759227" cy="1567543"/>
            <a:chOff x="4823107" y="20314"/>
            <a:chExt cx="1319420" cy="1175657"/>
          </a:xfrm>
        </p:grpSpPr>
        <p:pic>
          <p:nvPicPr>
            <p:cNvPr id="19" name="Image 1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3500000">
              <a:off x="5174644" y="17169"/>
              <a:ext cx="472584" cy="1175657"/>
            </a:xfrm>
            <a:prstGeom prst="rect">
              <a:avLst/>
            </a:prstGeom>
          </p:spPr>
        </p:pic>
        <p:pic>
          <p:nvPicPr>
            <p:cNvPr id="20" name="Imag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8900000">
              <a:off x="5669943" y="20314"/>
              <a:ext cx="472584" cy="1175657"/>
            </a:xfrm>
            <a:prstGeom prst="rect">
              <a:avLst/>
            </a:prstGeom>
          </p:spPr>
        </p:pic>
      </p:grpSp>
      <p:pic>
        <p:nvPicPr>
          <p:cNvPr id="6" name="Image 5"/>
          <p:cNvPicPr>
            <a:picLocks noChangeAspect="1"/>
          </p:cNvPicPr>
          <p:nvPr userDrawn="1"/>
        </p:nvPicPr>
        <p:blipFill rotWithShape="1">
          <a:blip r:embed="rId3" cstate="email">
            <a:extLst>
              <a:ext uri="{28A0092B-C50C-407E-A947-70E740481C1C}">
                <a14:useLocalDpi xmlns:a14="http://schemas.microsoft.com/office/drawing/2010/main"/>
              </a:ext>
            </a:extLst>
          </a:blip>
          <a:srcRect l="10904"/>
          <a:stretch/>
        </p:blipFill>
        <p:spPr>
          <a:xfrm>
            <a:off x="17045" y="4335558"/>
            <a:ext cx="2371562" cy="2514562"/>
          </a:xfrm>
          <a:prstGeom prst="rect">
            <a:avLst/>
          </a:prstGeom>
        </p:spPr>
      </p:pic>
      <p:pic>
        <p:nvPicPr>
          <p:cNvPr id="21" name="Image 20"/>
          <p:cNvPicPr>
            <a:picLocks noChangeAspect="1"/>
          </p:cNvPicPr>
          <p:nvPr userDrawn="1"/>
        </p:nvPicPr>
        <p:blipFill rotWithShape="1">
          <a:blip r:embed="rId3" cstate="email">
            <a:extLst>
              <a:ext uri="{28A0092B-C50C-407E-A947-70E740481C1C}">
                <a14:useLocalDpi xmlns:a14="http://schemas.microsoft.com/office/drawing/2010/main"/>
              </a:ext>
            </a:extLst>
          </a:blip>
          <a:srcRect l="10904" r="66181"/>
          <a:stretch/>
        </p:blipFill>
        <p:spPr>
          <a:xfrm>
            <a:off x="11623601" y="3215504"/>
            <a:ext cx="577946" cy="2382568"/>
          </a:xfrm>
          <a:prstGeom prst="rect">
            <a:avLst/>
          </a:prstGeom>
        </p:spPr>
      </p:pic>
      <p:sp>
        <p:nvSpPr>
          <p:cNvPr id="30" name="Titre 1"/>
          <p:cNvSpPr>
            <a:spLocks noGrp="1"/>
          </p:cNvSpPr>
          <p:nvPr>
            <p:ph type="ctrTitle" hasCustomPrompt="1"/>
          </p:nvPr>
        </p:nvSpPr>
        <p:spPr>
          <a:xfrm>
            <a:off x="2854794" y="4426021"/>
            <a:ext cx="8352500" cy="728946"/>
          </a:xfrm>
          <a:prstGeom prst="rect">
            <a:avLst/>
          </a:prstGeom>
        </p:spPr>
        <p:txBody>
          <a:bodyPr anchor="b" anchorCtr="0">
            <a:normAutofit/>
          </a:bodyPr>
          <a:lstStyle>
            <a:lvl1pPr algn="l">
              <a:lnSpc>
                <a:spcPts val="4800"/>
              </a:lnSpc>
              <a:defRPr sz="4000" b="1" cap="all" baseline="0">
                <a:solidFill>
                  <a:srgbClr val="14FF11"/>
                </a:solidFill>
                <a:latin typeface="Arial"/>
                <a:cs typeface="Arial"/>
              </a:defRPr>
            </a:lvl1pPr>
          </a:lstStyle>
          <a:p>
            <a:r>
              <a:rPr lang="fr-FR" dirty="0"/>
              <a:t>Cliquez et modifiez le titre </a:t>
            </a:r>
          </a:p>
        </p:txBody>
      </p:sp>
      <p:sp>
        <p:nvSpPr>
          <p:cNvPr id="31" name="Sous-titre 2"/>
          <p:cNvSpPr>
            <a:spLocks noGrp="1"/>
          </p:cNvSpPr>
          <p:nvPr>
            <p:ph type="subTitle" idx="1"/>
          </p:nvPr>
        </p:nvSpPr>
        <p:spPr>
          <a:xfrm>
            <a:off x="2854794" y="5154966"/>
            <a:ext cx="8352500" cy="614887"/>
          </a:xfrm>
          <a:prstGeom prst="rect">
            <a:avLst/>
          </a:prstGeom>
        </p:spPr>
        <p:txBody>
          <a:bodyPr anchor="t" anchorCtr="0"/>
          <a:lstStyle>
            <a:lvl1pPr marL="0" indent="0" algn="l">
              <a:lnSpc>
                <a:spcPts val="3467"/>
              </a:lnSpc>
              <a:buNone/>
              <a:defRPr sz="2134" b="0" i="0" cap="none" baseline="0">
                <a:solidFill>
                  <a:srgbClr val="14FF11"/>
                </a:solidFill>
                <a:latin typeface="Arial"/>
                <a:cs typeface="Arial"/>
              </a:defRPr>
            </a:lvl1pPr>
            <a:lvl2pPr marL="609608" indent="0" algn="ctr">
              <a:buNone/>
              <a:defRPr>
                <a:solidFill>
                  <a:schemeClr val="tx1">
                    <a:tint val="75000"/>
                  </a:schemeClr>
                </a:solidFill>
              </a:defRPr>
            </a:lvl2pPr>
            <a:lvl3pPr marL="1219215" indent="0" algn="ctr">
              <a:buNone/>
              <a:defRPr>
                <a:solidFill>
                  <a:schemeClr val="tx1">
                    <a:tint val="75000"/>
                  </a:schemeClr>
                </a:solidFill>
              </a:defRPr>
            </a:lvl3pPr>
            <a:lvl4pPr marL="1828823" indent="0" algn="ctr">
              <a:buNone/>
              <a:defRPr>
                <a:solidFill>
                  <a:schemeClr val="tx1">
                    <a:tint val="75000"/>
                  </a:schemeClr>
                </a:solidFill>
              </a:defRPr>
            </a:lvl4pPr>
            <a:lvl5pPr marL="2438431" indent="0" algn="ctr">
              <a:buNone/>
              <a:defRPr>
                <a:solidFill>
                  <a:schemeClr val="tx1">
                    <a:tint val="75000"/>
                  </a:schemeClr>
                </a:solidFill>
              </a:defRPr>
            </a:lvl5pPr>
            <a:lvl6pPr marL="3048038" indent="0" algn="ctr">
              <a:buNone/>
              <a:defRPr>
                <a:solidFill>
                  <a:schemeClr val="tx1">
                    <a:tint val="75000"/>
                  </a:schemeClr>
                </a:solidFill>
              </a:defRPr>
            </a:lvl6pPr>
            <a:lvl7pPr marL="3657646" indent="0" algn="ctr">
              <a:buNone/>
              <a:defRPr>
                <a:solidFill>
                  <a:schemeClr val="tx1">
                    <a:tint val="75000"/>
                  </a:schemeClr>
                </a:solidFill>
              </a:defRPr>
            </a:lvl7pPr>
            <a:lvl8pPr marL="4267254" indent="0" algn="ctr">
              <a:buNone/>
              <a:defRPr>
                <a:solidFill>
                  <a:schemeClr val="tx1">
                    <a:tint val="75000"/>
                  </a:schemeClr>
                </a:solidFill>
              </a:defRPr>
            </a:lvl8pPr>
            <a:lvl9pPr marL="4876861" indent="0" algn="ctr">
              <a:buNone/>
              <a:defRPr>
                <a:solidFill>
                  <a:schemeClr val="tx1">
                    <a:tint val="75000"/>
                  </a:schemeClr>
                </a:solidFill>
              </a:defRPr>
            </a:lvl9pPr>
          </a:lstStyle>
          <a:p>
            <a:r>
              <a:rPr lang="fr-FR" dirty="0"/>
              <a:t>Cliquez pour modifier le style des sous-titres du masque</a:t>
            </a:r>
          </a:p>
        </p:txBody>
      </p:sp>
      <p:pic>
        <p:nvPicPr>
          <p:cNvPr id="13" name="Image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091364" y="6032916"/>
            <a:ext cx="1790231" cy="487282"/>
          </a:xfrm>
          <a:prstGeom prst="rect">
            <a:avLst/>
          </a:prstGeom>
        </p:spPr>
      </p:pic>
    </p:spTree>
    <p:extLst>
      <p:ext uri="{BB962C8B-B14F-4D97-AF65-F5344CB8AC3E}">
        <p14:creationId xmlns:p14="http://schemas.microsoft.com/office/powerpoint/2010/main" val="1362848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Grande photo bleu">
    <p:bg>
      <p:bgPr>
        <a:solidFill>
          <a:srgbClr val="FFFFFF"/>
        </a:solidFill>
        <a:effectLst/>
      </p:bgPr>
    </p:bg>
    <p:spTree>
      <p:nvGrpSpPr>
        <p:cNvPr id="1" name=""/>
        <p:cNvGrpSpPr/>
        <p:nvPr/>
      </p:nvGrpSpPr>
      <p:grpSpPr>
        <a:xfrm>
          <a:off x="0" y="0"/>
          <a:ext cx="0" cy="0"/>
          <a:chOff x="0" y="0"/>
          <a:chExt cx="0" cy="0"/>
        </a:xfrm>
      </p:grpSpPr>
      <p:sp>
        <p:nvSpPr>
          <p:cNvPr id="2" name="Espace réservé pour une image  11"/>
          <p:cNvSpPr txBox="1">
            <a:spLocks noGrp="1"/>
          </p:cNvSpPr>
          <p:nvPr>
            <p:ph type="pic" sz="quarter" idx="4294967295"/>
          </p:nvPr>
        </p:nvSpPr>
        <p:spPr>
          <a:xfrm>
            <a:off x="792484" y="0"/>
            <a:ext cx="11399523" cy="5581059"/>
          </a:xfrm>
          <a:prstGeom prst="rect">
            <a:avLst/>
          </a:prstGeom>
          <a:noFill/>
          <a:ln>
            <a:noFill/>
          </a:ln>
        </p:spPr>
        <p:txBody>
          <a:bodyPr vert="horz" wrap="square" lIns="91440" tIns="45720" rIns="91440" bIns="45720" anchor="t" anchorCtr="0" compatLnSpc="1">
            <a:noAutofit/>
          </a:bodyPr>
          <a:lstStyle>
            <a:lvl1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1pPr>
            <a:lvl2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2pPr>
          </a:lstStyle>
          <a:p>
            <a:pPr lvl="0"/>
            <a:r>
              <a:rPr lang="fr-FR"/>
              <a:t>Image 16/9e</a:t>
            </a:r>
          </a:p>
          <a:p>
            <a:pPr lvl="0"/>
            <a:r>
              <a:rPr lang="fr-FR"/>
              <a:t>Glissez une image ici ou cliquez sur l’icône au centre</a:t>
            </a:r>
          </a:p>
        </p:txBody>
      </p:sp>
      <p:pic>
        <p:nvPicPr>
          <p:cNvPr id="3" name="Imag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6726" y="891047"/>
            <a:ext cx="1303687" cy="2996315"/>
          </a:xfrm>
          <a:prstGeom prst="rect">
            <a:avLst/>
          </a:prstGeom>
          <a:noFill/>
          <a:ln cap="flat">
            <a:noFill/>
          </a:ln>
          <a:effectLst>
            <a:outerShdw dist="22997" dir="5400000" algn="tl">
              <a:srgbClr val="000000">
                <a:alpha val="35000"/>
              </a:srgbClr>
            </a:outerShdw>
          </a:effectLst>
        </p:spPr>
      </p:pic>
      <p:pic>
        <p:nvPicPr>
          <p:cNvPr id="4" name="Imag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13" flipH="1">
            <a:off x="9102871" y="3935708"/>
            <a:ext cx="1483357" cy="3760177"/>
          </a:xfrm>
          <a:prstGeom prst="rect">
            <a:avLst/>
          </a:prstGeom>
          <a:noFill/>
          <a:ln cap="flat">
            <a:noFill/>
          </a:ln>
          <a:effectLst>
            <a:outerShdw dist="22997" dir="5400000" algn="tl">
              <a:srgbClr val="000000">
                <a:alpha val="35000"/>
              </a:srgbClr>
            </a:outerShdw>
          </a:effectLst>
        </p:spPr>
      </p:pic>
      <p:pic>
        <p:nvPicPr>
          <p:cNvPr id="5" name="Imag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2483" y="6071349"/>
            <a:ext cx="1785960" cy="486123"/>
          </a:xfrm>
          <a:prstGeom prst="rect">
            <a:avLst/>
          </a:prstGeom>
          <a:noFill/>
          <a:ln cap="flat">
            <a:noFill/>
          </a:ln>
          <a:effectLst>
            <a:outerShdw dist="22997" dir="5400000" algn="tl">
              <a:srgbClr val="000000">
                <a:alpha val="35000"/>
              </a:srgbClr>
            </a:outerShdw>
          </a:effectLst>
        </p:spPr>
      </p:pic>
    </p:spTree>
    <p:extLst>
      <p:ext uri="{BB962C8B-B14F-4D97-AF65-F5344CB8AC3E}">
        <p14:creationId xmlns:p14="http://schemas.microsoft.com/office/powerpoint/2010/main" val="21367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hapitre B rose">
    <p:spTree>
      <p:nvGrpSpPr>
        <p:cNvPr id="1" name=""/>
        <p:cNvGrpSpPr/>
        <p:nvPr/>
      </p:nvGrpSpPr>
      <p:grpSpPr>
        <a:xfrm>
          <a:off x="0" y="0"/>
          <a:ext cx="0" cy="0"/>
          <a:chOff x="0" y="0"/>
          <a:chExt cx="0" cy="0"/>
        </a:xfrm>
      </p:grpSpPr>
      <p:pic>
        <p:nvPicPr>
          <p:cNvPr id="3" name="Image 2"/>
          <p:cNvPicPr>
            <a:picLocks noChangeAspect="1"/>
          </p:cNvPicPr>
          <p:nvPr userDrawn="1"/>
        </p:nvPicPr>
        <p:blipFill rotWithShape="1">
          <a:blip r:embed="rId2" cstate="email">
            <a:extLst>
              <a:ext uri="{28A0092B-C50C-407E-A947-70E740481C1C}">
                <a14:useLocalDpi xmlns:a14="http://schemas.microsoft.com/office/drawing/2010/main"/>
              </a:ext>
            </a:extLst>
          </a:blip>
          <a:srcRect l="5231" b="-1118"/>
          <a:stretch/>
        </p:blipFill>
        <p:spPr>
          <a:xfrm>
            <a:off x="1" y="4500940"/>
            <a:ext cx="2361218" cy="2380066"/>
          </a:xfrm>
          <a:prstGeom prst="rect">
            <a:avLst/>
          </a:prstGeom>
        </p:spPr>
      </p:pic>
      <p:grpSp>
        <p:nvGrpSpPr>
          <p:cNvPr id="2" name="Groupe 1">
            <a:extLst>
              <a:ext uri="{FF2B5EF4-FFF2-40B4-BE49-F238E27FC236}">
                <a16:creationId xmlns:a16="http://schemas.microsoft.com/office/drawing/2014/main" id="{D1AE0540-BE57-EF47-9E1A-3CD0F1BE293A}"/>
              </a:ext>
            </a:extLst>
          </p:cNvPr>
          <p:cNvGrpSpPr/>
          <p:nvPr userDrawn="1"/>
        </p:nvGrpSpPr>
        <p:grpSpPr>
          <a:xfrm>
            <a:off x="6845999" y="20074"/>
            <a:ext cx="1748486" cy="1559255"/>
            <a:chOff x="5134499" y="15055"/>
            <a:chExt cx="1311364" cy="1169441"/>
          </a:xfrm>
        </p:grpSpPr>
        <p:pic>
          <p:nvPicPr>
            <p:cNvPr id="18" name="Image 1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3500000">
              <a:off x="5484177" y="16342"/>
              <a:ext cx="470085" cy="1169441"/>
            </a:xfrm>
            <a:prstGeom prst="rect">
              <a:avLst/>
            </a:prstGeom>
          </p:spPr>
        </p:pic>
        <p:pic>
          <p:nvPicPr>
            <p:cNvPr id="19" name="Image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8900000">
              <a:off x="5975778" y="15055"/>
              <a:ext cx="470085" cy="1169441"/>
            </a:xfrm>
            <a:prstGeom prst="rect">
              <a:avLst/>
            </a:prstGeom>
          </p:spPr>
        </p:pic>
      </p:grpSp>
      <p:pic>
        <p:nvPicPr>
          <p:cNvPr id="21" name="Image 20"/>
          <p:cNvPicPr>
            <a:picLocks noChangeAspect="1"/>
          </p:cNvPicPr>
          <p:nvPr userDrawn="1"/>
        </p:nvPicPr>
        <p:blipFill rotWithShape="1">
          <a:blip r:embed="rId2" cstate="email">
            <a:extLst>
              <a:ext uri="{28A0092B-C50C-407E-A947-70E740481C1C}">
                <a14:useLocalDpi xmlns:a14="http://schemas.microsoft.com/office/drawing/2010/main"/>
              </a:ext>
            </a:extLst>
          </a:blip>
          <a:srcRect l="5231" r="70639"/>
          <a:stretch/>
        </p:blipFill>
        <p:spPr>
          <a:xfrm>
            <a:off x="11593263" y="3347749"/>
            <a:ext cx="598739" cy="2344084"/>
          </a:xfrm>
          <a:prstGeom prst="rect">
            <a:avLst/>
          </a:prstGeom>
        </p:spPr>
      </p:pic>
      <p:sp>
        <p:nvSpPr>
          <p:cNvPr id="24" name="Espace réservé pour une image  10">
            <a:extLst>
              <a:ext uri="{FF2B5EF4-FFF2-40B4-BE49-F238E27FC236}">
                <a16:creationId xmlns:a16="http://schemas.microsoft.com/office/drawing/2014/main" id="{13645EB8-C856-5C44-A43C-9303978696CA}"/>
              </a:ext>
            </a:extLst>
          </p:cNvPr>
          <p:cNvSpPr>
            <a:spLocks noGrp="1"/>
          </p:cNvSpPr>
          <p:nvPr userDrawn="1">
            <p:ph type="pic" sz="quarter" idx="10" hasCustomPrompt="1"/>
          </p:nvPr>
        </p:nvSpPr>
        <p:spPr>
          <a:xfrm>
            <a:off x="667266" y="1134871"/>
            <a:ext cx="10933480" cy="4634982"/>
          </a:xfrm>
          <a:prstGeom prst="rect">
            <a:avLst/>
          </a:prstGeom>
        </p:spPr>
        <p:txBody>
          <a:bodyPr/>
          <a:lstStyle>
            <a:lvl1pPr marL="0" indent="0">
              <a:buNone/>
              <a:defRPr sz="1600"/>
            </a:lvl1pPr>
          </a:lstStyle>
          <a:p>
            <a:r>
              <a:rPr lang="fr-FR" dirty="0"/>
              <a:t>Glissez une image ici ou cliquez sur l’icône au centre</a:t>
            </a:r>
          </a:p>
        </p:txBody>
      </p:sp>
      <p:sp>
        <p:nvSpPr>
          <p:cNvPr id="16" name="Titre 1"/>
          <p:cNvSpPr>
            <a:spLocks noGrp="1"/>
          </p:cNvSpPr>
          <p:nvPr userDrawn="1">
            <p:ph type="ctrTitle" hasCustomPrompt="1"/>
          </p:nvPr>
        </p:nvSpPr>
        <p:spPr>
          <a:xfrm>
            <a:off x="2846556" y="4419600"/>
            <a:ext cx="9278904" cy="728946"/>
          </a:xfrm>
          <a:prstGeom prst="rect">
            <a:avLst/>
          </a:prstGeom>
        </p:spPr>
        <p:txBody>
          <a:bodyPr anchor="b" anchorCtr="0">
            <a:normAutofit/>
          </a:bodyPr>
          <a:lstStyle>
            <a:lvl1pPr algn="l">
              <a:lnSpc>
                <a:spcPts val="4800"/>
              </a:lnSpc>
              <a:defRPr sz="4000" b="1" cap="all" baseline="0">
                <a:solidFill>
                  <a:srgbClr val="FF00FF"/>
                </a:solidFill>
                <a:latin typeface="Arial"/>
                <a:cs typeface="Arial"/>
              </a:defRPr>
            </a:lvl1pPr>
          </a:lstStyle>
          <a:p>
            <a:r>
              <a:rPr lang="fr-FR" dirty="0"/>
              <a:t>Cliquez et modifiez le titre </a:t>
            </a:r>
          </a:p>
        </p:txBody>
      </p:sp>
      <p:sp>
        <p:nvSpPr>
          <p:cNvPr id="20" name="Sous-titre 2"/>
          <p:cNvSpPr>
            <a:spLocks noGrp="1"/>
          </p:cNvSpPr>
          <p:nvPr userDrawn="1">
            <p:ph type="subTitle" idx="1"/>
          </p:nvPr>
        </p:nvSpPr>
        <p:spPr>
          <a:xfrm>
            <a:off x="2854794" y="5154966"/>
            <a:ext cx="8352500" cy="999672"/>
          </a:xfrm>
          <a:prstGeom prst="rect">
            <a:avLst/>
          </a:prstGeom>
        </p:spPr>
        <p:txBody>
          <a:bodyPr anchor="t" anchorCtr="0"/>
          <a:lstStyle>
            <a:lvl1pPr marL="0" indent="0" algn="l">
              <a:lnSpc>
                <a:spcPts val="3467"/>
              </a:lnSpc>
              <a:buNone/>
              <a:defRPr sz="2134" b="0" i="0" cap="none" baseline="0">
                <a:solidFill>
                  <a:srgbClr val="FF00FF"/>
                </a:solidFill>
                <a:latin typeface="Arial"/>
                <a:cs typeface="Arial"/>
              </a:defRPr>
            </a:lvl1pPr>
            <a:lvl2pPr marL="609608" indent="0" algn="ctr">
              <a:buNone/>
              <a:defRPr>
                <a:solidFill>
                  <a:schemeClr val="tx1">
                    <a:tint val="75000"/>
                  </a:schemeClr>
                </a:solidFill>
              </a:defRPr>
            </a:lvl2pPr>
            <a:lvl3pPr marL="1219215" indent="0" algn="ctr">
              <a:buNone/>
              <a:defRPr>
                <a:solidFill>
                  <a:schemeClr val="tx1">
                    <a:tint val="75000"/>
                  </a:schemeClr>
                </a:solidFill>
              </a:defRPr>
            </a:lvl3pPr>
            <a:lvl4pPr marL="1828823" indent="0" algn="ctr">
              <a:buNone/>
              <a:defRPr>
                <a:solidFill>
                  <a:schemeClr val="tx1">
                    <a:tint val="75000"/>
                  </a:schemeClr>
                </a:solidFill>
              </a:defRPr>
            </a:lvl4pPr>
            <a:lvl5pPr marL="2438431" indent="0" algn="ctr">
              <a:buNone/>
              <a:defRPr>
                <a:solidFill>
                  <a:schemeClr val="tx1">
                    <a:tint val="75000"/>
                  </a:schemeClr>
                </a:solidFill>
              </a:defRPr>
            </a:lvl5pPr>
            <a:lvl6pPr marL="3048038" indent="0" algn="ctr">
              <a:buNone/>
              <a:defRPr>
                <a:solidFill>
                  <a:schemeClr val="tx1">
                    <a:tint val="75000"/>
                  </a:schemeClr>
                </a:solidFill>
              </a:defRPr>
            </a:lvl6pPr>
            <a:lvl7pPr marL="3657646" indent="0" algn="ctr">
              <a:buNone/>
              <a:defRPr>
                <a:solidFill>
                  <a:schemeClr val="tx1">
                    <a:tint val="75000"/>
                  </a:schemeClr>
                </a:solidFill>
              </a:defRPr>
            </a:lvl7pPr>
            <a:lvl8pPr marL="4267254" indent="0" algn="ctr">
              <a:buNone/>
              <a:defRPr>
                <a:solidFill>
                  <a:schemeClr val="tx1">
                    <a:tint val="75000"/>
                  </a:schemeClr>
                </a:solidFill>
              </a:defRPr>
            </a:lvl8pPr>
            <a:lvl9pPr marL="4876861" indent="0" algn="ctr">
              <a:buNone/>
              <a:defRPr>
                <a:solidFill>
                  <a:schemeClr val="tx1">
                    <a:tint val="75000"/>
                  </a:schemeClr>
                </a:solidFill>
              </a:defRPr>
            </a:lvl9pPr>
          </a:lstStyle>
          <a:p>
            <a:r>
              <a:rPr lang="fr-FR" dirty="0"/>
              <a:t>Cliquez pour modifier le style des sous-titres du masque</a:t>
            </a:r>
          </a:p>
        </p:txBody>
      </p:sp>
      <p:pic>
        <p:nvPicPr>
          <p:cNvPr id="22" name="Image 2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083126" y="6026482"/>
            <a:ext cx="1813866" cy="493715"/>
          </a:xfrm>
          <a:prstGeom prst="rect">
            <a:avLst/>
          </a:prstGeom>
        </p:spPr>
      </p:pic>
    </p:spTree>
    <p:extLst>
      <p:ext uri="{BB962C8B-B14F-4D97-AF65-F5344CB8AC3E}">
        <p14:creationId xmlns:p14="http://schemas.microsoft.com/office/powerpoint/2010/main" val="150720164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hapitre B ciel">
    <p:spTree>
      <p:nvGrpSpPr>
        <p:cNvPr id="1" name=""/>
        <p:cNvGrpSpPr/>
        <p:nvPr/>
      </p:nvGrpSpPr>
      <p:grpSpPr>
        <a:xfrm>
          <a:off x="0" y="0"/>
          <a:ext cx="0" cy="0"/>
          <a:chOff x="0" y="0"/>
          <a:chExt cx="0" cy="0"/>
        </a:xfrm>
      </p:grpSpPr>
      <p:pic>
        <p:nvPicPr>
          <p:cNvPr id="3" name="Image 2"/>
          <p:cNvPicPr>
            <a:picLocks noChangeAspect="1"/>
          </p:cNvPicPr>
          <p:nvPr userDrawn="1"/>
        </p:nvPicPr>
        <p:blipFill rotWithShape="1">
          <a:blip r:embed="rId2" cstate="email">
            <a:extLst>
              <a:ext uri="{28A0092B-C50C-407E-A947-70E740481C1C}">
                <a14:useLocalDpi xmlns:a14="http://schemas.microsoft.com/office/drawing/2010/main"/>
              </a:ext>
            </a:extLst>
          </a:blip>
          <a:srcRect l="5650"/>
          <a:stretch/>
        </p:blipFill>
        <p:spPr>
          <a:xfrm>
            <a:off x="-7594" y="4455534"/>
            <a:ext cx="2391638" cy="2394614"/>
          </a:xfrm>
          <a:prstGeom prst="rect">
            <a:avLst/>
          </a:prstGeom>
        </p:spPr>
      </p:pic>
      <p:grpSp>
        <p:nvGrpSpPr>
          <p:cNvPr id="2" name="Grouper 1"/>
          <p:cNvGrpSpPr/>
          <p:nvPr userDrawn="1"/>
        </p:nvGrpSpPr>
        <p:grpSpPr>
          <a:xfrm>
            <a:off x="6804813" y="6316"/>
            <a:ext cx="1789330" cy="1591042"/>
            <a:chOff x="4810569" y="17092"/>
            <a:chExt cx="1341997" cy="1193281"/>
          </a:xfrm>
        </p:grpSpPr>
        <p:pic>
          <p:nvPicPr>
            <p:cNvPr id="5" name="Imag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3500000">
              <a:off x="5167375" y="17093"/>
              <a:ext cx="479669" cy="1193281"/>
            </a:xfrm>
            <a:prstGeom prst="rect">
              <a:avLst/>
            </a:prstGeom>
          </p:spPr>
        </p:pic>
        <p:pic>
          <p:nvPicPr>
            <p:cNvPr id="17" name="Image 1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8900000">
              <a:off x="5672897" y="17092"/>
              <a:ext cx="479669" cy="1193281"/>
            </a:xfrm>
            <a:prstGeom prst="rect">
              <a:avLst/>
            </a:prstGeom>
          </p:spPr>
        </p:pic>
      </p:grpSp>
      <p:pic>
        <p:nvPicPr>
          <p:cNvPr id="18" name="Image 17"/>
          <p:cNvPicPr>
            <a:picLocks noChangeAspect="1"/>
          </p:cNvPicPr>
          <p:nvPr userDrawn="1"/>
        </p:nvPicPr>
        <p:blipFill rotWithShape="1">
          <a:blip r:embed="rId2" cstate="email">
            <a:extLst>
              <a:ext uri="{28A0092B-C50C-407E-A947-70E740481C1C}">
                <a14:useLocalDpi xmlns:a14="http://schemas.microsoft.com/office/drawing/2010/main"/>
              </a:ext>
            </a:extLst>
          </a:blip>
          <a:srcRect l="5650" r="69984"/>
          <a:stretch/>
        </p:blipFill>
        <p:spPr>
          <a:xfrm>
            <a:off x="11600746" y="3370831"/>
            <a:ext cx="591255" cy="2292208"/>
          </a:xfrm>
          <a:prstGeom prst="rect">
            <a:avLst/>
          </a:prstGeom>
        </p:spPr>
      </p:pic>
      <p:sp>
        <p:nvSpPr>
          <p:cNvPr id="21" name="Espace réservé pour une image  10"/>
          <p:cNvSpPr>
            <a:spLocks noGrp="1"/>
          </p:cNvSpPr>
          <p:nvPr>
            <p:ph type="pic" sz="quarter" idx="10" hasCustomPrompt="1"/>
          </p:nvPr>
        </p:nvSpPr>
        <p:spPr>
          <a:xfrm>
            <a:off x="667266" y="1134871"/>
            <a:ext cx="10933480" cy="4634982"/>
          </a:xfrm>
          <a:prstGeom prst="rect">
            <a:avLst/>
          </a:prstGeom>
        </p:spPr>
        <p:txBody>
          <a:bodyPr/>
          <a:lstStyle>
            <a:lvl1pPr marL="0" indent="0">
              <a:buNone/>
              <a:defRPr sz="1600"/>
            </a:lvl1pPr>
          </a:lstStyle>
          <a:p>
            <a:r>
              <a:rPr lang="fr-FR" dirty="0"/>
              <a:t>Glissez une image ici ou cliquez sur l’icône au centre</a:t>
            </a:r>
          </a:p>
        </p:txBody>
      </p:sp>
      <p:sp>
        <p:nvSpPr>
          <p:cNvPr id="22" name="Titre 1"/>
          <p:cNvSpPr>
            <a:spLocks noGrp="1"/>
          </p:cNvSpPr>
          <p:nvPr>
            <p:ph type="ctrTitle" hasCustomPrompt="1"/>
          </p:nvPr>
        </p:nvSpPr>
        <p:spPr>
          <a:xfrm>
            <a:off x="2843395" y="4426021"/>
            <a:ext cx="9278904" cy="728946"/>
          </a:xfrm>
          <a:prstGeom prst="rect">
            <a:avLst/>
          </a:prstGeom>
        </p:spPr>
        <p:txBody>
          <a:bodyPr anchor="b" anchorCtr="0">
            <a:normAutofit/>
          </a:bodyPr>
          <a:lstStyle>
            <a:lvl1pPr algn="l">
              <a:lnSpc>
                <a:spcPts val="4800"/>
              </a:lnSpc>
              <a:defRPr sz="4000" b="1" cap="all" baseline="0">
                <a:solidFill>
                  <a:srgbClr val="00FDFF"/>
                </a:solidFill>
                <a:latin typeface="Arial"/>
                <a:cs typeface="Arial"/>
              </a:defRPr>
            </a:lvl1pPr>
          </a:lstStyle>
          <a:p>
            <a:r>
              <a:rPr lang="fr-FR" dirty="0"/>
              <a:t>Cliquez et modifiez le titre </a:t>
            </a:r>
          </a:p>
        </p:txBody>
      </p:sp>
      <p:sp>
        <p:nvSpPr>
          <p:cNvPr id="23" name="Sous-titre 2"/>
          <p:cNvSpPr>
            <a:spLocks noGrp="1"/>
          </p:cNvSpPr>
          <p:nvPr>
            <p:ph type="subTitle" idx="1"/>
          </p:nvPr>
        </p:nvSpPr>
        <p:spPr>
          <a:xfrm>
            <a:off x="2854794" y="5154966"/>
            <a:ext cx="8352500" cy="999672"/>
          </a:xfrm>
          <a:prstGeom prst="rect">
            <a:avLst/>
          </a:prstGeom>
        </p:spPr>
        <p:txBody>
          <a:bodyPr anchor="t" anchorCtr="0"/>
          <a:lstStyle>
            <a:lvl1pPr marL="0" indent="0" algn="l">
              <a:lnSpc>
                <a:spcPts val="3467"/>
              </a:lnSpc>
              <a:buNone/>
              <a:defRPr sz="2134" b="0" i="0" cap="none" baseline="0">
                <a:solidFill>
                  <a:srgbClr val="00FDFF"/>
                </a:solidFill>
                <a:latin typeface="Arial"/>
                <a:cs typeface="Arial"/>
              </a:defRPr>
            </a:lvl1pPr>
            <a:lvl2pPr marL="609608" indent="0" algn="ctr">
              <a:buNone/>
              <a:defRPr>
                <a:solidFill>
                  <a:schemeClr val="tx1">
                    <a:tint val="75000"/>
                  </a:schemeClr>
                </a:solidFill>
              </a:defRPr>
            </a:lvl2pPr>
            <a:lvl3pPr marL="1219215" indent="0" algn="ctr">
              <a:buNone/>
              <a:defRPr>
                <a:solidFill>
                  <a:schemeClr val="tx1">
                    <a:tint val="75000"/>
                  </a:schemeClr>
                </a:solidFill>
              </a:defRPr>
            </a:lvl3pPr>
            <a:lvl4pPr marL="1828823" indent="0" algn="ctr">
              <a:buNone/>
              <a:defRPr>
                <a:solidFill>
                  <a:schemeClr val="tx1">
                    <a:tint val="75000"/>
                  </a:schemeClr>
                </a:solidFill>
              </a:defRPr>
            </a:lvl4pPr>
            <a:lvl5pPr marL="2438431" indent="0" algn="ctr">
              <a:buNone/>
              <a:defRPr>
                <a:solidFill>
                  <a:schemeClr val="tx1">
                    <a:tint val="75000"/>
                  </a:schemeClr>
                </a:solidFill>
              </a:defRPr>
            </a:lvl5pPr>
            <a:lvl6pPr marL="3048038" indent="0" algn="ctr">
              <a:buNone/>
              <a:defRPr>
                <a:solidFill>
                  <a:schemeClr val="tx1">
                    <a:tint val="75000"/>
                  </a:schemeClr>
                </a:solidFill>
              </a:defRPr>
            </a:lvl6pPr>
            <a:lvl7pPr marL="3657646" indent="0" algn="ctr">
              <a:buNone/>
              <a:defRPr>
                <a:solidFill>
                  <a:schemeClr val="tx1">
                    <a:tint val="75000"/>
                  </a:schemeClr>
                </a:solidFill>
              </a:defRPr>
            </a:lvl7pPr>
            <a:lvl8pPr marL="4267254" indent="0" algn="ctr">
              <a:buNone/>
              <a:defRPr>
                <a:solidFill>
                  <a:schemeClr val="tx1">
                    <a:tint val="75000"/>
                  </a:schemeClr>
                </a:solidFill>
              </a:defRPr>
            </a:lvl8pPr>
            <a:lvl9pPr marL="4876861" indent="0" algn="ctr">
              <a:buNone/>
              <a:defRPr>
                <a:solidFill>
                  <a:schemeClr val="tx1">
                    <a:tint val="75000"/>
                  </a:schemeClr>
                </a:solidFill>
              </a:defRPr>
            </a:lvl9pPr>
          </a:lstStyle>
          <a:p>
            <a:r>
              <a:rPr lang="fr-FR" dirty="0"/>
              <a:t>Cliquez pour modifier le style des sous-titres du masque</a:t>
            </a:r>
          </a:p>
        </p:txBody>
      </p:sp>
      <p:pic>
        <p:nvPicPr>
          <p:cNvPr id="12" name="Image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081299" y="6025984"/>
            <a:ext cx="1815694" cy="494212"/>
          </a:xfrm>
          <a:prstGeom prst="rect">
            <a:avLst/>
          </a:prstGeom>
        </p:spPr>
      </p:pic>
    </p:spTree>
    <p:extLst>
      <p:ext uri="{BB962C8B-B14F-4D97-AF65-F5344CB8AC3E}">
        <p14:creationId xmlns:p14="http://schemas.microsoft.com/office/powerpoint/2010/main" val="560509452"/>
      </p:ext>
    </p:extLst>
  </p:cSld>
  <p:clrMapOvr>
    <a:masterClrMapping/>
  </p:clrMapOvr>
  <p:extLst>
    <p:ext uri="{DCECCB84-F9BA-43D5-87BE-67443E8EF086}">
      <p15:sldGuideLst xmlns:p15="http://schemas.microsoft.com/office/powerpoint/2012/main">
        <p15:guide id="1" orient="horz" pos="2731">
          <p15:clr>
            <a:srgbClr val="FBAE40"/>
          </p15:clr>
        </p15:guide>
        <p15:guide id="2" pos="317">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hapitre C bleu">
    <p:spTree>
      <p:nvGrpSpPr>
        <p:cNvPr id="1" name=""/>
        <p:cNvGrpSpPr/>
        <p:nvPr/>
      </p:nvGrpSpPr>
      <p:grpSpPr>
        <a:xfrm>
          <a:off x="0" y="0"/>
          <a:ext cx="0" cy="0"/>
          <a:chOff x="0" y="0"/>
          <a:chExt cx="0" cy="0"/>
        </a:xfrm>
      </p:grpSpPr>
      <p:sp>
        <p:nvSpPr>
          <p:cNvPr id="12" name="Espace réservé pour une image  10"/>
          <p:cNvSpPr>
            <a:spLocks noGrp="1"/>
          </p:cNvSpPr>
          <p:nvPr>
            <p:ph type="pic" sz="quarter" idx="10" hasCustomPrompt="1"/>
          </p:nvPr>
        </p:nvSpPr>
        <p:spPr>
          <a:xfrm>
            <a:off x="0" y="0"/>
            <a:ext cx="5329038" cy="6858000"/>
          </a:xfrm>
          <a:prstGeom prst="rect">
            <a:avLst/>
          </a:prstGeom>
        </p:spPr>
        <p:txBody>
          <a:bodyPr/>
          <a:lstStyle>
            <a:lvl1pPr marL="0" marR="0" indent="0" algn="l" defTabSz="609608" rtl="0" eaLnBrk="1" fontAlgn="auto" latinLnBrk="0" hangingPunct="1">
              <a:lnSpc>
                <a:spcPct val="100000"/>
              </a:lnSpc>
              <a:spcBef>
                <a:spcPct val="20000"/>
              </a:spcBef>
              <a:spcAft>
                <a:spcPts val="0"/>
              </a:spcAft>
              <a:buClrTx/>
              <a:buSzTx/>
              <a:buFont typeface="Arial"/>
              <a:buNone/>
              <a:tabLst/>
              <a:defRPr sz="1600"/>
            </a:lvl1pPr>
          </a:lstStyle>
          <a:p>
            <a:r>
              <a:rPr lang="fr-FR" dirty="0"/>
              <a:t>Glissez une image ici ou cliquez sur l’icône au centre</a:t>
            </a:r>
          </a:p>
        </p:txBody>
      </p:sp>
      <p:sp>
        <p:nvSpPr>
          <p:cNvPr id="3" name="Rectangle 2"/>
          <p:cNvSpPr/>
          <p:nvPr userDrawn="1"/>
        </p:nvSpPr>
        <p:spPr>
          <a:xfrm>
            <a:off x="5329038" y="0"/>
            <a:ext cx="6964563" cy="6858000"/>
          </a:xfrm>
          <a:prstGeom prst="rect">
            <a:avLst/>
          </a:prstGeom>
          <a:solidFill>
            <a:srgbClr val="0A00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608"/>
            <a:endParaRPr lang="fr-FR" sz="2400">
              <a:noFill/>
              <a:sym typeface="Helvetica Neue"/>
            </a:endParaRPr>
          </a:p>
        </p:txBody>
      </p:sp>
      <p:sp>
        <p:nvSpPr>
          <p:cNvPr id="16" name="Titre 1"/>
          <p:cNvSpPr>
            <a:spLocks noGrp="1"/>
          </p:cNvSpPr>
          <p:nvPr>
            <p:ph type="ctrTitle" hasCustomPrompt="1"/>
          </p:nvPr>
        </p:nvSpPr>
        <p:spPr>
          <a:xfrm>
            <a:off x="5596268" y="1143288"/>
            <a:ext cx="6130130" cy="2038822"/>
          </a:xfrm>
          <a:prstGeom prst="rect">
            <a:avLst/>
          </a:prstGeom>
        </p:spPr>
        <p:txBody>
          <a:bodyPr anchor="b" anchorCtr="0">
            <a:normAutofit/>
          </a:bodyPr>
          <a:lstStyle>
            <a:lvl1pPr algn="l">
              <a:lnSpc>
                <a:spcPts val="4800"/>
              </a:lnSpc>
              <a:defRPr sz="4000" b="1" cap="all" baseline="0">
                <a:solidFill>
                  <a:schemeClr val="bg1"/>
                </a:solidFill>
                <a:latin typeface="Arial"/>
                <a:cs typeface="Arial"/>
              </a:defRPr>
            </a:lvl1pPr>
          </a:lstStyle>
          <a:p>
            <a:r>
              <a:rPr lang="fr-FR" dirty="0"/>
              <a:t>Cliquez et modifiez le titre </a:t>
            </a:r>
          </a:p>
        </p:txBody>
      </p:sp>
      <p:sp>
        <p:nvSpPr>
          <p:cNvPr id="17" name="Sous-titre 2"/>
          <p:cNvSpPr>
            <a:spLocks noGrp="1"/>
          </p:cNvSpPr>
          <p:nvPr>
            <p:ph type="subTitle" idx="1"/>
          </p:nvPr>
        </p:nvSpPr>
        <p:spPr>
          <a:xfrm>
            <a:off x="5587054" y="3434192"/>
            <a:ext cx="6130128" cy="1752600"/>
          </a:xfrm>
          <a:prstGeom prst="rect">
            <a:avLst/>
          </a:prstGeom>
        </p:spPr>
        <p:txBody>
          <a:bodyPr anchor="t" anchorCtr="0"/>
          <a:lstStyle>
            <a:lvl1pPr marL="0" indent="0" algn="l">
              <a:lnSpc>
                <a:spcPts val="3467"/>
              </a:lnSpc>
              <a:buNone/>
              <a:defRPr sz="2134" b="0" i="0" cap="none" baseline="0">
                <a:solidFill>
                  <a:schemeClr val="bg1"/>
                </a:solidFill>
                <a:latin typeface="Arial"/>
                <a:cs typeface="Arial"/>
              </a:defRPr>
            </a:lvl1pPr>
            <a:lvl2pPr marL="609608" indent="0" algn="ctr">
              <a:buNone/>
              <a:defRPr>
                <a:solidFill>
                  <a:schemeClr val="tx1">
                    <a:tint val="75000"/>
                  </a:schemeClr>
                </a:solidFill>
              </a:defRPr>
            </a:lvl2pPr>
            <a:lvl3pPr marL="1219215" indent="0" algn="ctr">
              <a:buNone/>
              <a:defRPr>
                <a:solidFill>
                  <a:schemeClr val="tx1">
                    <a:tint val="75000"/>
                  </a:schemeClr>
                </a:solidFill>
              </a:defRPr>
            </a:lvl3pPr>
            <a:lvl4pPr marL="1828823" indent="0" algn="ctr">
              <a:buNone/>
              <a:defRPr>
                <a:solidFill>
                  <a:schemeClr val="tx1">
                    <a:tint val="75000"/>
                  </a:schemeClr>
                </a:solidFill>
              </a:defRPr>
            </a:lvl4pPr>
            <a:lvl5pPr marL="2438431" indent="0" algn="ctr">
              <a:buNone/>
              <a:defRPr>
                <a:solidFill>
                  <a:schemeClr val="tx1">
                    <a:tint val="75000"/>
                  </a:schemeClr>
                </a:solidFill>
              </a:defRPr>
            </a:lvl5pPr>
            <a:lvl6pPr marL="3048038" indent="0" algn="ctr">
              <a:buNone/>
              <a:defRPr>
                <a:solidFill>
                  <a:schemeClr val="tx1">
                    <a:tint val="75000"/>
                  </a:schemeClr>
                </a:solidFill>
              </a:defRPr>
            </a:lvl6pPr>
            <a:lvl7pPr marL="3657646" indent="0" algn="ctr">
              <a:buNone/>
              <a:defRPr>
                <a:solidFill>
                  <a:schemeClr val="tx1">
                    <a:tint val="75000"/>
                  </a:schemeClr>
                </a:solidFill>
              </a:defRPr>
            </a:lvl7pPr>
            <a:lvl8pPr marL="4267254" indent="0" algn="ctr">
              <a:buNone/>
              <a:defRPr>
                <a:solidFill>
                  <a:schemeClr val="tx1">
                    <a:tint val="75000"/>
                  </a:schemeClr>
                </a:solidFill>
              </a:defRPr>
            </a:lvl8pPr>
            <a:lvl9pPr marL="4876861" indent="0" algn="ctr">
              <a:buNone/>
              <a:defRPr>
                <a:solidFill>
                  <a:schemeClr val="tx1">
                    <a:tint val="75000"/>
                  </a:schemeClr>
                </a:solidFill>
              </a:defRPr>
            </a:lvl9pPr>
          </a:lstStyle>
          <a:p>
            <a:r>
              <a:rPr lang="fr-FR" dirty="0"/>
              <a:t>Cliquez pour modifier le style des sous-titres du masque</a:t>
            </a:r>
          </a:p>
        </p:txBody>
      </p:sp>
      <p:pic>
        <p:nvPicPr>
          <p:cNvPr id="21" name="Imag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5321370" y="-1999371"/>
            <a:ext cx="3762355" cy="3762355"/>
          </a:xfrm>
          <a:prstGeom prst="rect">
            <a:avLst/>
          </a:prstGeom>
        </p:spPr>
      </p:pic>
      <p:pic>
        <p:nvPicPr>
          <p:cNvPr id="2" name="Imag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36224" y="3375499"/>
            <a:ext cx="3482502" cy="3482502"/>
          </a:xfrm>
          <a:prstGeom prst="rect">
            <a:avLst/>
          </a:prstGeom>
        </p:spPr>
      </p:pic>
      <p:pic>
        <p:nvPicPr>
          <p:cNvPr id="4" name="Image 3"/>
          <p:cNvPicPr>
            <a:picLocks noChangeAspect="1"/>
          </p:cNvPicPr>
          <p:nvPr userDrawn="1"/>
        </p:nvPicPr>
        <p:blipFill>
          <a:blip r:embed="rId4"/>
          <a:stretch>
            <a:fillRect/>
          </a:stretch>
        </p:blipFill>
        <p:spPr>
          <a:xfrm>
            <a:off x="8855448" y="5632930"/>
            <a:ext cx="2861734" cy="778934"/>
          </a:xfrm>
          <a:prstGeom prst="rect">
            <a:avLst/>
          </a:prstGeom>
        </p:spPr>
      </p:pic>
    </p:spTree>
    <p:extLst>
      <p:ext uri="{BB962C8B-B14F-4D97-AF65-F5344CB8AC3E}">
        <p14:creationId xmlns:p14="http://schemas.microsoft.com/office/powerpoint/2010/main" val="22676211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hapitre C vert">
    <p:spTree>
      <p:nvGrpSpPr>
        <p:cNvPr id="1" name=""/>
        <p:cNvGrpSpPr/>
        <p:nvPr/>
      </p:nvGrpSpPr>
      <p:grpSpPr>
        <a:xfrm>
          <a:off x="0" y="0"/>
          <a:ext cx="0" cy="0"/>
          <a:chOff x="0" y="0"/>
          <a:chExt cx="0" cy="0"/>
        </a:xfrm>
      </p:grpSpPr>
      <p:sp>
        <p:nvSpPr>
          <p:cNvPr id="12" name="Espace réservé pour une image  10"/>
          <p:cNvSpPr>
            <a:spLocks noGrp="1"/>
          </p:cNvSpPr>
          <p:nvPr>
            <p:ph type="pic" sz="quarter" idx="10" hasCustomPrompt="1"/>
          </p:nvPr>
        </p:nvSpPr>
        <p:spPr>
          <a:xfrm>
            <a:off x="0" y="0"/>
            <a:ext cx="5329038" cy="6858000"/>
          </a:xfrm>
          <a:prstGeom prst="rect">
            <a:avLst/>
          </a:prstGeom>
        </p:spPr>
        <p:txBody>
          <a:bodyPr/>
          <a:lstStyle>
            <a:lvl1pPr marL="0" marR="0" indent="0" algn="l" defTabSz="609608" rtl="0" eaLnBrk="1" fontAlgn="auto" latinLnBrk="0" hangingPunct="1">
              <a:lnSpc>
                <a:spcPct val="100000"/>
              </a:lnSpc>
              <a:spcBef>
                <a:spcPct val="20000"/>
              </a:spcBef>
              <a:spcAft>
                <a:spcPts val="0"/>
              </a:spcAft>
              <a:buClrTx/>
              <a:buSzTx/>
              <a:buFont typeface="Arial"/>
              <a:buNone/>
              <a:tabLst/>
              <a:defRPr sz="1600"/>
            </a:lvl1pPr>
          </a:lstStyle>
          <a:p>
            <a:r>
              <a:rPr lang="fr-FR" dirty="0"/>
              <a:t>Glissez une image ici ou cliquez sur l’icône au centre</a:t>
            </a:r>
          </a:p>
        </p:txBody>
      </p:sp>
      <p:sp>
        <p:nvSpPr>
          <p:cNvPr id="3" name="Rectangle 2"/>
          <p:cNvSpPr/>
          <p:nvPr userDrawn="1"/>
        </p:nvSpPr>
        <p:spPr>
          <a:xfrm>
            <a:off x="5329038" y="0"/>
            <a:ext cx="6964563" cy="6858000"/>
          </a:xfrm>
          <a:prstGeom prst="rect">
            <a:avLst/>
          </a:prstGeom>
          <a:solidFill>
            <a:srgbClr val="14FF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608"/>
            <a:r>
              <a:rPr lang="fr-FR" sz="2400" dirty="0">
                <a:noFill/>
                <a:sym typeface="Helvetica Neue"/>
              </a:rPr>
              <a:t>i</a:t>
            </a:r>
          </a:p>
        </p:txBody>
      </p:sp>
      <p:sp>
        <p:nvSpPr>
          <p:cNvPr id="16" name="Titre 1"/>
          <p:cNvSpPr>
            <a:spLocks noGrp="1"/>
          </p:cNvSpPr>
          <p:nvPr>
            <p:ph type="ctrTitle" hasCustomPrompt="1"/>
          </p:nvPr>
        </p:nvSpPr>
        <p:spPr>
          <a:xfrm>
            <a:off x="5587053" y="1268471"/>
            <a:ext cx="6130130" cy="2038822"/>
          </a:xfrm>
          <a:prstGeom prst="rect">
            <a:avLst/>
          </a:prstGeom>
        </p:spPr>
        <p:txBody>
          <a:bodyPr anchor="b" anchorCtr="0">
            <a:normAutofit/>
          </a:bodyPr>
          <a:lstStyle>
            <a:lvl1pPr algn="l">
              <a:lnSpc>
                <a:spcPts val="4800"/>
              </a:lnSpc>
              <a:defRPr sz="4000" b="1" cap="all" baseline="0">
                <a:solidFill>
                  <a:schemeClr val="bg1"/>
                </a:solidFill>
                <a:latin typeface="Arial"/>
                <a:cs typeface="Arial"/>
              </a:defRPr>
            </a:lvl1pPr>
          </a:lstStyle>
          <a:p>
            <a:r>
              <a:rPr lang="fr-FR" dirty="0"/>
              <a:t>Cliquez et modifiez le titre </a:t>
            </a:r>
          </a:p>
        </p:txBody>
      </p:sp>
      <p:sp>
        <p:nvSpPr>
          <p:cNvPr id="17" name="Sous-titre 2"/>
          <p:cNvSpPr>
            <a:spLocks noGrp="1"/>
          </p:cNvSpPr>
          <p:nvPr>
            <p:ph type="subTitle" idx="1"/>
          </p:nvPr>
        </p:nvSpPr>
        <p:spPr>
          <a:xfrm>
            <a:off x="5587054" y="3434192"/>
            <a:ext cx="6130128" cy="1752600"/>
          </a:xfrm>
          <a:prstGeom prst="rect">
            <a:avLst/>
          </a:prstGeom>
        </p:spPr>
        <p:txBody>
          <a:bodyPr anchor="t" anchorCtr="0"/>
          <a:lstStyle>
            <a:lvl1pPr marL="0" indent="0" algn="l">
              <a:lnSpc>
                <a:spcPts val="3467"/>
              </a:lnSpc>
              <a:buNone/>
              <a:defRPr sz="2134" b="0" i="0" cap="none" baseline="0">
                <a:solidFill>
                  <a:schemeClr val="bg1"/>
                </a:solidFill>
                <a:latin typeface="Arial"/>
                <a:cs typeface="Arial"/>
              </a:defRPr>
            </a:lvl1pPr>
            <a:lvl2pPr marL="609608" indent="0" algn="ctr">
              <a:buNone/>
              <a:defRPr>
                <a:solidFill>
                  <a:schemeClr val="tx1">
                    <a:tint val="75000"/>
                  </a:schemeClr>
                </a:solidFill>
              </a:defRPr>
            </a:lvl2pPr>
            <a:lvl3pPr marL="1219215" indent="0" algn="ctr">
              <a:buNone/>
              <a:defRPr>
                <a:solidFill>
                  <a:schemeClr val="tx1">
                    <a:tint val="75000"/>
                  </a:schemeClr>
                </a:solidFill>
              </a:defRPr>
            </a:lvl3pPr>
            <a:lvl4pPr marL="1828823" indent="0" algn="ctr">
              <a:buNone/>
              <a:defRPr>
                <a:solidFill>
                  <a:schemeClr val="tx1">
                    <a:tint val="75000"/>
                  </a:schemeClr>
                </a:solidFill>
              </a:defRPr>
            </a:lvl4pPr>
            <a:lvl5pPr marL="2438431" indent="0" algn="ctr">
              <a:buNone/>
              <a:defRPr>
                <a:solidFill>
                  <a:schemeClr val="tx1">
                    <a:tint val="75000"/>
                  </a:schemeClr>
                </a:solidFill>
              </a:defRPr>
            </a:lvl5pPr>
            <a:lvl6pPr marL="3048038" indent="0" algn="ctr">
              <a:buNone/>
              <a:defRPr>
                <a:solidFill>
                  <a:schemeClr val="tx1">
                    <a:tint val="75000"/>
                  </a:schemeClr>
                </a:solidFill>
              </a:defRPr>
            </a:lvl6pPr>
            <a:lvl7pPr marL="3657646" indent="0" algn="ctr">
              <a:buNone/>
              <a:defRPr>
                <a:solidFill>
                  <a:schemeClr val="tx1">
                    <a:tint val="75000"/>
                  </a:schemeClr>
                </a:solidFill>
              </a:defRPr>
            </a:lvl7pPr>
            <a:lvl8pPr marL="4267254" indent="0" algn="ctr">
              <a:buNone/>
              <a:defRPr>
                <a:solidFill>
                  <a:schemeClr val="tx1">
                    <a:tint val="75000"/>
                  </a:schemeClr>
                </a:solidFill>
              </a:defRPr>
            </a:lvl8pPr>
            <a:lvl9pPr marL="4876861" indent="0" algn="ctr">
              <a:buNone/>
              <a:defRPr>
                <a:solidFill>
                  <a:schemeClr val="tx1">
                    <a:tint val="75000"/>
                  </a:schemeClr>
                </a:solidFill>
              </a:defRPr>
            </a:lvl9pPr>
          </a:lstStyle>
          <a:p>
            <a:r>
              <a:rPr lang="fr-FR" dirty="0"/>
              <a:t>Cliquez pour modifier le style des sous-titres du masque</a:t>
            </a:r>
          </a:p>
        </p:txBody>
      </p:sp>
      <p:pic>
        <p:nvPicPr>
          <p:cNvPr id="21" name="Imag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5329038" y="-2015976"/>
            <a:ext cx="3762355" cy="3762355"/>
          </a:xfrm>
          <a:prstGeom prst="rect">
            <a:avLst/>
          </a:prstGeom>
        </p:spPr>
      </p:pic>
      <p:pic>
        <p:nvPicPr>
          <p:cNvPr id="4" name="Imag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833914" y="3307293"/>
            <a:ext cx="3550708" cy="3550708"/>
          </a:xfrm>
          <a:prstGeom prst="rect">
            <a:avLst/>
          </a:prstGeom>
        </p:spPr>
      </p:pic>
      <p:pic>
        <p:nvPicPr>
          <p:cNvPr id="10" name="Image 9"/>
          <p:cNvPicPr>
            <a:picLocks noChangeAspect="1"/>
          </p:cNvPicPr>
          <p:nvPr userDrawn="1"/>
        </p:nvPicPr>
        <p:blipFill>
          <a:blip r:embed="rId4"/>
          <a:stretch>
            <a:fillRect/>
          </a:stretch>
        </p:blipFill>
        <p:spPr>
          <a:xfrm>
            <a:off x="8855448" y="5632930"/>
            <a:ext cx="2861734" cy="778934"/>
          </a:xfrm>
          <a:prstGeom prst="rect">
            <a:avLst/>
          </a:prstGeom>
        </p:spPr>
      </p:pic>
    </p:spTree>
    <p:extLst>
      <p:ext uri="{BB962C8B-B14F-4D97-AF65-F5344CB8AC3E}">
        <p14:creationId xmlns:p14="http://schemas.microsoft.com/office/powerpoint/2010/main" val="8103137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hapitre C ciel">
    <p:spTree>
      <p:nvGrpSpPr>
        <p:cNvPr id="1" name=""/>
        <p:cNvGrpSpPr/>
        <p:nvPr/>
      </p:nvGrpSpPr>
      <p:grpSpPr>
        <a:xfrm>
          <a:off x="0" y="0"/>
          <a:ext cx="0" cy="0"/>
          <a:chOff x="0" y="0"/>
          <a:chExt cx="0" cy="0"/>
        </a:xfrm>
      </p:grpSpPr>
      <p:sp>
        <p:nvSpPr>
          <p:cNvPr id="12" name="Espace réservé pour une image  10"/>
          <p:cNvSpPr>
            <a:spLocks noGrp="1"/>
          </p:cNvSpPr>
          <p:nvPr>
            <p:ph type="pic" sz="quarter" idx="10" hasCustomPrompt="1"/>
          </p:nvPr>
        </p:nvSpPr>
        <p:spPr>
          <a:xfrm>
            <a:off x="0" y="0"/>
            <a:ext cx="5329038" cy="6858000"/>
          </a:xfrm>
          <a:prstGeom prst="rect">
            <a:avLst/>
          </a:prstGeom>
        </p:spPr>
        <p:txBody>
          <a:bodyPr/>
          <a:lstStyle>
            <a:lvl1pPr marL="0" marR="0" indent="0" algn="l" defTabSz="609608" rtl="0" eaLnBrk="1" fontAlgn="auto" latinLnBrk="0" hangingPunct="1">
              <a:lnSpc>
                <a:spcPct val="100000"/>
              </a:lnSpc>
              <a:spcBef>
                <a:spcPct val="20000"/>
              </a:spcBef>
              <a:spcAft>
                <a:spcPts val="0"/>
              </a:spcAft>
              <a:buClrTx/>
              <a:buSzTx/>
              <a:buFont typeface="Arial"/>
              <a:buNone/>
              <a:tabLst/>
              <a:defRPr sz="1600"/>
            </a:lvl1pPr>
          </a:lstStyle>
          <a:p>
            <a:r>
              <a:rPr lang="fr-FR" dirty="0"/>
              <a:t>Glissez une image ici ou cliquez sur l’icône au centre</a:t>
            </a:r>
          </a:p>
        </p:txBody>
      </p:sp>
      <p:sp>
        <p:nvSpPr>
          <p:cNvPr id="3" name="Rectangle 2"/>
          <p:cNvSpPr/>
          <p:nvPr userDrawn="1"/>
        </p:nvSpPr>
        <p:spPr>
          <a:xfrm>
            <a:off x="5329038" y="0"/>
            <a:ext cx="6964563" cy="6858000"/>
          </a:xfrm>
          <a:prstGeom prst="rect">
            <a:avLst/>
          </a:prstGeom>
          <a:solidFill>
            <a:srgbClr val="00F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608"/>
            <a:endParaRPr lang="fr-FR" sz="2400">
              <a:noFill/>
              <a:sym typeface="Helvetica Neue"/>
            </a:endParaRPr>
          </a:p>
        </p:txBody>
      </p:sp>
      <p:pic>
        <p:nvPicPr>
          <p:cNvPr id="21" name="Imag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5329038" y="-1999371"/>
            <a:ext cx="3762355" cy="3762355"/>
          </a:xfrm>
          <a:prstGeom prst="rect">
            <a:avLst/>
          </a:prstGeom>
        </p:spPr>
      </p:pic>
      <p:pic>
        <p:nvPicPr>
          <p:cNvPr id="19" name="Image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846536" y="3375499"/>
            <a:ext cx="3482502" cy="3482502"/>
          </a:xfrm>
          <a:prstGeom prst="rect">
            <a:avLst/>
          </a:prstGeom>
        </p:spPr>
      </p:pic>
      <p:sp>
        <p:nvSpPr>
          <p:cNvPr id="10" name="Titre 1"/>
          <p:cNvSpPr>
            <a:spLocks noGrp="1"/>
          </p:cNvSpPr>
          <p:nvPr>
            <p:ph type="ctrTitle" hasCustomPrompt="1"/>
          </p:nvPr>
        </p:nvSpPr>
        <p:spPr>
          <a:xfrm>
            <a:off x="5587053" y="1268471"/>
            <a:ext cx="6130130" cy="2038822"/>
          </a:xfrm>
          <a:prstGeom prst="rect">
            <a:avLst/>
          </a:prstGeom>
        </p:spPr>
        <p:txBody>
          <a:bodyPr anchor="b" anchorCtr="0">
            <a:normAutofit/>
          </a:bodyPr>
          <a:lstStyle>
            <a:lvl1pPr algn="l">
              <a:lnSpc>
                <a:spcPts val="4800"/>
              </a:lnSpc>
              <a:defRPr sz="4000" b="1" cap="all" baseline="0">
                <a:solidFill>
                  <a:schemeClr val="bg1"/>
                </a:solidFill>
                <a:latin typeface="Arial"/>
                <a:cs typeface="Arial"/>
              </a:defRPr>
            </a:lvl1pPr>
          </a:lstStyle>
          <a:p>
            <a:r>
              <a:rPr lang="fr-FR" dirty="0"/>
              <a:t>Cliquez et modifiez le titre </a:t>
            </a:r>
          </a:p>
        </p:txBody>
      </p:sp>
      <p:sp>
        <p:nvSpPr>
          <p:cNvPr id="11" name="Sous-titre 2"/>
          <p:cNvSpPr>
            <a:spLocks noGrp="1"/>
          </p:cNvSpPr>
          <p:nvPr>
            <p:ph type="subTitle" idx="1"/>
          </p:nvPr>
        </p:nvSpPr>
        <p:spPr>
          <a:xfrm>
            <a:off x="5587054" y="3434192"/>
            <a:ext cx="6130128" cy="1752600"/>
          </a:xfrm>
          <a:prstGeom prst="rect">
            <a:avLst/>
          </a:prstGeom>
        </p:spPr>
        <p:txBody>
          <a:bodyPr anchor="t" anchorCtr="0"/>
          <a:lstStyle>
            <a:lvl1pPr marL="0" indent="0" algn="l">
              <a:lnSpc>
                <a:spcPts val="3467"/>
              </a:lnSpc>
              <a:buNone/>
              <a:defRPr sz="2134" b="0" i="0" cap="none" baseline="0">
                <a:solidFill>
                  <a:schemeClr val="bg1"/>
                </a:solidFill>
                <a:latin typeface="Arial"/>
                <a:cs typeface="Arial"/>
              </a:defRPr>
            </a:lvl1pPr>
            <a:lvl2pPr marL="609608" indent="0" algn="ctr">
              <a:buNone/>
              <a:defRPr>
                <a:solidFill>
                  <a:schemeClr val="tx1">
                    <a:tint val="75000"/>
                  </a:schemeClr>
                </a:solidFill>
              </a:defRPr>
            </a:lvl2pPr>
            <a:lvl3pPr marL="1219215" indent="0" algn="ctr">
              <a:buNone/>
              <a:defRPr>
                <a:solidFill>
                  <a:schemeClr val="tx1">
                    <a:tint val="75000"/>
                  </a:schemeClr>
                </a:solidFill>
              </a:defRPr>
            </a:lvl3pPr>
            <a:lvl4pPr marL="1828823" indent="0" algn="ctr">
              <a:buNone/>
              <a:defRPr>
                <a:solidFill>
                  <a:schemeClr val="tx1">
                    <a:tint val="75000"/>
                  </a:schemeClr>
                </a:solidFill>
              </a:defRPr>
            </a:lvl4pPr>
            <a:lvl5pPr marL="2438431" indent="0" algn="ctr">
              <a:buNone/>
              <a:defRPr>
                <a:solidFill>
                  <a:schemeClr val="tx1">
                    <a:tint val="75000"/>
                  </a:schemeClr>
                </a:solidFill>
              </a:defRPr>
            </a:lvl5pPr>
            <a:lvl6pPr marL="3048038" indent="0" algn="ctr">
              <a:buNone/>
              <a:defRPr>
                <a:solidFill>
                  <a:schemeClr val="tx1">
                    <a:tint val="75000"/>
                  </a:schemeClr>
                </a:solidFill>
              </a:defRPr>
            </a:lvl6pPr>
            <a:lvl7pPr marL="3657646" indent="0" algn="ctr">
              <a:buNone/>
              <a:defRPr>
                <a:solidFill>
                  <a:schemeClr val="tx1">
                    <a:tint val="75000"/>
                  </a:schemeClr>
                </a:solidFill>
              </a:defRPr>
            </a:lvl7pPr>
            <a:lvl8pPr marL="4267254" indent="0" algn="ctr">
              <a:buNone/>
              <a:defRPr>
                <a:solidFill>
                  <a:schemeClr val="tx1">
                    <a:tint val="75000"/>
                  </a:schemeClr>
                </a:solidFill>
              </a:defRPr>
            </a:lvl8pPr>
            <a:lvl9pPr marL="4876861" indent="0" algn="ctr">
              <a:buNone/>
              <a:defRPr>
                <a:solidFill>
                  <a:schemeClr val="tx1">
                    <a:tint val="75000"/>
                  </a:schemeClr>
                </a:solidFill>
              </a:defRPr>
            </a:lvl9pPr>
          </a:lstStyle>
          <a:p>
            <a:r>
              <a:rPr lang="fr-FR" dirty="0"/>
              <a:t>Cliquez pour modifier le style des sous-titres du masque</a:t>
            </a:r>
          </a:p>
        </p:txBody>
      </p:sp>
      <p:pic>
        <p:nvPicPr>
          <p:cNvPr id="13" name="Image 12"/>
          <p:cNvPicPr>
            <a:picLocks noChangeAspect="1"/>
          </p:cNvPicPr>
          <p:nvPr userDrawn="1"/>
        </p:nvPicPr>
        <p:blipFill>
          <a:blip r:embed="rId4"/>
          <a:stretch>
            <a:fillRect/>
          </a:stretch>
        </p:blipFill>
        <p:spPr>
          <a:xfrm>
            <a:off x="8855448" y="5632930"/>
            <a:ext cx="2861734" cy="778934"/>
          </a:xfrm>
          <a:prstGeom prst="rect">
            <a:avLst/>
          </a:prstGeom>
        </p:spPr>
      </p:pic>
    </p:spTree>
    <p:extLst>
      <p:ext uri="{BB962C8B-B14F-4D97-AF65-F5344CB8AC3E}">
        <p14:creationId xmlns:p14="http://schemas.microsoft.com/office/powerpoint/2010/main" val="33146222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Montage photo bleu">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rot="10800000">
            <a:off x="0" y="1"/>
            <a:ext cx="12192000" cy="6857999"/>
          </a:xfrm>
          <a:prstGeom prst="rect">
            <a:avLst/>
          </a:prstGeom>
        </p:spPr>
        <p:txBody>
          <a:bodyPr vert="horz"/>
          <a:lstStyle>
            <a:lvl1pPr marL="0" marR="0" indent="0" algn="l" defTabSz="609608"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5" name="Espace réservé pour une image  11"/>
          <p:cNvSpPr>
            <a:spLocks noGrp="1"/>
          </p:cNvSpPr>
          <p:nvPr>
            <p:ph type="pic" sz="quarter" idx="13" hasCustomPrompt="1"/>
          </p:nvPr>
        </p:nvSpPr>
        <p:spPr>
          <a:xfrm>
            <a:off x="1948842" y="1219200"/>
            <a:ext cx="8294318" cy="4419600"/>
          </a:xfrm>
          <a:prstGeom prst="rect">
            <a:avLst/>
          </a:prstGeom>
        </p:spPr>
        <p:txBody>
          <a:bodyPr vert="horz"/>
          <a:lstStyle>
            <a:lvl1pPr marL="0" marR="0" indent="0" algn="l" defTabSz="609608"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pic>
        <p:nvPicPr>
          <p:cNvPr id="6" name="Imag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3251079" y="4057218"/>
            <a:ext cx="1303683" cy="2996311"/>
          </a:xfrm>
          <a:prstGeom prst="rect">
            <a:avLst/>
          </a:prstGeom>
        </p:spPr>
      </p:pic>
      <p:pic>
        <p:nvPicPr>
          <p:cNvPr id="7" name="Imag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flipV="1">
            <a:off x="10175312" y="692647"/>
            <a:ext cx="1121590" cy="2911787"/>
          </a:xfrm>
          <a:prstGeom prst="rect">
            <a:avLst/>
          </a:prstGeom>
        </p:spPr>
      </p:pic>
      <p:pic>
        <p:nvPicPr>
          <p:cNvPr id="2" name="Image 1"/>
          <p:cNvPicPr>
            <a:picLocks noChangeAspect="1"/>
          </p:cNvPicPr>
          <p:nvPr userDrawn="1"/>
        </p:nvPicPr>
        <p:blipFill>
          <a:blip r:embed="rId3"/>
          <a:stretch>
            <a:fillRect/>
          </a:stretch>
        </p:blipFill>
        <p:spPr>
          <a:xfrm>
            <a:off x="1262345" y="650786"/>
            <a:ext cx="3309655" cy="1964267"/>
          </a:xfrm>
          <a:prstGeom prst="rect">
            <a:avLst/>
          </a:prstGeom>
        </p:spPr>
      </p:pic>
      <p:sp>
        <p:nvSpPr>
          <p:cNvPr id="8" name="Titre 1"/>
          <p:cNvSpPr>
            <a:spLocks noGrp="1"/>
          </p:cNvSpPr>
          <p:nvPr>
            <p:ph type="ctrTitle" hasCustomPrompt="1"/>
          </p:nvPr>
        </p:nvSpPr>
        <p:spPr>
          <a:xfrm>
            <a:off x="4571999" y="4252745"/>
            <a:ext cx="5671159" cy="1386055"/>
          </a:xfrm>
          <a:prstGeom prst="rect">
            <a:avLst/>
          </a:prstGeom>
        </p:spPr>
        <p:txBody>
          <a:bodyPr anchor="b" anchorCtr="0">
            <a:noAutofit/>
          </a:bodyPr>
          <a:lstStyle>
            <a:lvl1pPr algn="l">
              <a:lnSpc>
                <a:spcPts val="4800"/>
              </a:lnSpc>
              <a:defRPr sz="4000" b="1" cap="all" baseline="0">
                <a:solidFill>
                  <a:srgbClr val="0000FF"/>
                </a:solidFill>
                <a:latin typeface="Arial"/>
                <a:cs typeface="Arial"/>
              </a:defRPr>
            </a:lvl1pPr>
          </a:lstStyle>
          <a:p>
            <a:r>
              <a:rPr lang="fr-FR" dirty="0"/>
              <a:t>Cliquez et modifiez le titre </a:t>
            </a:r>
          </a:p>
        </p:txBody>
      </p:sp>
    </p:spTree>
    <p:extLst>
      <p:ext uri="{BB962C8B-B14F-4D97-AF65-F5344CB8AC3E}">
        <p14:creationId xmlns:p14="http://schemas.microsoft.com/office/powerpoint/2010/main" val="23727096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Montage photo vert">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rot="10800000">
            <a:off x="0" y="1"/>
            <a:ext cx="12192000" cy="6857999"/>
          </a:xfrm>
          <a:prstGeom prst="rect">
            <a:avLst/>
          </a:prstGeom>
        </p:spPr>
        <p:txBody>
          <a:bodyPr vert="horz"/>
          <a:lstStyle>
            <a:lvl1pPr marL="0" marR="0" indent="0" algn="l" defTabSz="609608"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5" name="Espace réservé pour une image  11"/>
          <p:cNvSpPr>
            <a:spLocks noGrp="1"/>
          </p:cNvSpPr>
          <p:nvPr>
            <p:ph type="pic" sz="quarter" idx="13" hasCustomPrompt="1"/>
          </p:nvPr>
        </p:nvSpPr>
        <p:spPr>
          <a:xfrm>
            <a:off x="1948842" y="1219200"/>
            <a:ext cx="8294318" cy="4419600"/>
          </a:xfrm>
          <a:prstGeom prst="rect">
            <a:avLst/>
          </a:prstGeom>
        </p:spPr>
        <p:txBody>
          <a:bodyPr vert="horz"/>
          <a:lstStyle>
            <a:lvl1pPr marL="0" marR="0" indent="0" algn="l" defTabSz="609608"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8" name="Titre 1"/>
          <p:cNvSpPr>
            <a:spLocks noGrp="1"/>
          </p:cNvSpPr>
          <p:nvPr>
            <p:ph type="ctrTitle" hasCustomPrompt="1"/>
          </p:nvPr>
        </p:nvSpPr>
        <p:spPr>
          <a:xfrm>
            <a:off x="4571999" y="4252745"/>
            <a:ext cx="5671159" cy="1386055"/>
          </a:xfrm>
          <a:prstGeom prst="rect">
            <a:avLst/>
          </a:prstGeom>
        </p:spPr>
        <p:txBody>
          <a:bodyPr anchor="b" anchorCtr="0">
            <a:noAutofit/>
          </a:bodyPr>
          <a:lstStyle>
            <a:lvl1pPr algn="l">
              <a:lnSpc>
                <a:spcPts val="4800"/>
              </a:lnSpc>
              <a:defRPr sz="4000" b="1" cap="all" baseline="0">
                <a:solidFill>
                  <a:srgbClr val="00E100"/>
                </a:solidFill>
                <a:latin typeface="Arial"/>
                <a:cs typeface="Arial"/>
              </a:defRPr>
            </a:lvl1pPr>
          </a:lstStyle>
          <a:p>
            <a:r>
              <a:rPr lang="fr-FR" dirty="0"/>
              <a:t>Cliquez et modifiez le titre </a:t>
            </a:r>
          </a:p>
        </p:txBody>
      </p:sp>
      <p:pic>
        <p:nvPicPr>
          <p:cNvPr id="3" name="Image 2"/>
          <p:cNvPicPr>
            <a:picLocks noChangeAspect="1"/>
          </p:cNvPicPr>
          <p:nvPr userDrawn="1"/>
        </p:nvPicPr>
        <p:blipFill>
          <a:blip r:embed="rId2"/>
          <a:stretch>
            <a:fillRect/>
          </a:stretch>
        </p:blipFill>
        <p:spPr>
          <a:xfrm>
            <a:off x="1262345" y="639549"/>
            <a:ext cx="3309658" cy="1964268"/>
          </a:xfrm>
          <a:prstGeom prst="rect">
            <a:avLst/>
          </a:prstGeom>
        </p:spPr>
      </p:pic>
      <p:pic>
        <p:nvPicPr>
          <p:cNvPr id="4" name="Imag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5400000">
            <a:off x="3251079" y="4057218"/>
            <a:ext cx="1303683" cy="2996311"/>
          </a:xfrm>
          <a:prstGeom prst="rect">
            <a:avLst/>
          </a:prstGeom>
        </p:spPr>
      </p:pic>
      <p:pic>
        <p:nvPicPr>
          <p:cNvPr id="10" name="Imag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6200000" flipV="1">
            <a:off x="10161581" y="713950"/>
            <a:ext cx="1149052" cy="2911787"/>
          </a:xfrm>
          <a:prstGeom prst="rect">
            <a:avLst/>
          </a:prstGeom>
        </p:spPr>
      </p:pic>
    </p:spTree>
    <p:extLst>
      <p:ext uri="{BB962C8B-B14F-4D97-AF65-F5344CB8AC3E}">
        <p14:creationId xmlns:p14="http://schemas.microsoft.com/office/powerpoint/2010/main" val="2094984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Montage photo rose">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rot="10800000">
            <a:off x="0" y="1"/>
            <a:ext cx="12192000" cy="6857999"/>
          </a:xfrm>
          <a:prstGeom prst="rect">
            <a:avLst/>
          </a:prstGeom>
        </p:spPr>
        <p:txBody>
          <a:bodyPr vert="horz"/>
          <a:lstStyle>
            <a:lvl1pPr marL="0" marR="0" indent="0" algn="l" defTabSz="609608"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5" name="Espace réservé pour une image  11"/>
          <p:cNvSpPr>
            <a:spLocks noGrp="1"/>
          </p:cNvSpPr>
          <p:nvPr>
            <p:ph type="pic" sz="quarter" idx="13" hasCustomPrompt="1"/>
          </p:nvPr>
        </p:nvSpPr>
        <p:spPr>
          <a:xfrm>
            <a:off x="1948842" y="1219200"/>
            <a:ext cx="8294318" cy="4419600"/>
          </a:xfrm>
          <a:prstGeom prst="rect">
            <a:avLst/>
          </a:prstGeom>
        </p:spPr>
        <p:txBody>
          <a:bodyPr vert="horz"/>
          <a:lstStyle>
            <a:lvl1pPr marL="0" marR="0" indent="0" algn="l" defTabSz="609608"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8" name="Titre 1"/>
          <p:cNvSpPr>
            <a:spLocks noGrp="1"/>
          </p:cNvSpPr>
          <p:nvPr>
            <p:ph type="ctrTitle" hasCustomPrompt="1"/>
          </p:nvPr>
        </p:nvSpPr>
        <p:spPr>
          <a:xfrm>
            <a:off x="4571999" y="4252745"/>
            <a:ext cx="5671159" cy="1386055"/>
          </a:xfrm>
          <a:prstGeom prst="rect">
            <a:avLst/>
          </a:prstGeom>
        </p:spPr>
        <p:txBody>
          <a:bodyPr anchor="b" anchorCtr="0">
            <a:noAutofit/>
          </a:bodyPr>
          <a:lstStyle>
            <a:lvl1pPr algn="l">
              <a:lnSpc>
                <a:spcPts val="4800"/>
              </a:lnSpc>
              <a:defRPr sz="4000" b="1" cap="all" baseline="0">
                <a:solidFill>
                  <a:srgbClr val="FF00FF"/>
                </a:solidFill>
                <a:latin typeface="Arial"/>
                <a:cs typeface="Arial"/>
              </a:defRPr>
            </a:lvl1pPr>
          </a:lstStyle>
          <a:p>
            <a:r>
              <a:rPr lang="fr-FR" dirty="0"/>
              <a:t>Cliquez et modifiez le titre </a:t>
            </a:r>
          </a:p>
        </p:txBody>
      </p:sp>
      <p:pic>
        <p:nvPicPr>
          <p:cNvPr id="2" name="Imag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3255878" y="4058270"/>
            <a:ext cx="1303686" cy="2996315"/>
          </a:xfrm>
          <a:prstGeom prst="rect">
            <a:avLst/>
          </a:prstGeom>
        </p:spPr>
      </p:pic>
      <p:pic>
        <p:nvPicPr>
          <p:cNvPr id="9" name="Imag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flipV="1">
            <a:off x="10175312" y="692646"/>
            <a:ext cx="1121592" cy="2911788"/>
          </a:xfrm>
          <a:prstGeom prst="rect">
            <a:avLst/>
          </a:prstGeom>
        </p:spPr>
      </p:pic>
      <p:pic>
        <p:nvPicPr>
          <p:cNvPr id="6" name="Imag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56111" y="646795"/>
            <a:ext cx="3315888" cy="1964270"/>
          </a:xfrm>
          <a:prstGeom prst="rect">
            <a:avLst/>
          </a:prstGeom>
        </p:spPr>
      </p:pic>
    </p:spTree>
    <p:extLst>
      <p:ext uri="{BB962C8B-B14F-4D97-AF65-F5344CB8AC3E}">
        <p14:creationId xmlns:p14="http://schemas.microsoft.com/office/powerpoint/2010/main" val="23476053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Montage photo jaune">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rot="10800000">
            <a:off x="0" y="1"/>
            <a:ext cx="12192000" cy="6857999"/>
          </a:xfrm>
          <a:prstGeom prst="rect">
            <a:avLst/>
          </a:prstGeom>
        </p:spPr>
        <p:txBody>
          <a:bodyPr vert="horz"/>
          <a:lstStyle>
            <a:lvl1pPr marL="0" marR="0" indent="0" algn="l" defTabSz="609608"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5" name="Espace réservé pour une image  11"/>
          <p:cNvSpPr>
            <a:spLocks noGrp="1"/>
          </p:cNvSpPr>
          <p:nvPr>
            <p:ph type="pic" sz="quarter" idx="13" hasCustomPrompt="1"/>
          </p:nvPr>
        </p:nvSpPr>
        <p:spPr>
          <a:xfrm>
            <a:off x="1948842" y="1219200"/>
            <a:ext cx="8294318" cy="4419600"/>
          </a:xfrm>
          <a:prstGeom prst="rect">
            <a:avLst/>
          </a:prstGeom>
        </p:spPr>
        <p:txBody>
          <a:bodyPr vert="horz"/>
          <a:lstStyle>
            <a:lvl1pPr marL="0" marR="0" indent="0" algn="l" defTabSz="609608"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8" name="Titre 1"/>
          <p:cNvSpPr>
            <a:spLocks noGrp="1"/>
          </p:cNvSpPr>
          <p:nvPr>
            <p:ph type="ctrTitle" hasCustomPrompt="1"/>
          </p:nvPr>
        </p:nvSpPr>
        <p:spPr>
          <a:xfrm>
            <a:off x="4571999" y="4252745"/>
            <a:ext cx="5671159" cy="1386055"/>
          </a:xfrm>
          <a:prstGeom prst="rect">
            <a:avLst/>
          </a:prstGeom>
        </p:spPr>
        <p:txBody>
          <a:bodyPr anchor="b" anchorCtr="0">
            <a:noAutofit/>
          </a:bodyPr>
          <a:lstStyle>
            <a:lvl1pPr algn="l">
              <a:lnSpc>
                <a:spcPts val="4800"/>
              </a:lnSpc>
              <a:defRPr sz="4000" b="1" cap="all" baseline="0">
                <a:solidFill>
                  <a:srgbClr val="FFFF01"/>
                </a:solidFill>
                <a:latin typeface="Arial"/>
                <a:cs typeface="Arial"/>
              </a:defRPr>
            </a:lvl1pPr>
          </a:lstStyle>
          <a:p>
            <a:r>
              <a:rPr lang="fr-FR" dirty="0"/>
              <a:t>Cliquez et modifiez le titre </a:t>
            </a:r>
          </a:p>
        </p:txBody>
      </p:sp>
      <p:pic>
        <p:nvPicPr>
          <p:cNvPr id="3" name="Imag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43999" y="642412"/>
            <a:ext cx="3344472" cy="1981202"/>
          </a:xfrm>
          <a:prstGeom prst="rect">
            <a:avLst/>
          </a:prstGeom>
        </p:spPr>
      </p:pic>
      <p:pic>
        <p:nvPicPr>
          <p:cNvPr id="4" name="Imag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6200000">
            <a:off x="3300904" y="4102241"/>
            <a:ext cx="1220778" cy="2989178"/>
          </a:xfrm>
          <a:prstGeom prst="rect">
            <a:avLst/>
          </a:prstGeom>
        </p:spPr>
      </p:pic>
      <p:pic>
        <p:nvPicPr>
          <p:cNvPr id="10" name="Imag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5400000" flipV="1">
            <a:off x="10175312" y="700884"/>
            <a:ext cx="1121590" cy="2911788"/>
          </a:xfrm>
          <a:prstGeom prst="rect">
            <a:avLst/>
          </a:prstGeom>
        </p:spPr>
      </p:pic>
    </p:spTree>
    <p:extLst>
      <p:ext uri="{BB962C8B-B14F-4D97-AF65-F5344CB8AC3E}">
        <p14:creationId xmlns:p14="http://schemas.microsoft.com/office/powerpoint/2010/main" val="28703605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Montage photo blanc">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rot="10800000">
            <a:off x="10163" y="4900"/>
            <a:ext cx="12192000" cy="6857999"/>
          </a:xfrm>
          <a:prstGeom prst="rect">
            <a:avLst/>
          </a:prstGeom>
        </p:spPr>
        <p:txBody>
          <a:bodyPr vert="horz"/>
          <a:lstStyle>
            <a:lvl1pPr marL="0" marR="0" indent="0" algn="l" defTabSz="609608"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5" name="Espace réservé pour une image  11"/>
          <p:cNvSpPr>
            <a:spLocks noGrp="1"/>
          </p:cNvSpPr>
          <p:nvPr>
            <p:ph type="pic" sz="quarter" idx="13" hasCustomPrompt="1"/>
          </p:nvPr>
        </p:nvSpPr>
        <p:spPr>
          <a:xfrm>
            <a:off x="1948842" y="1224099"/>
            <a:ext cx="8294318" cy="4419600"/>
          </a:xfrm>
          <a:prstGeom prst="rect">
            <a:avLst/>
          </a:prstGeom>
        </p:spPr>
        <p:txBody>
          <a:bodyPr vert="horz"/>
          <a:lstStyle>
            <a:lvl1pPr marL="0" marR="0" indent="0" algn="l" defTabSz="609608"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8" name="Titre 1"/>
          <p:cNvSpPr>
            <a:spLocks noGrp="1"/>
          </p:cNvSpPr>
          <p:nvPr>
            <p:ph type="ctrTitle" hasCustomPrompt="1"/>
          </p:nvPr>
        </p:nvSpPr>
        <p:spPr>
          <a:xfrm>
            <a:off x="4571999" y="4252745"/>
            <a:ext cx="5671159" cy="1386055"/>
          </a:xfrm>
          <a:prstGeom prst="rect">
            <a:avLst/>
          </a:prstGeom>
        </p:spPr>
        <p:txBody>
          <a:bodyPr anchor="b" anchorCtr="0">
            <a:noAutofit/>
          </a:bodyPr>
          <a:lstStyle>
            <a:lvl1pPr algn="l">
              <a:lnSpc>
                <a:spcPts val="4800"/>
              </a:lnSpc>
              <a:defRPr sz="4000" b="1" cap="all" baseline="0">
                <a:solidFill>
                  <a:schemeClr val="bg1"/>
                </a:solidFill>
                <a:latin typeface="Arial"/>
                <a:cs typeface="Arial"/>
              </a:defRPr>
            </a:lvl1pPr>
          </a:lstStyle>
          <a:p>
            <a:r>
              <a:rPr lang="fr-FR" dirty="0"/>
              <a:t>Cliquez et modifiez le titre </a:t>
            </a:r>
          </a:p>
        </p:txBody>
      </p:sp>
      <p:pic>
        <p:nvPicPr>
          <p:cNvPr id="15" name="Imag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3383565" y="3744807"/>
            <a:ext cx="1496430" cy="3428387"/>
          </a:xfrm>
          <a:prstGeom prst="rect">
            <a:avLst/>
          </a:prstGeom>
        </p:spPr>
      </p:pic>
      <p:pic>
        <p:nvPicPr>
          <p:cNvPr id="16" name="Imag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flipV="1">
            <a:off x="9992974" y="880710"/>
            <a:ext cx="1496430" cy="2921950"/>
          </a:xfrm>
          <a:prstGeom prst="rect">
            <a:avLst/>
          </a:prstGeom>
        </p:spPr>
      </p:pic>
      <p:pic>
        <p:nvPicPr>
          <p:cNvPr id="17" name="Image 1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80059" y="651244"/>
            <a:ext cx="3301592" cy="1955800"/>
          </a:xfrm>
          <a:prstGeom prst="rect">
            <a:avLst/>
          </a:prstGeom>
        </p:spPr>
      </p:pic>
    </p:spTree>
    <p:extLst>
      <p:ext uri="{BB962C8B-B14F-4D97-AF65-F5344CB8AC3E}">
        <p14:creationId xmlns:p14="http://schemas.microsoft.com/office/powerpoint/2010/main" val="2750182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Grande photo vert">
    <p:bg>
      <p:bgPr>
        <a:solidFill>
          <a:srgbClr val="FFFFFF"/>
        </a:solidFill>
        <a:effectLst/>
      </p:bgPr>
    </p:bg>
    <p:spTree>
      <p:nvGrpSpPr>
        <p:cNvPr id="1" name=""/>
        <p:cNvGrpSpPr/>
        <p:nvPr/>
      </p:nvGrpSpPr>
      <p:grpSpPr>
        <a:xfrm>
          <a:off x="0" y="0"/>
          <a:ext cx="0" cy="0"/>
          <a:chOff x="0" y="0"/>
          <a:chExt cx="0" cy="0"/>
        </a:xfrm>
      </p:grpSpPr>
      <p:sp>
        <p:nvSpPr>
          <p:cNvPr id="2" name="Espace réservé pour une image  11"/>
          <p:cNvSpPr txBox="1">
            <a:spLocks noGrp="1"/>
          </p:cNvSpPr>
          <p:nvPr>
            <p:ph type="pic" sz="quarter" idx="4294967295"/>
          </p:nvPr>
        </p:nvSpPr>
        <p:spPr>
          <a:xfrm>
            <a:off x="792484" y="0"/>
            <a:ext cx="11399523" cy="5571064"/>
          </a:xfrm>
          <a:prstGeom prst="rect">
            <a:avLst/>
          </a:prstGeom>
          <a:noFill/>
          <a:ln>
            <a:noFill/>
          </a:ln>
        </p:spPr>
        <p:txBody>
          <a:bodyPr vert="horz" wrap="square" lIns="91440" tIns="45720" rIns="91440" bIns="45720" anchor="t" anchorCtr="0" compatLnSpc="1">
            <a:noAutofit/>
          </a:bodyPr>
          <a:lstStyle>
            <a:lvl1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1pPr>
            <a:lvl2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2pPr>
          </a:lstStyle>
          <a:p>
            <a:pPr lvl="0"/>
            <a:r>
              <a:rPr lang="fr-FR"/>
              <a:t>Image 16/9e</a:t>
            </a:r>
          </a:p>
          <a:p>
            <a:pPr lvl="0"/>
            <a:r>
              <a:rPr lang="fr-FR"/>
              <a:t>Glissez une image ici ou cliquez sur l’icône au centre</a:t>
            </a:r>
          </a:p>
        </p:txBody>
      </p:sp>
      <p:pic>
        <p:nvPicPr>
          <p:cNvPr id="3" name="Imag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13" flipH="1">
            <a:off x="9101901" y="3935889"/>
            <a:ext cx="1485315" cy="3760177"/>
          </a:xfrm>
          <a:prstGeom prst="rect">
            <a:avLst/>
          </a:prstGeom>
          <a:noFill/>
          <a:ln cap="flat">
            <a:noFill/>
          </a:ln>
          <a:effectLst>
            <a:outerShdw dist="22997" dir="5400000" algn="tl">
              <a:srgbClr val="000000">
                <a:alpha val="35000"/>
              </a:srgbClr>
            </a:outerShdw>
          </a:effectLst>
        </p:spPr>
      </p:pic>
      <p:pic>
        <p:nvPicPr>
          <p:cNvPr id="4" name="Imag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3834" y="891047"/>
            <a:ext cx="1303687" cy="2996315"/>
          </a:xfrm>
          <a:prstGeom prst="rect">
            <a:avLst/>
          </a:prstGeom>
          <a:noFill/>
          <a:ln cap="flat">
            <a:noFill/>
          </a:ln>
          <a:effectLst>
            <a:outerShdw dist="22997" dir="5400000" algn="tl">
              <a:srgbClr val="000000">
                <a:alpha val="35000"/>
              </a:srgbClr>
            </a:outerShdw>
          </a:effectLst>
        </p:spPr>
      </p:pic>
      <p:pic>
        <p:nvPicPr>
          <p:cNvPr id="5" name="Imag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2474" y="6071360"/>
            <a:ext cx="1790231" cy="487283"/>
          </a:xfrm>
          <a:prstGeom prst="rect">
            <a:avLst/>
          </a:prstGeom>
          <a:noFill/>
          <a:ln cap="flat">
            <a:noFill/>
          </a:ln>
          <a:effectLst>
            <a:outerShdw dist="22997" dir="5400000" algn="tl">
              <a:srgbClr val="000000">
                <a:alpha val="35000"/>
              </a:srgbClr>
            </a:outerShdw>
          </a:effectLst>
        </p:spPr>
      </p:pic>
    </p:spTree>
    <p:extLst>
      <p:ext uri="{BB962C8B-B14F-4D97-AF65-F5344CB8AC3E}">
        <p14:creationId xmlns:p14="http://schemas.microsoft.com/office/powerpoint/2010/main" val="27032942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Mode d'emploi">
    <p:bg>
      <p:bgPr>
        <a:solidFill>
          <a:schemeClr val="bg1">
            <a:lumMod val="8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810901-8AF1-954B-80D6-831FA6F273B1}"/>
              </a:ext>
            </a:extLst>
          </p:cNvPr>
          <p:cNvSpPr>
            <a:spLocks noGrp="1"/>
          </p:cNvSpPr>
          <p:nvPr>
            <p:ph type="title"/>
          </p:nvPr>
        </p:nvSpPr>
        <p:spPr>
          <a:xfrm>
            <a:off x="838200" y="366185"/>
            <a:ext cx="10515600" cy="1325034"/>
          </a:xfrm>
          <a:prstGeom prst="rect">
            <a:avLst/>
          </a:prstGeom>
        </p:spPr>
        <p:txBody>
          <a:bodyPr/>
          <a:lstStyle/>
          <a:p>
            <a:r>
              <a:rPr lang="fr-FR" dirty="0"/>
              <a:t>Modifiez le style du titre</a:t>
            </a:r>
          </a:p>
        </p:txBody>
      </p:sp>
      <p:sp>
        <p:nvSpPr>
          <p:cNvPr id="4" name="Espace réservé du texte 3">
            <a:extLst>
              <a:ext uri="{FF2B5EF4-FFF2-40B4-BE49-F238E27FC236}">
                <a16:creationId xmlns:a16="http://schemas.microsoft.com/office/drawing/2014/main" id="{F2A01FBD-7025-334B-A99F-CFF017DB878A}"/>
              </a:ext>
            </a:extLst>
          </p:cNvPr>
          <p:cNvSpPr>
            <a:spLocks noGrp="1"/>
          </p:cNvSpPr>
          <p:nvPr>
            <p:ph type="body" sz="quarter" idx="10"/>
          </p:nvPr>
        </p:nvSpPr>
        <p:spPr>
          <a:xfrm>
            <a:off x="838200" y="1771651"/>
            <a:ext cx="10515600" cy="4459816"/>
          </a:xfrm>
          <a:prstGeom prst="rect">
            <a:avLst/>
          </a:prstGeom>
        </p:spPr>
        <p:txBody>
          <a:bodyPr/>
          <a:lstStyle/>
          <a:p>
            <a:r>
              <a:rPr lang="fr-FR"/>
              <a:t>Modifier les styles du texte du masque
Deuxième niveau
Troisième niveau
Quatrième niveau
Cinquième niveau</a:t>
            </a:r>
          </a:p>
        </p:txBody>
      </p:sp>
    </p:spTree>
    <p:extLst>
      <p:ext uri="{BB962C8B-B14F-4D97-AF65-F5344CB8AC3E}">
        <p14:creationId xmlns:p14="http://schemas.microsoft.com/office/powerpoint/2010/main" val="41829337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lanc">
  <p:cSld name="Blanc">
    <p:spTree>
      <p:nvGrpSpPr>
        <p:cNvPr id="1" name="Shape 186"/>
        <p:cNvGrpSpPr/>
        <p:nvPr/>
      </p:nvGrpSpPr>
      <p:grpSpPr>
        <a:xfrm>
          <a:off x="0" y="0"/>
          <a:ext cx="0" cy="0"/>
          <a:chOff x="0" y="0"/>
          <a:chExt cx="0" cy="0"/>
        </a:xfrm>
      </p:grpSpPr>
    </p:spTree>
    <p:extLst>
      <p:ext uri="{BB962C8B-B14F-4D97-AF65-F5344CB8AC3E}">
        <p14:creationId xmlns:p14="http://schemas.microsoft.com/office/powerpoint/2010/main" val="19345378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cSld name="Titre et sous-titre">
    <p:spTree>
      <p:nvGrpSpPr>
        <p:cNvPr id="1" name=""/>
        <p:cNvGrpSpPr/>
        <p:nvPr/>
      </p:nvGrpSpPr>
      <p:grpSpPr>
        <a:xfrm>
          <a:off x="0" y="0"/>
          <a:ext cx="0" cy="0"/>
          <a:chOff x="0" y="0"/>
          <a:chExt cx="0" cy="0"/>
        </a:xfrm>
      </p:grpSpPr>
      <p:sp>
        <p:nvSpPr>
          <p:cNvPr id="11" name="Texte du titre"/>
          <p:cNvSpPr txBox="1">
            <a:spLocks noGrp="1"/>
          </p:cNvSpPr>
          <p:nvPr>
            <p:ph type="title"/>
          </p:nvPr>
        </p:nvSpPr>
        <p:spPr>
          <a:xfrm>
            <a:off x="2416970" y="1151930"/>
            <a:ext cx="7358063" cy="2321719"/>
          </a:xfrm>
          <a:prstGeom prst="rect">
            <a:avLst/>
          </a:prstGeom>
        </p:spPr>
        <p:txBody>
          <a:bodyPr anchor="b"/>
          <a:lstStyle/>
          <a:p>
            <a:r>
              <a:rPr lang="fr-FR"/>
              <a:t>Modifiez le style du titre</a:t>
            </a:r>
            <a:endParaRPr/>
          </a:p>
        </p:txBody>
      </p:sp>
      <p:sp>
        <p:nvSpPr>
          <p:cNvPr id="12" name="Texte niveau 1…"/>
          <p:cNvSpPr txBox="1">
            <a:spLocks noGrp="1"/>
          </p:cNvSpPr>
          <p:nvPr>
            <p:ph type="body" sz="quarter" idx="1"/>
          </p:nvPr>
        </p:nvSpPr>
        <p:spPr>
          <a:xfrm>
            <a:off x="2416970" y="3545086"/>
            <a:ext cx="7358063" cy="794743"/>
          </a:xfrm>
          <a:prstGeom prst="rect">
            <a:avLst/>
          </a:prstGeom>
        </p:spPr>
        <p:txBody>
          <a:bodyPr anchor="t"/>
          <a:lstStyle>
            <a:lvl1pPr marL="0" indent="0" algn="ctr">
              <a:spcBef>
                <a:spcPts val="0"/>
              </a:spcBef>
              <a:buSzTx/>
              <a:buNone/>
              <a:defRPr sz="2600"/>
            </a:lvl1pPr>
            <a:lvl2pPr marL="0" indent="0" algn="ctr">
              <a:spcBef>
                <a:spcPts val="0"/>
              </a:spcBef>
              <a:buSzTx/>
              <a:buNone/>
              <a:defRPr sz="2600"/>
            </a:lvl2pPr>
            <a:lvl3pPr marL="0" indent="0" algn="ctr">
              <a:spcBef>
                <a:spcPts val="0"/>
              </a:spcBef>
              <a:buSzTx/>
              <a:buNone/>
              <a:defRPr sz="2600"/>
            </a:lvl3pPr>
            <a:lvl4pPr marL="0" indent="0" algn="ctr">
              <a:spcBef>
                <a:spcPts val="0"/>
              </a:spcBef>
              <a:buSzTx/>
              <a:buNone/>
              <a:defRPr sz="2600"/>
            </a:lvl4pPr>
            <a:lvl5pPr marL="0" indent="0" algn="ctr">
              <a:spcBef>
                <a:spcPts val="0"/>
              </a:spcBef>
              <a:buSzTx/>
              <a:buNone/>
              <a:defRPr sz="26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13" name="Numéro de diapositive"/>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pPr defTabSz="609608"/>
            <a:fld id="{86CB4B4D-7CA3-9044-876B-883B54F8677D}" type="slidenum">
              <a:rPr lang="fr-FR" sz="2400" smtClean="0">
                <a:solidFill>
                  <a:prstClr val="black"/>
                </a:solidFill>
              </a:rPr>
              <a:pPr defTabSz="609608"/>
              <a:t>‹N°›</a:t>
            </a:fld>
            <a:endParaRPr lang="fr-FR" sz="2400">
              <a:solidFill>
                <a:prstClr val="black"/>
              </a:solidFill>
            </a:endParaRPr>
          </a:p>
        </p:txBody>
      </p:sp>
    </p:spTree>
    <p:extLst>
      <p:ext uri="{BB962C8B-B14F-4D97-AF65-F5344CB8AC3E}">
        <p14:creationId xmlns:p14="http://schemas.microsoft.com/office/powerpoint/2010/main" val="92473957"/>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re et contenu bleu">
    <p:spTree>
      <p:nvGrpSpPr>
        <p:cNvPr id="1" name=""/>
        <p:cNvGrpSpPr/>
        <p:nvPr/>
      </p:nvGrpSpPr>
      <p:grpSpPr>
        <a:xfrm>
          <a:off x="0" y="0"/>
          <a:ext cx="0" cy="0"/>
          <a:chOff x="0" y="0"/>
          <a:chExt cx="0" cy="0"/>
        </a:xfrm>
      </p:grpSpPr>
      <p:sp>
        <p:nvSpPr>
          <p:cNvPr id="14" name="Titre 1"/>
          <p:cNvSpPr>
            <a:spLocks noGrp="1"/>
          </p:cNvSpPr>
          <p:nvPr>
            <p:ph type="title"/>
          </p:nvPr>
        </p:nvSpPr>
        <p:spPr>
          <a:xfrm>
            <a:off x="1547523" y="274639"/>
            <a:ext cx="9239956" cy="1143000"/>
          </a:xfrm>
          <a:prstGeom prst="rect">
            <a:avLst/>
          </a:prstGeom>
        </p:spPr>
        <p:txBody>
          <a:bodyPr anchor="b" anchorCtr="0">
            <a:normAutofit/>
          </a:bodyPr>
          <a:lstStyle>
            <a:lvl1pPr algn="l">
              <a:defRPr sz="3200" b="1" cap="all">
                <a:solidFill>
                  <a:srgbClr val="0A00FF"/>
                </a:solidFill>
                <a:latin typeface="Arial"/>
                <a:cs typeface="Arial"/>
              </a:defRPr>
            </a:lvl1pPr>
          </a:lstStyle>
          <a:p>
            <a:r>
              <a:rPr lang="fr-FR" dirty="0"/>
              <a:t>Cliquez et modifiez le titre</a:t>
            </a:r>
          </a:p>
        </p:txBody>
      </p:sp>
      <p:sp>
        <p:nvSpPr>
          <p:cNvPr id="15" name="Espace réservé du contenu 2"/>
          <p:cNvSpPr>
            <a:spLocks noGrp="1"/>
          </p:cNvSpPr>
          <p:nvPr>
            <p:ph idx="1"/>
          </p:nvPr>
        </p:nvSpPr>
        <p:spPr>
          <a:xfrm>
            <a:off x="1547523" y="1600201"/>
            <a:ext cx="9239956" cy="4881503"/>
          </a:xfrm>
          <a:prstGeom prst="rect">
            <a:avLst/>
          </a:prstGeom>
        </p:spPr>
        <p:txBody>
          <a:bodyPr>
            <a:normAutofit/>
          </a:bodyPr>
          <a:lstStyle>
            <a:lvl1pPr>
              <a:lnSpc>
                <a:spcPct val="100000"/>
              </a:lnSpc>
              <a:defRPr sz="2133">
                <a:solidFill>
                  <a:schemeClr val="tx1">
                    <a:lumMod val="85000"/>
                    <a:lumOff val="15000"/>
                  </a:schemeClr>
                </a:solidFill>
                <a:latin typeface="Arial"/>
                <a:cs typeface="Arial"/>
              </a:defRPr>
            </a:lvl1pPr>
            <a:lvl2pPr>
              <a:lnSpc>
                <a:spcPct val="100000"/>
              </a:lnSpc>
              <a:defRPr sz="2133">
                <a:solidFill>
                  <a:schemeClr val="tx1">
                    <a:lumMod val="85000"/>
                    <a:lumOff val="15000"/>
                  </a:schemeClr>
                </a:solidFill>
                <a:latin typeface="Arial"/>
                <a:cs typeface="Arial"/>
              </a:defRPr>
            </a:lvl2pPr>
            <a:lvl3pPr>
              <a:lnSpc>
                <a:spcPct val="100000"/>
              </a:lnSpc>
              <a:defRPr sz="2133">
                <a:solidFill>
                  <a:schemeClr val="tx1">
                    <a:lumMod val="85000"/>
                    <a:lumOff val="15000"/>
                  </a:schemeClr>
                </a:solidFill>
                <a:latin typeface="Arial"/>
                <a:cs typeface="Arial"/>
              </a:defRPr>
            </a:lvl3pPr>
            <a:lvl4pPr>
              <a:lnSpc>
                <a:spcPct val="100000"/>
              </a:lnSpc>
              <a:defRPr sz="2133">
                <a:solidFill>
                  <a:schemeClr val="tx1">
                    <a:lumMod val="85000"/>
                    <a:lumOff val="15000"/>
                  </a:schemeClr>
                </a:solidFill>
                <a:latin typeface="Arial"/>
                <a:cs typeface="Arial"/>
              </a:defRPr>
            </a:lvl4pPr>
            <a:lvl5pPr>
              <a:lnSpc>
                <a:spcPct val="100000"/>
              </a:lnSpc>
              <a:defRPr sz="2133">
                <a:solidFill>
                  <a:schemeClr val="tx1">
                    <a:lumMod val="85000"/>
                    <a:lumOff val="15000"/>
                  </a:schemeClr>
                </a:solidFill>
                <a:latin typeface="Arial"/>
                <a:cs typeface="Aria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10" name="Image 9"/>
          <p:cNvPicPr>
            <a:picLocks noChangeAspect="1"/>
          </p:cNvPicPr>
          <p:nvPr userDrawn="1"/>
        </p:nvPicPr>
        <p:blipFill rotWithShape="1">
          <a:blip r:embed="rId2" cstate="email">
            <a:extLst>
              <a:ext uri="{28A0092B-C50C-407E-A947-70E740481C1C}">
                <a14:useLocalDpi xmlns:a14="http://schemas.microsoft.com/office/drawing/2010/main"/>
              </a:ext>
            </a:extLst>
          </a:blip>
          <a:srcRect l="83098" t="-939" b="26541"/>
          <a:stretch/>
        </p:blipFill>
        <p:spPr>
          <a:xfrm rot="10800000">
            <a:off x="11582400" y="0"/>
            <a:ext cx="609600" cy="2683405"/>
          </a:xfrm>
          <a:prstGeom prst="rect">
            <a:avLst/>
          </a:prstGeom>
        </p:spPr>
      </p:pic>
      <p:pic>
        <p:nvPicPr>
          <p:cNvPr id="8" name="Imag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43840" y="274638"/>
            <a:ext cx="1303683" cy="2996311"/>
          </a:xfrm>
          <a:prstGeom prst="rect">
            <a:avLst/>
          </a:prstGeom>
        </p:spPr>
      </p:pic>
      <p:pic>
        <p:nvPicPr>
          <p:cNvPr id="7" name="Image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627747" y="6178379"/>
            <a:ext cx="1114387" cy="303324"/>
          </a:xfrm>
          <a:prstGeom prst="rect">
            <a:avLst/>
          </a:prstGeom>
        </p:spPr>
      </p:pic>
    </p:spTree>
    <p:extLst>
      <p:ext uri="{BB962C8B-B14F-4D97-AF65-F5344CB8AC3E}">
        <p14:creationId xmlns:p14="http://schemas.microsoft.com/office/powerpoint/2010/main" val="5022394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re et contenu rose">
    <p:spTree>
      <p:nvGrpSpPr>
        <p:cNvPr id="1" name=""/>
        <p:cNvGrpSpPr/>
        <p:nvPr/>
      </p:nvGrpSpPr>
      <p:grpSpPr>
        <a:xfrm>
          <a:off x="0" y="0"/>
          <a:ext cx="0" cy="0"/>
          <a:chOff x="0" y="0"/>
          <a:chExt cx="0" cy="0"/>
        </a:xfrm>
      </p:grpSpPr>
      <p:sp>
        <p:nvSpPr>
          <p:cNvPr id="14" name="Titre 1"/>
          <p:cNvSpPr>
            <a:spLocks noGrp="1"/>
          </p:cNvSpPr>
          <p:nvPr>
            <p:ph type="title"/>
          </p:nvPr>
        </p:nvSpPr>
        <p:spPr>
          <a:xfrm>
            <a:off x="1547523" y="274637"/>
            <a:ext cx="9239956" cy="1143000"/>
          </a:xfrm>
          <a:prstGeom prst="rect">
            <a:avLst/>
          </a:prstGeom>
        </p:spPr>
        <p:txBody>
          <a:bodyPr anchor="b" anchorCtr="0">
            <a:normAutofit/>
          </a:bodyPr>
          <a:lstStyle>
            <a:lvl1pPr algn="l">
              <a:defRPr sz="3200" b="1" cap="all">
                <a:solidFill>
                  <a:srgbClr val="FF00FF"/>
                </a:solidFill>
                <a:latin typeface="Arial"/>
                <a:cs typeface="Arial"/>
              </a:defRPr>
            </a:lvl1pPr>
          </a:lstStyle>
          <a:p>
            <a:r>
              <a:rPr lang="fr-FR" dirty="0"/>
              <a:t>Cliquez et modifiez le titre</a:t>
            </a:r>
          </a:p>
        </p:txBody>
      </p:sp>
      <p:sp>
        <p:nvSpPr>
          <p:cNvPr id="15" name="Espace réservé du contenu 2"/>
          <p:cNvSpPr>
            <a:spLocks noGrp="1"/>
          </p:cNvSpPr>
          <p:nvPr>
            <p:ph idx="1"/>
          </p:nvPr>
        </p:nvSpPr>
        <p:spPr>
          <a:xfrm>
            <a:off x="1547523" y="1600199"/>
            <a:ext cx="9239956" cy="4881503"/>
          </a:xfrm>
          <a:prstGeom prst="rect">
            <a:avLst/>
          </a:prstGeom>
        </p:spPr>
        <p:txBody>
          <a:bodyPr>
            <a:normAutofit/>
          </a:bodyPr>
          <a:lstStyle>
            <a:lvl1pPr>
              <a:lnSpc>
                <a:spcPct val="100000"/>
              </a:lnSpc>
              <a:defRPr sz="2133">
                <a:solidFill>
                  <a:schemeClr val="tx1">
                    <a:lumMod val="85000"/>
                    <a:lumOff val="15000"/>
                  </a:schemeClr>
                </a:solidFill>
                <a:latin typeface="Arial"/>
                <a:cs typeface="Arial"/>
              </a:defRPr>
            </a:lvl1pPr>
            <a:lvl2pPr>
              <a:lnSpc>
                <a:spcPct val="100000"/>
              </a:lnSpc>
              <a:defRPr sz="2133">
                <a:solidFill>
                  <a:schemeClr val="tx1">
                    <a:lumMod val="85000"/>
                    <a:lumOff val="15000"/>
                  </a:schemeClr>
                </a:solidFill>
                <a:latin typeface="Arial"/>
                <a:cs typeface="Arial"/>
              </a:defRPr>
            </a:lvl2pPr>
            <a:lvl3pPr>
              <a:lnSpc>
                <a:spcPct val="100000"/>
              </a:lnSpc>
              <a:defRPr sz="2133">
                <a:solidFill>
                  <a:schemeClr val="tx1">
                    <a:lumMod val="85000"/>
                    <a:lumOff val="15000"/>
                  </a:schemeClr>
                </a:solidFill>
                <a:latin typeface="Arial"/>
                <a:cs typeface="Arial"/>
              </a:defRPr>
            </a:lvl3pPr>
            <a:lvl4pPr>
              <a:lnSpc>
                <a:spcPct val="100000"/>
              </a:lnSpc>
              <a:defRPr sz="2133">
                <a:solidFill>
                  <a:schemeClr val="tx1">
                    <a:lumMod val="85000"/>
                    <a:lumOff val="15000"/>
                  </a:schemeClr>
                </a:solidFill>
                <a:latin typeface="Arial"/>
                <a:cs typeface="Arial"/>
              </a:defRPr>
            </a:lvl4pPr>
            <a:lvl5pPr>
              <a:lnSpc>
                <a:spcPct val="100000"/>
              </a:lnSpc>
              <a:defRPr sz="2133">
                <a:solidFill>
                  <a:schemeClr val="tx1">
                    <a:lumMod val="85000"/>
                    <a:lumOff val="15000"/>
                  </a:schemeClr>
                </a:solidFill>
                <a:latin typeface="Arial"/>
                <a:cs typeface="Aria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3" name="Imag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3840" y="274638"/>
            <a:ext cx="1303683" cy="2996311"/>
          </a:xfrm>
          <a:prstGeom prst="rect">
            <a:avLst/>
          </a:prstGeom>
        </p:spPr>
      </p:pic>
      <p:pic>
        <p:nvPicPr>
          <p:cNvPr id="8" name="Image 7"/>
          <p:cNvPicPr>
            <a:picLocks noChangeAspect="1"/>
          </p:cNvPicPr>
          <p:nvPr userDrawn="1"/>
        </p:nvPicPr>
        <p:blipFill rotWithShape="1">
          <a:blip r:embed="rId3" cstate="email">
            <a:extLst>
              <a:ext uri="{28A0092B-C50C-407E-A947-70E740481C1C}">
                <a14:useLocalDpi xmlns:a14="http://schemas.microsoft.com/office/drawing/2010/main"/>
              </a:ext>
            </a:extLst>
          </a:blip>
          <a:srcRect l="66743" t="23958" r="16512"/>
          <a:stretch/>
        </p:blipFill>
        <p:spPr>
          <a:xfrm>
            <a:off x="11582400" y="0"/>
            <a:ext cx="609600" cy="2768435"/>
          </a:xfrm>
          <a:prstGeom prst="rect">
            <a:avLst/>
          </a:prstGeom>
        </p:spPr>
      </p:pic>
      <p:pic>
        <p:nvPicPr>
          <p:cNvPr id="2" name="Image 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627747" y="6178378"/>
            <a:ext cx="1114387" cy="303324"/>
          </a:xfrm>
          <a:prstGeom prst="rect">
            <a:avLst/>
          </a:prstGeom>
        </p:spPr>
      </p:pic>
    </p:spTree>
    <p:extLst>
      <p:ext uri="{BB962C8B-B14F-4D97-AF65-F5344CB8AC3E}">
        <p14:creationId xmlns:p14="http://schemas.microsoft.com/office/powerpoint/2010/main" val="26812304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re et contenu vert">
    <p:spTree>
      <p:nvGrpSpPr>
        <p:cNvPr id="1" name=""/>
        <p:cNvGrpSpPr/>
        <p:nvPr/>
      </p:nvGrpSpPr>
      <p:grpSpPr>
        <a:xfrm>
          <a:off x="0" y="0"/>
          <a:ext cx="0" cy="0"/>
          <a:chOff x="0" y="0"/>
          <a:chExt cx="0" cy="0"/>
        </a:xfrm>
      </p:grpSpPr>
      <p:sp>
        <p:nvSpPr>
          <p:cNvPr id="14" name="Titre 1"/>
          <p:cNvSpPr>
            <a:spLocks noGrp="1"/>
          </p:cNvSpPr>
          <p:nvPr>
            <p:ph type="title"/>
          </p:nvPr>
        </p:nvSpPr>
        <p:spPr>
          <a:xfrm>
            <a:off x="1547523" y="274637"/>
            <a:ext cx="9239956" cy="1143000"/>
          </a:xfrm>
          <a:prstGeom prst="rect">
            <a:avLst/>
          </a:prstGeom>
        </p:spPr>
        <p:txBody>
          <a:bodyPr anchor="b" anchorCtr="0">
            <a:normAutofit/>
          </a:bodyPr>
          <a:lstStyle>
            <a:lvl1pPr algn="l">
              <a:defRPr sz="3200" b="1" cap="all">
                <a:solidFill>
                  <a:srgbClr val="14FF11"/>
                </a:solidFill>
                <a:latin typeface="Arial"/>
                <a:cs typeface="Arial"/>
              </a:defRPr>
            </a:lvl1pPr>
          </a:lstStyle>
          <a:p>
            <a:r>
              <a:rPr lang="fr-FR" dirty="0"/>
              <a:t>Cliquez et modifiez le titre</a:t>
            </a:r>
          </a:p>
        </p:txBody>
      </p:sp>
      <p:sp>
        <p:nvSpPr>
          <p:cNvPr id="15" name="Espace réservé du contenu 2"/>
          <p:cNvSpPr>
            <a:spLocks noGrp="1"/>
          </p:cNvSpPr>
          <p:nvPr>
            <p:ph idx="1"/>
          </p:nvPr>
        </p:nvSpPr>
        <p:spPr>
          <a:xfrm>
            <a:off x="1547523" y="1600199"/>
            <a:ext cx="9239956" cy="4881503"/>
          </a:xfrm>
          <a:prstGeom prst="rect">
            <a:avLst/>
          </a:prstGeom>
        </p:spPr>
        <p:txBody>
          <a:bodyPr>
            <a:normAutofit/>
          </a:bodyPr>
          <a:lstStyle>
            <a:lvl1pPr>
              <a:lnSpc>
                <a:spcPct val="100000"/>
              </a:lnSpc>
              <a:defRPr sz="2133">
                <a:solidFill>
                  <a:schemeClr val="tx1">
                    <a:lumMod val="85000"/>
                    <a:lumOff val="15000"/>
                  </a:schemeClr>
                </a:solidFill>
                <a:latin typeface="Arial"/>
                <a:cs typeface="Arial"/>
              </a:defRPr>
            </a:lvl1pPr>
            <a:lvl2pPr>
              <a:lnSpc>
                <a:spcPct val="100000"/>
              </a:lnSpc>
              <a:defRPr sz="2133">
                <a:solidFill>
                  <a:schemeClr val="tx1">
                    <a:lumMod val="85000"/>
                    <a:lumOff val="15000"/>
                  </a:schemeClr>
                </a:solidFill>
                <a:latin typeface="Arial"/>
                <a:cs typeface="Arial"/>
              </a:defRPr>
            </a:lvl2pPr>
            <a:lvl3pPr>
              <a:lnSpc>
                <a:spcPct val="100000"/>
              </a:lnSpc>
              <a:defRPr sz="2133">
                <a:solidFill>
                  <a:schemeClr val="tx1">
                    <a:lumMod val="85000"/>
                    <a:lumOff val="15000"/>
                  </a:schemeClr>
                </a:solidFill>
                <a:latin typeface="Arial"/>
                <a:cs typeface="Arial"/>
              </a:defRPr>
            </a:lvl3pPr>
            <a:lvl4pPr>
              <a:lnSpc>
                <a:spcPct val="100000"/>
              </a:lnSpc>
              <a:defRPr sz="2133">
                <a:solidFill>
                  <a:schemeClr val="tx1">
                    <a:lumMod val="85000"/>
                    <a:lumOff val="15000"/>
                  </a:schemeClr>
                </a:solidFill>
                <a:latin typeface="Arial"/>
                <a:cs typeface="Arial"/>
              </a:defRPr>
            </a:lvl4pPr>
            <a:lvl5pPr>
              <a:lnSpc>
                <a:spcPct val="100000"/>
              </a:lnSpc>
              <a:defRPr sz="2133">
                <a:solidFill>
                  <a:schemeClr val="tx1">
                    <a:lumMod val="85000"/>
                    <a:lumOff val="15000"/>
                  </a:schemeClr>
                </a:solidFill>
                <a:latin typeface="Arial"/>
                <a:cs typeface="Aria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4" name="Imag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243840" y="274637"/>
            <a:ext cx="1303683" cy="2996311"/>
          </a:xfrm>
          <a:prstGeom prst="rect">
            <a:avLst/>
          </a:prstGeom>
        </p:spPr>
      </p:pic>
      <p:pic>
        <p:nvPicPr>
          <p:cNvPr id="12" name="Image 11"/>
          <p:cNvPicPr>
            <a:picLocks noChangeAspect="1"/>
          </p:cNvPicPr>
          <p:nvPr userDrawn="1"/>
        </p:nvPicPr>
        <p:blipFill rotWithShape="1">
          <a:blip r:embed="rId3" cstate="email">
            <a:extLst>
              <a:ext uri="{28A0092B-C50C-407E-A947-70E740481C1C}">
                <a14:useLocalDpi xmlns:a14="http://schemas.microsoft.com/office/drawing/2010/main"/>
              </a:ext>
            </a:extLst>
          </a:blip>
          <a:srcRect l="66013" t="22173" r="16530" b="1"/>
          <a:stretch/>
        </p:blipFill>
        <p:spPr>
          <a:xfrm>
            <a:off x="11599333" y="0"/>
            <a:ext cx="609600" cy="2717635"/>
          </a:xfrm>
          <a:prstGeom prst="rect">
            <a:avLst/>
          </a:prstGeom>
        </p:spPr>
      </p:pic>
      <p:pic>
        <p:nvPicPr>
          <p:cNvPr id="2" name="Image 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627747" y="6178378"/>
            <a:ext cx="1114387" cy="303324"/>
          </a:xfrm>
          <a:prstGeom prst="rect">
            <a:avLst/>
          </a:prstGeom>
        </p:spPr>
      </p:pic>
    </p:spTree>
    <p:extLst>
      <p:ext uri="{BB962C8B-B14F-4D97-AF65-F5344CB8AC3E}">
        <p14:creationId xmlns:p14="http://schemas.microsoft.com/office/powerpoint/2010/main" val="35976580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Grande photo bleu">
    <p:bg>
      <p:bgPr>
        <a:solidFill>
          <a:schemeClr val="bg1"/>
        </a:solidFill>
        <a:effectLst/>
      </p:bgPr>
    </p:bg>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a:off x="792480" y="0"/>
            <a:ext cx="11399520" cy="5581059"/>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p:txBody>
      </p:sp>
      <p:pic>
        <p:nvPicPr>
          <p:cNvPr id="3" name="Imag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6721" y="891046"/>
            <a:ext cx="1303683" cy="2996311"/>
          </a:xfrm>
          <a:prstGeom prst="rect">
            <a:avLst/>
          </a:prstGeom>
        </p:spPr>
      </p:pic>
      <p:pic>
        <p:nvPicPr>
          <p:cNvPr id="8" name="Imag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flipV="1">
            <a:off x="9102872" y="3935705"/>
            <a:ext cx="1483360" cy="3760179"/>
          </a:xfrm>
          <a:prstGeom prst="rect">
            <a:avLst/>
          </a:prstGeom>
        </p:spPr>
      </p:pic>
      <p:pic>
        <p:nvPicPr>
          <p:cNvPr id="7" name="Imag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2481" y="6071355"/>
            <a:ext cx="1785963" cy="486120"/>
          </a:xfrm>
          <a:prstGeom prst="rect">
            <a:avLst/>
          </a:prstGeom>
        </p:spPr>
      </p:pic>
    </p:spTree>
    <p:extLst>
      <p:ext uri="{BB962C8B-B14F-4D97-AF65-F5344CB8AC3E}">
        <p14:creationId xmlns:p14="http://schemas.microsoft.com/office/powerpoint/2010/main" val="41398099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Grande photo vert">
    <p:bg>
      <p:bgPr>
        <a:solidFill>
          <a:schemeClr val="bg1"/>
        </a:solidFill>
        <a:effectLst/>
      </p:bgPr>
    </p:bg>
    <p:spTree>
      <p:nvGrpSpPr>
        <p:cNvPr id="1" name=""/>
        <p:cNvGrpSpPr/>
        <p:nvPr/>
      </p:nvGrpSpPr>
      <p:grpSpPr>
        <a:xfrm>
          <a:off x="0" y="0"/>
          <a:ext cx="0" cy="0"/>
          <a:chOff x="0" y="0"/>
          <a:chExt cx="0" cy="0"/>
        </a:xfrm>
      </p:grpSpPr>
      <p:sp>
        <p:nvSpPr>
          <p:cNvPr id="10" name="Espace réservé pour une image  11"/>
          <p:cNvSpPr>
            <a:spLocks noGrp="1"/>
          </p:cNvSpPr>
          <p:nvPr>
            <p:ph type="pic" sz="quarter" idx="12" hasCustomPrompt="1"/>
          </p:nvPr>
        </p:nvSpPr>
        <p:spPr>
          <a:xfrm>
            <a:off x="792480" y="0"/>
            <a:ext cx="11399520" cy="5571067"/>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p:txBody>
      </p:sp>
      <p:pic>
        <p:nvPicPr>
          <p:cNvPr id="2" name="Imag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flipV="1">
            <a:off x="9101898" y="3935893"/>
            <a:ext cx="1485313" cy="3760177"/>
          </a:xfrm>
          <a:prstGeom prst="rect">
            <a:avLst/>
          </a:prstGeom>
        </p:spPr>
      </p:pic>
      <p:pic>
        <p:nvPicPr>
          <p:cNvPr id="6" name="Imag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3837" y="891046"/>
            <a:ext cx="1303683" cy="2996311"/>
          </a:xfrm>
          <a:prstGeom prst="rect">
            <a:avLst/>
          </a:prstGeom>
        </p:spPr>
      </p:pic>
      <p:pic>
        <p:nvPicPr>
          <p:cNvPr id="9" name="Imag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2478" y="6071357"/>
            <a:ext cx="1790231" cy="487281"/>
          </a:xfrm>
          <a:prstGeom prst="rect">
            <a:avLst/>
          </a:prstGeom>
        </p:spPr>
      </p:pic>
    </p:spTree>
    <p:extLst>
      <p:ext uri="{BB962C8B-B14F-4D97-AF65-F5344CB8AC3E}">
        <p14:creationId xmlns:p14="http://schemas.microsoft.com/office/powerpoint/2010/main" val="32825892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Grande photo ciel">
    <p:bg>
      <p:bgPr>
        <a:solidFill>
          <a:schemeClr val="bg1"/>
        </a:solidFill>
        <a:effectLst/>
      </p:bgPr>
    </p:bg>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a:off x="792480" y="-1"/>
            <a:ext cx="11399520" cy="5601729"/>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p:txBody>
      </p:sp>
      <p:pic>
        <p:nvPicPr>
          <p:cNvPr id="3" name="Imag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7358" y="891046"/>
            <a:ext cx="1303684" cy="2996311"/>
          </a:xfrm>
          <a:prstGeom prst="rect">
            <a:avLst/>
          </a:prstGeom>
        </p:spPr>
      </p:pic>
      <p:pic>
        <p:nvPicPr>
          <p:cNvPr id="8" name="Imag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flipV="1">
            <a:off x="9094055" y="3928052"/>
            <a:ext cx="1500997" cy="3760177"/>
          </a:xfrm>
          <a:prstGeom prst="rect">
            <a:avLst/>
          </a:prstGeom>
        </p:spPr>
      </p:pic>
      <p:pic>
        <p:nvPicPr>
          <p:cNvPr id="2" name="Imag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2478" y="6049384"/>
            <a:ext cx="1813865" cy="493715"/>
          </a:xfrm>
          <a:prstGeom prst="rect">
            <a:avLst/>
          </a:prstGeom>
        </p:spPr>
      </p:pic>
    </p:spTree>
    <p:extLst>
      <p:ext uri="{BB962C8B-B14F-4D97-AF65-F5344CB8AC3E}">
        <p14:creationId xmlns:p14="http://schemas.microsoft.com/office/powerpoint/2010/main" val="11543281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Grande photo rose">
    <p:bg>
      <p:bgPr>
        <a:solidFill>
          <a:schemeClr val="bg1"/>
        </a:solidFill>
        <a:effectLst/>
      </p:bgPr>
    </p:bg>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a:off x="792480" y="0"/>
            <a:ext cx="11399520" cy="5571067"/>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p:txBody>
      </p:sp>
      <p:pic>
        <p:nvPicPr>
          <p:cNvPr id="2" name="Imag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3301" y="898497"/>
            <a:ext cx="1303684" cy="2996311"/>
          </a:xfrm>
          <a:prstGeom prst="rect">
            <a:avLst/>
          </a:prstGeom>
        </p:spPr>
      </p:pic>
      <p:pic>
        <p:nvPicPr>
          <p:cNvPr id="10" name="Imag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flipV="1">
            <a:off x="9102873" y="3936868"/>
            <a:ext cx="1483361" cy="3760179"/>
          </a:xfrm>
          <a:prstGeom prst="rect">
            <a:avLst/>
          </a:prstGeom>
        </p:spPr>
      </p:pic>
      <p:pic>
        <p:nvPicPr>
          <p:cNvPr id="8" name="Imag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2481" y="6049384"/>
            <a:ext cx="1813865" cy="493715"/>
          </a:xfrm>
          <a:prstGeom prst="rect">
            <a:avLst/>
          </a:prstGeom>
        </p:spPr>
      </p:pic>
    </p:spTree>
    <p:extLst>
      <p:ext uri="{BB962C8B-B14F-4D97-AF65-F5344CB8AC3E}">
        <p14:creationId xmlns:p14="http://schemas.microsoft.com/office/powerpoint/2010/main" val="598307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Grande photo ciel">
    <p:bg>
      <p:bgPr>
        <a:solidFill>
          <a:srgbClr val="FFFFFF"/>
        </a:solidFill>
        <a:effectLst/>
      </p:bgPr>
    </p:bg>
    <p:spTree>
      <p:nvGrpSpPr>
        <p:cNvPr id="1" name=""/>
        <p:cNvGrpSpPr/>
        <p:nvPr/>
      </p:nvGrpSpPr>
      <p:grpSpPr>
        <a:xfrm>
          <a:off x="0" y="0"/>
          <a:ext cx="0" cy="0"/>
          <a:chOff x="0" y="0"/>
          <a:chExt cx="0" cy="0"/>
        </a:xfrm>
      </p:grpSpPr>
      <p:sp>
        <p:nvSpPr>
          <p:cNvPr id="2" name="Espace réservé pour une image  11"/>
          <p:cNvSpPr txBox="1">
            <a:spLocks noGrp="1"/>
          </p:cNvSpPr>
          <p:nvPr>
            <p:ph type="pic" sz="quarter" idx="4294967295"/>
          </p:nvPr>
        </p:nvSpPr>
        <p:spPr>
          <a:xfrm>
            <a:off x="792484" y="0"/>
            <a:ext cx="11399523" cy="5601733"/>
          </a:xfrm>
          <a:prstGeom prst="rect">
            <a:avLst/>
          </a:prstGeom>
          <a:noFill/>
          <a:ln>
            <a:noFill/>
          </a:ln>
        </p:spPr>
        <p:txBody>
          <a:bodyPr vert="horz" wrap="square" lIns="91440" tIns="45720" rIns="91440" bIns="45720" anchor="t" anchorCtr="0" compatLnSpc="1">
            <a:noAutofit/>
          </a:bodyPr>
          <a:lstStyle>
            <a:lvl1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1pPr>
            <a:lvl2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2pPr>
          </a:lstStyle>
          <a:p>
            <a:pPr lvl="0"/>
            <a:r>
              <a:rPr lang="fr-FR"/>
              <a:t>Image 16/9e</a:t>
            </a:r>
          </a:p>
          <a:p>
            <a:pPr lvl="0"/>
            <a:r>
              <a:rPr lang="fr-FR"/>
              <a:t>Glissez une image ici ou cliquez sur l’icône au centre</a:t>
            </a:r>
          </a:p>
        </p:txBody>
      </p:sp>
      <p:pic>
        <p:nvPicPr>
          <p:cNvPr id="3" name="Imag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7363" y="275957"/>
            <a:ext cx="1303687" cy="2996315"/>
          </a:xfrm>
          <a:prstGeom prst="rect">
            <a:avLst/>
          </a:prstGeom>
          <a:noFill/>
          <a:ln cap="flat">
            <a:noFill/>
          </a:ln>
          <a:effectLst>
            <a:outerShdw dist="22997" dir="5400000" algn="tl">
              <a:srgbClr val="000000">
                <a:alpha val="35000"/>
              </a:srgbClr>
            </a:outerShdw>
          </a:effectLst>
        </p:spPr>
      </p:pic>
    </p:spTree>
    <p:extLst>
      <p:ext uri="{BB962C8B-B14F-4D97-AF65-F5344CB8AC3E}">
        <p14:creationId xmlns:p14="http://schemas.microsoft.com/office/powerpoint/2010/main" val="133138829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hapitre A bleu">
    <p:spTree>
      <p:nvGrpSpPr>
        <p:cNvPr id="1" name=""/>
        <p:cNvGrpSpPr/>
        <p:nvPr/>
      </p:nvGrpSpPr>
      <p:grpSpPr>
        <a:xfrm>
          <a:off x="0" y="0"/>
          <a:ext cx="0" cy="0"/>
          <a:chOff x="0" y="0"/>
          <a:chExt cx="0" cy="0"/>
        </a:xfrm>
      </p:grpSpPr>
      <p:sp>
        <p:nvSpPr>
          <p:cNvPr id="8" name="Rectangle 7"/>
          <p:cNvSpPr/>
          <p:nvPr userDrawn="1"/>
        </p:nvSpPr>
        <p:spPr>
          <a:xfrm>
            <a:off x="0" y="5192"/>
            <a:ext cx="12285133" cy="6858000"/>
          </a:xfrm>
          <a:prstGeom prst="rect">
            <a:avLst/>
          </a:prstGeom>
          <a:solidFill>
            <a:srgbClr val="0A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endParaRPr>
          </a:p>
        </p:txBody>
      </p:sp>
      <p:sp>
        <p:nvSpPr>
          <p:cNvPr id="9" name="Rectangle 8"/>
          <p:cNvSpPr/>
          <p:nvPr userDrawn="1"/>
        </p:nvSpPr>
        <p:spPr>
          <a:xfrm>
            <a:off x="0" y="472723"/>
            <a:ext cx="11827933" cy="5892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endParaRPr>
          </a:p>
        </p:txBody>
      </p:sp>
      <p:sp>
        <p:nvSpPr>
          <p:cNvPr id="12" name="Espace réservé pour une image  10"/>
          <p:cNvSpPr>
            <a:spLocks noGrp="1"/>
          </p:cNvSpPr>
          <p:nvPr>
            <p:ph type="pic" sz="quarter" idx="10" hasCustomPrompt="1"/>
          </p:nvPr>
        </p:nvSpPr>
        <p:spPr>
          <a:xfrm>
            <a:off x="0" y="467533"/>
            <a:ext cx="5159771" cy="5892799"/>
          </a:xfrm>
          <a:prstGeom prst="rect">
            <a:avLst/>
          </a:prstGeom>
        </p:spPr>
        <p:txBody>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1600"/>
            </a:lvl1pPr>
          </a:lstStyle>
          <a:p>
            <a:r>
              <a:rPr lang="fr-FR" dirty="0"/>
              <a:t>Glissez une image ici ou cliquez sur l’icône au centre</a:t>
            </a:r>
          </a:p>
        </p:txBody>
      </p:sp>
      <p:sp>
        <p:nvSpPr>
          <p:cNvPr id="16" name="Titre 1"/>
          <p:cNvSpPr>
            <a:spLocks noGrp="1"/>
          </p:cNvSpPr>
          <p:nvPr>
            <p:ph type="ctrTitle" hasCustomPrompt="1"/>
          </p:nvPr>
        </p:nvSpPr>
        <p:spPr>
          <a:xfrm>
            <a:off x="5587053" y="1277103"/>
            <a:ext cx="5791584" cy="2038821"/>
          </a:xfrm>
          <a:prstGeom prst="rect">
            <a:avLst/>
          </a:prstGeom>
        </p:spPr>
        <p:txBody>
          <a:bodyPr anchor="b" anchorCtr="0">
            <a:noAutofit/>
          </a:bodyPr>
          <a:lstStyle>
            <a:lvl1pPr algn="l">
              <a:lnSpc>
                <a:spcPts val="4800"/>
              </a:lnSpc>
              <a:defRPr sz="4000" b="1" cap="all" baseline="0">
                <a:solidFill>
                  <a:srgbClr val="0A00FF"/>
                </a:solidFill>
                <a:latin typeface="Arial"/>
                <a:cs typeface="Arial"/>
              </a:defRPr>
            </a:lvl1pPr>
          </a:lstStyle>
          <a:p>
            <a:r>
              <a:rPr lang="fr-FR" dirty="0"/>
              <a:t>Cliquez et modifiez le titre </a:t>
            </a:r>
          </a:p>
        </p:txBody>
      </p:sp>
      <p:sp>
        <p:nvSpPr>
          <p:cNvPr id="17" name="Sous-titre 2"/>
          <p:cNvSpPr>
            <a:spLocks noGrp="1"/>
          </p:cNvSpPr>
          <p:nvPr>
            <p:ph type="subTitle" idx="1"/>
          </p:nvPr>
        </p:nvSpPr>
        <p:spPr>
          <a:xfrm>
            <a:off x="5587053" y="3434192"/>
            <a:ext cx="5791584" cy="1752600"/>
          </a:xfrm>
          <a:prstGeom prst="rect">
            <a:avLst/>
          </a:prstGeom>
        </p:spPr>
        <p:txBody>
          <a:bodyPr anchor="t" anchorCtr="0"/>
          <a:lstStyle>
            <a:lvl1pPr marL="0" indent="0" algn="l">
              <a:lnSpc>
                <a:spcPts val="3467"/>
              </a:lnSpc>
              <a:buNone/>
              <a:defRPr sz="2133" b="0" i="0" cap="none" baseline="0">
                <a:solidFill>
                  <a:srgbClr val="0A00FF"/>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dirty="0"/>
              <a:t>Cliquez pour modifier le style des sous-titres du masque</a:t>
            </a:r>
          </a:p>
        </p:txBody>
      </p:sp>
      <p:sp>
        <p:nvSpPr>
          <p:cNvPr id="18" name="Rectangle 17"/>
          <p:cNvSpPr/>
          <p:nvPr userDrawn="1"/>
        </p:nvSpPr>
        <p:spPr>
          <a:xfrm>
            <a:off x="11805920" y="2164565"/>
            <a:ext cx="479213" cy="2738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endParaRPr>
          </a:p>
        </p:txBody>
      </p:sp>
      <p:pic>
        <p:nvPicPr>
          <p:cNvPr id="19" name="Image 18"/>
          <p:cNvPicPr>
            <a:picLocks noChangeAspect="1"/>
          </p:cNvPicPr>
          <p:nvPr userDrawn="1"/>
        </p:nvPicPr>
        <p:blipFill rotWithShape="1">
          <a:blip r:embed="rId2" cstate="email">
            <a:extLst>
              <a:ext uri="{28A0092B-C50C-407E-A947-70E740481C1C}">
                <a14:useLocalDpi xmlns:a14="http://schemas.microsoft.com/office/drawing/2010/main"/>
              </a:ext>
            </a:extLst>
          </a:blip>
          <a:srcRect l="207" t="77196" r="207" b="9150"/>
          <a:stretch/>
        </p:blipFill>
        <p:spPr>
          <a:xfrm>
            <a:off x="1059272" y="6365529"/>
            <a:ext cx="3589867" cy="492472"/>
          </a:xfrm>
          <a:prstGeom prst="rect">
            <a:avLst/>
          </a:prstGeom>
        </p:spPr>
      </p:pic>
      <p:pic>
        <p:nvPicPr>
          <p:cNvPr id="11" name="Imag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249660" y="5468021"/>
            <a:ext cx="2264131" cy="616272"/>
          </a:xfrm>
          <a:prstGeom prst="rect">
            <a:avLst/>
          </a:prstGeom>
        </p:spPr>
      </p:pic>
    </p:spTree>
    <p:extLst>
      <p:ext uri="{BB962C8B-B14F-4D97-AF65-F5344CB8AC3E}">
        <p14:creationId xmlns:p14="http://schemas.microsoft.com/office/powerpoint/2010/main" val="30281402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hapitre A vert">
    <p:spTree>
      <p:nvGrpSpPr>
        <p:cNvPr id="1" name=""/>
        <p:cNvGrpSpPr/>
        <p:nvPr/>
      </p:nvGrpSpPr>
      <p:grpSpPr>
        <a:xfrm>
          <a:off x="0" y="0"/>
          <a:ext cx="0" cy="0"/>
          <a:chOff x="0" y="0"/>
          <a:chExt cx="0" cy="0"/>
        </a:xfrm>
      </p:grpSpPr>
      <p:sp>
        <p:nvSpPr>
          <p:cNvPr id="7" name="Rectangle 6"/>
          <p:cNvSpPr/>
          <p:nvPr userDrawn="1"/>
        </p:nvSpPr>
        <p:spPr>
          <a:xfrm>
            <a:off x="0" y="1"/>
            <a:ext cx="12285133" cy="6858000"/>
          </a:xfrm>
          <a:prstGeom prst="rect">
            <a:avLst/>
          </a:prstGeom>
          <a:solidFill>
            <a:srgbClr val="02E0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endParaRPr>
          </a:p>
        </p:txBody>
      </p:sp>
      <p:sp>
        <p:nvSpPr>
          <p:cNvPr id="12" name="Rectangle 11"/>
          <p:cNvSpPr/>
          <p:nvPr userDrawn="1"/>
        </p:nvSpPr>
        <p:spPr>
          <a:xfrm>
            <a:off x="1" y="472715"/>
            <a:ext cx="11805919" cy="5892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endParaRPr>
          </a:p>
        </p:txBody>
      </p:sp>
      <p:sp>
        <p:nvSpPr>
          <p:cNvPr id="11" name="Espace réservé pour une image  10"/>
          <p:cNvSpPr>
            <a:spLocks noGrp="1"/>
          </p:cNvSpPr>
          <p:nvPr>
            <p:ph type="pic" sz="quarter" idx="10" hasCustomPrompt="1"/>
          </p:nvPr>
        </p:nvSpPr>
        <p:spPr>
          <a:xfrm>
            <a:off x="1" y="474365"/>
            <a:ext cx="5159771" cy="5892799"/>
          </a:xfrm>
          <a:prstGeom prst="rect">
            <a:avLst/>
          </a:prstGeom>
          <a:effectLst/>
        </p:spPr>
        <p:txBody>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1600"/>
            </a:lvl1pPr>
          </a:lstStyle>
          <a:p>
            <a:r>
              <a:rPr lang="fr-FR" dirty="0"/>
              <a:t>Glissez une image ici ou cliquez sur l’icône au centre</a:t>
            </a:r>
          </a:p>
        </p:txBody>
      </p:sp>
      <p:sp>
        <p:nvSpPr>
          <p:cNvPr id="13" name="Titre 1"/>
          <p:cNvSpPr>
            <a:spLocks noGrp="1"/>
          </p:cNvSpPr>
          <p:nvPr>
            <p:ph type="ctrTitle" hasCustomPrompt="1"/>
          </p:nvPr>
        </p:nvSpPr>
        <p:spPr>
          <a:xfrm>
            <a:off x="5587053" y="1277103"/>
            <a:ext cx="5791584" cy="2038821"/>
          </a:xfrm>
          <a:prstGeom prst="rect">
            <a:avLst/>
          </a:prstGeom>
        </p:spPr>
        <p:txBody>
          <a:bodyPr anchor="b" anchorCtr="0">
            <a:normAutofit/>
          </a:bodyPr>
          <a:lstStyle>
            <a:lvl1pPr algn="l">
              <a:lnSpc>
                <a:spcPts val="4800"/>
              </a:lnSpc>
              <a:defRPr sz="4000" b="1" cap="all" baseline="0">
                <a:solidFill>
                  <a:srgbClr val="02E002"/>
                </a:solidFill>
                <a:latin typeface="Arial"/>
                <a:cs typeface="Arial"/>
              </a:defRPr>
            </a:lvl1pPr>
          </a:lstStyle>
          <a:p>
            <a:r>
              <a:rPr lang="fr-FR" dirty="0"/>
              <a:t>Cliquez et modifiez le titre </a:t>
            </a:r>
          </a:p>
        </p:txBody>
      </p:sp>
      <p:sp>
        <p:nvSpPr>
          <p:cNvPr id="14" name="Sous-titre 2"/>
          <p:cNvSpPr>
            <a:spLocks noGrp="1"/>
          </p:cNvSpPr>
          <p:nvPr>
            <p:ph type="subTitle" idx="1"/>
          </p:nvPr>
        </p:nvSpPr>
        <p:spPr>
          <a:xfrm>
            <a:off x="5587053" y="3424032"/>
            <a:ext cx="5791584" cy="1752600"/>
          </a:xfrm>
          <a:prstGeom prst="rect">
            <a:avLst/>
          </a:prstGeom>
        </p:spPr>
        <p:txBody>
          <a:bodyPr anchor="t" anchorCtr="0"/>
          <a:lstStyle>
            <a:lvl1pPr marL="0" indent="0" algn="l">
              <a:lnSpc>
                <a:spcPts val="3467"/>
              </a:lnSpc>
              <a:buNone/>
              <a:defRPr sz="2133" b="0" i="0" cap="none" baseline="0">
                <a:solidFill>
                  <a:srgbClr val="02E002"/>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dirty="0"/>
              <a:t>Cliquez pour modifier le style des sous-titres du masque</a:t>
            </a:r>
          </a:p>
        </p:txBody>
      </p:sp>
      <p:sp>
        <p:nvSpPr>
          <p:cNvPr id="16" name="Rectangle 15"/>
          <p:cNvSpPr/>
          <p:nvPr userDrawn="1"/>
        </p:nvSpPr>
        <p:spPr>
          <a:xfrm>
            <a:off x="11780781" y="2161880"/>
            <a:ext cx="533985" cy="2765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endParaRPr>
          </a:p>
        </p:txBody>
      </p:sp>
      <p:pic>
        <p:nvPicPr>
          <p:cNvPr id="18" name="Image 17"/>
          <p:cNvPicPr>
            <a:picLocks noChangeAspect="1"/>
          </p:cNvPicPr>
          <p:nvPr userDrawn="1"/>
        </p:nvPicPr>
        <p:blipFill rotWithShape="1">
          <a:blip r:embed="rId2" cstate="email">
            <a:extLst>
              <a:ext uri="{28A0092B-C50C-407E-A947-70E740481C1C}">
                <a14:useLocalDpi xmlns:a14="http://schemas.microsoft.com/office/drawing/2010/main"/>
              </a:ext>
            </a:extLst>
          </a:blip>
          <a:srcRect l="207" t="77196" r="207" b="9150"/>
          <a:stretch/>
        </p:blipFill>
        <p:spPr>
          <a:xfrm>
            <a:off x="1059272" y="6365529"/>
            <a:ext cx="3589867" cy="492472"/>
          </a:xfrm>
          <a:prstGeom prst="rect">
            <a:avLst/>
          </a:prstGeom>
        </p:spPr>
      </p:pic>
      <p:pic>
        <p:nvPicPr>
          <p:cNvPr id="10" name="Imag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249660" y="5468016"/>
            <a:ext cx="2264165" cy="616281"/>
          </a:xfrm>
          <a:prstGeom prst="rect">
            <a:avLst/>
          </a:prstGeom>
        </p:spPr>
      </p:pic>
    </p:spTree>
    <p:extLst>
      <p:ext uri="{BB962C8B-B14F-4D97-AF65-F5344CB8AC3E}">
        <p14:creationId xmlns:p14="http://schemas.microsoft.com/office/powerpoint/2010/main" val="27425720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hapitre A rose">
    <p:spTree>
      <p:nvGrpSpPr>
        <p:cNvPr id="1" name=""/>
        <p:cNvGrpSpPr/>
        <p:nvPr/>
      </p:nvGrpSpPr>
      <p:grpSpPr>
        <a:xfrm>
          <a:off x="0" y="0"/>
          <a:ext cx="0" cy="0"/>
          <a:chOff x="0" y="0"/>
          <a:chExt cx="0" cy="0"/>
        </a:xfrm>
      </p:grpSpPr>
      <p:sp>
        <p:nvSpPr>
          <p:cNvPr id="7" name="Rectangle 6"/>
          <p:cNvSpPr/>
          <p:nvPr userDrawn="1"/>
        </p:nvSpPr>
        <p:spPr>
          <a:xfrm>
            <a:off x="0" y="1"/>
            <a:ext cx="12263120" cy="6858000"/>
          </a:xfrm>
          <a:prstGeom prst="rect">
            <a:avLst/>
          </a:prstGeom>
          <a:solidFill>
            <a:srgbClr val="FF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dirty="0">
                <a:solidFill>
                  <a:prstClr val="white"/>
                </a:solidFill>
              </a:rPr>
              <a:t>v</a:t>
            </a:r>
          </a:p>
        </p:txBody>
      </p:sp>
      <p:sp>
        <p:nvSpPr>
          <p:cNvPr id="10" name="Rectangle 9"/>
          <p:cNvSpPr/>
          <p:nvPr userDrawn="1"/>
        </p:nvSpPr>
        <p:spPr>
          <a:xfrm>
            <a:off x="0" y="482601"/>
            <a:ext cx="11805920" cy="5892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endParaRPr>
          </a:p>
        </p:txBody>
      </p:sp>
      <p:sp>
        <p:nvSpPr>
          <p:cNvPr id="11" name="Espace réservé pour une image  10"/>
          <p:cNvSpPr>
            <a:spLocks noGrp="1"/>
          </p:cNvSpPr>
          <p:nvPr>
            <p:ph type="pic" sz="quarter" idx="10" hasCustomPrompt="1"/>
          </p:nvPr>
        </p:nvSpPr>
        <p:spPr>
          <a:xfrm>
            <a:off x="0" y="472730"/>
            <a:ext cx="5159771" cy="5892799"/>
          </a:xfrm>
          <a:prstGeom prst="rect">
            <a:avLst/>
          </a:prstGeom>
        </p:spPr>
        <p:txBody>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1600"/>
            </a:lvl1pPr>
          </a:lstStyle>
          <a:p>
            <a:r>
              <a:rPr lang="fr-FR" dirty="0"/>
              <a:t>Glissez une image ici ou cliquez sur l’icône au centre</a:t>
            </a:r>
          </a:p>
        </p:txBody>
      </p:sp>
      <p:sp>
        <p:nvSpPr>
          <p:cNvPr id="13" name="Titre 1"/>
          <p:cNvSpPr>
            <a:spLocks noGrp="1"/>
          </p:cNvSpPr>
          <p:nvPr>
            <p:ph type="ctrTitle" hasCustomPrompt="1"/>
          </p:nvPr>
        </p:nvSpPr>
        <p:spPr>
          <a:xfrm>
            <a:off x="5587053" y="1277103"/>
            <a:ext cx="5791584" cy="2038821"/>
          </a:xfrm>
          <a:prstGeom prst="rect">
            <a:avLst/>
          </a:prstGeom>
        </p:spPr>
        <p:txBody>
          <a:bodyPr anchor="b" anchorCtr="0">
            <a:normAutofit/>
          </a:bodyPr>
          <a:lstStyle>
            <a:lvl1pPr algn="l">
              <a:lnSpc>
                <a:spcPts val="4800"/>
              </a:lnSpc>
              <a:defRPr sz="4000" b="1" cap="all" baseline="0">
                <a:solidFill>
                  <a:srgbClr val="FF00FF"/>
                </a:solidFill>
                <a:latin typeface="Arial"/>
                <a:cs typeface="Arial"/>
              </a:defRPr>
            </a:lvl1pPr>
          </a:lstStyle>
          <a:p>
            <a:r>
              <a:rPr lang="fr-FR" dirty="0"/>
              <a:t>Cliquez et modifiez le titre </a:t>
            </a:r>
          </a:p>
        </p:txBody>
      </p:sp>
      <p:sp>
        <p:nvSpPr>
          <p:cNvPr id="14" name="Sous-titre 2"/>
          <p:cNvSpPr>
            <a:spLocks noGrp="1"/>
          </p:cNvSpPr>
          <p:nvPr>
            <p:ph type="subTitle" idx="1"/>
          </p:nvPr>
        </p:nvSpPr>
        <p:spPr>
          <a:xfrm>
            <a:off x="5587053" y="3424032"/>
            <a:ext cx="5791584" cy="1752600"/>
          </a:xfrm>
          <a:prstGeom prst="rect">
            <a:avLst/>
          </a:prstGeom>
        </p:spPr>
        <p:txBody>
          <a:bodyPr anchor="t" anchorCtr="0"/>
          <a:lstStyle>
            <a:lvl1pPr marL="0" indent="0" algn="l">
              <a:lnSpc>
                <a:spcPts val="3467"/>
              </a:lnSpc>
              <a:buNone/>
              <a:defRPr sz="2133" b="0" i="0" cap="none" baseline="0">
                <a:solidFill>
                  <a:srgbClr val="FF00FF"/>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dirty="0"/>
              <a:t>Cliquez pour modifier le style des sous-titres du masque</a:t>
            </a:r>
          </a:p>
        </p:txBody>
      </p:sp>
      <p:sp>
        <p:nvSpPr>
          <p:cNvPr id="16" name="Rectangle 15"/>
          <p:cNvSpPr/>
          <p:nvPr userDrawn="1"/>
        </p:nvSpPr>
        <p:spPr>
          <a:xfrm>
            <a:off x="11805920" y="2164565"/>
            <a:ext cx="479213" cy="2738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endParaRPr>
          </a:p>
        </p:txBody>
      </p:sp>
      <p:pic>
        <p:nvPicPr>
          <p:cNvPr id="17" name="Image 16"/>
          <p:cNvPicPr>
            <a:picLocks noChangeAspect="1"/>
          </p:cNvPicPr>
          <p:nvPr userDrawn="1"/>
        </p:nvPicPr>
        <p:blipFill rotWithShape="1">
          <a:blip r:embed="rId2" cstate="email">
            <a:extLst>
              <a:ext uri="{28A0092B-C50C-407E-A947-70E740481C1C}">
                <a14:useLocalDpi xmlns:a14="http://schemas.microsoft.com/office/drawing/2010/main"/>
              </a:ext>
            </a:extLst>
          </a:blip>
          <a:srcRect l="207" t="77196" r="207" b="9150"/>
          <a:stretch/>
        </p:blipFill>
        <p:spPr>
          <a:xfrm>
            <a:off x="1059272" y="6365529"/>
            <a:ext cx="3589867" cy="492472"/>
          </a:xfrm>
          <a:prstGeom prst="rect">
            <a:avLst/>
          </a:prstGeom>
        </p:spPr>
      </p:pic>
      <p:pic>
        <p:nvPicPr>
          <p:cNvPr id="12" name="Imag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250864" y="5476021"/>
            <a:ext cx="2254689" cy="613703"/>
          </a:xfrm>
          <a:prstGeom prst="rect">
            <a:avLst/>
          </a:prstGeom>
        </p:spPr>
      </p:pic>
    </p:spTree>
    <p:extLst>
      <p:ext uri="{BB962C8B-B14F-4D97-AF65-F5344CB8AC3E}">
        <p14:creationId xmlns:p14="http://schemas.microsoft.com/office/powerpoint/2010/main" val="350355356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hapitre A ciel">
    <p:spTree>
      <p:nvGrpSpPr>
        <p:cNvPr id="1" name=""/>
        <p:cNvGrpSpPr/>
        <p:nvPr/>
      </p:nvGrpSpPr>
      <p:grpSpPr>
        <a:xfrm>
          <a:off x="0" y="0"/>
          <a:ext cx="0" cy="0"/>
          <a:chOff x="0" y="0"/>
          <a:chExt cx="0" cy="0"/>
        </a:xfrm>
      </p:grpSpPr>
      <p:sp>
        <p:nvSpPr>
          <p:cNvPr id="7" name="Rectangle 6"/>
          <p:cNvSpPr/>
          <p:nvPr userDrawn="1"/>
        </p:nvSpPr>
        <p:spPr>
          <a:xfrm>
            <a:off x="0" y="1"/>
            <a:ext cx="12263120" cy="6858000"/>
          </a:xfrm>
          <a:prstGeom prst="rect">
            <a:avLst/>
          </a:prstGeom>
          <a:solidFill>
            <a:srgbClr val="00FD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dirty="0">
                <a:solidFill>
                  <a:prstClr val="white"/>
                </a:solidFill>
              </a:rPr>
              <a:t>v</a:t>
            </a:r>
          </a:p>
        </p:txBody>
      </p:sp>
      <p:sp>
        <p:nvSpPr>
          <p:cNvPr id="8" name="Rectangle 7"/>
          <p:cNvSpPr/>
          <p:nvPr userDrawn="1"/>
        </p:nvSpPr>
        <p:spPr>
          <a:xfrm>
            <a:off x="0" y="482601"/>
            <a:ext cx="11805920" cy="5892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endParaRPr>
          </a:p>
        </p:txBody>
      </p:sp>
      <p:sp>
        <p:nvSpPr>
          <p:cNvPr id="9" name="Espace réservé pour une image  10"/>
          <p:cNvSpPr>
            <a:spLocks noGrp="1"/>
          </p:cNvSpPr>
          <p:nvPr>
            <p:ph type="pic" sz="quarter" idx="10" hasCustomPrompt="1"/>
          </p:nvPr>
        </p:nvSpPr>
        <p:spPr>
          <a:xfrm>
            <a:off x="0" y="472730"/>
            <a:ext cx="5159771" cy="5892799"/>
          </a:xfrm>
          <a:prstGeom prst="rect">
            <a:avLst/>
          </a:prstGeom>
        </p:spPr>
        <p:txBody>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1600"/>
            </a:lvl1pPr>
          </a:lstStyle>
          <a:p>
            <a:r>
              <a:rPr lang="fr-FR" dirty="0"/>
              <a:t>Glissez une image ici ou cliquez sur l’icône au centre</a:t>
            </a:r>
          </a:p>
        </p:txBody>
      </p:sp>
      <p:sp>
        <p:nvSpPr>
          <p:cNvPr id="13" name="Titre 1"/>
          <p:cNvSpPr>
            <a:spLocks noGrp="1"/>
          </p:cNvSpPr>
          <p:nvPr>
            <p:ph type="ctrTitle" hasCustomPrompt="1"/>
          </p:nvPr>
        </p:nvSpPr>
        <p:spPr>
          <a:xfrm>
            <a:off x="5587053" y="1277103"/>
            <a:ext cx="5791584" cy="2038821"/>
          </a:xfrm>
          <a:prstGeom prst="rect">
            <a:avLst/>
          </a:prstGeom>
        </p:spPr>
        <p:txBody>
          <a:bodyPr anchor="b" anchorCtr="0">
            <a:normAutofit/>
          </a:bodyPr>
          <a:lstStyle>
            <a:lvl1pPr algn="l">
              <a:lnSpc>
                <a:spcPts val="4800"/>
              </a:lnSpc>
              <a:defRPr sz="4000" b="1" cap="all" baseline="0">
                <a:solidFill>
                  <a:srgbClr val="00FDFF"/>
                </a:solidFill>
                <a:latin typeface="Arial"/>
                <a:cs typeface="Arial"/>
              </a:defRPr>
            </a:lvl1pPr>
          </a:lstStyle>
          <a:p>
            <a:r>
              <a:rPr lang="fr-FR" dirty="0"/>
              <a:t>Cliquez et modifiez le titre </a:t>
            </a:r>
          </a:p>
        </p:txBody>
      </p:sp>
      <p:sp>
        <p:nvSpPr>
          <p:cNvPr id="14" name="Sous-titre 2"/>
          <p:cNvSpPr>
            <a:spLocks noGrp="1"/>
          </p:cNvSpPr>
          <p:nvPr>
            <p:ph type="subTitle" idx="1"/>
          </p:nvPr>
        </p:nvSpPr>
        <p:spPr>
          <a:xfrm>
            <a:off x="5587053" y="3424032"/>
            <a:ext cx="5791584" cy="1752600"/>
          </a:xfrm>
          <a:prstGeom prst="rect">
            <a:avLst/>
          </a:prstGeom>
        </p:spPr>
        <p:txBody>
          <a:bodyPr anchor="t" anchorCtr="0"/>
          <a:lstStyle>
            <a:lvl1pPr marL="0" indent="0" algn="l">
              <a:lnSpc>
                <a:spcPts val="3467"/>
              </a:lnSpc>
              <a:buNone/>
              <a:defRPr sz="2133" b="0" i="0" cap="none" baseline="0">
                <a:solidFill>
                  <a:srgbClr val="00FDFF"/>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dirty="0"/>
              <a:t>Cliquez pour modifier le style des sous-titres du masque</a:t>
            </a:r>
          </a:p>
        </p:txBody>
      </p:sp>
      <p:sp>
        <p:nvSpPr>
          <p:cNvPr id="16" name="Rectangle 15"/>
          <p:cNvSpPr/>
          <p:nvPr userDrawn="1"/>
        </p:nvSpPr>
        <p:spPr>
          <a:xfrm>
            <a:off x="11805920" y="2164565"/>
            <a:ext cx="479213" cy="2738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endParaRPr>
          </a:p>
        </p:txBody>
      </p:sp>
      <p:pic>
        <p:nvPicPr>
          <p:cNvPr id="17" name="Image 16"/>
          <p:cNvPicPr>
            <a:picLocks noChangeAspect="1"/>
          </p:cNvPicPr>
          <p:nvPr userDrawn="1"/>
        </p:nvPicPr>
        <p:blipFill rotWithShape="1">
          <a:blip r:embed="rId2" cstate="email">
            <a:extLst>
              <a:ext uri="{28A0092B-C50C-407E-A947-70E740481C1C}">
                <a14:useLocalDpi xmlns:a14="http://schemas.microsoft.com/office/drawing/2010/main"/>
              </a:ext>
            </a:extLst>
          </a:blip>
          <a:srcRect l="207" t="77196" r="207" b="9150"/>
          <a:stretch/>
        </p:blipFill>
        <p:spPr>
          <a:xfrm>
            <a:off x="1059272" y="6365529"/>
            <a:ext cx="3589867" cy="492472"/>
          </a:xfrm>
          <a:prstGeom prst="rect">
            <a:avLst/>
          </a:prstGeom>
        </p:spPr>
      </p:pic>
      <p:pic>
        <p:nvPicPr>
          <p:cNvPr id="10" name="Imag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253562" y="5479436"/>
            <a:ext cx="2251991" cy="612968"/>
          </a:xfrm>
          <a:prstGeom prst="rect">
            <a:avLst/>
          </a:prstGeom>
        </p:spPr>
      </p:pic>
    </p:spTree>
    <p:extLst>
      <p:ext uri="{BB962C8B-B14F-4D97-AF65-F5344CB8AC3E}">
        <p14:creationId xmlns:p14="http://schemas.microsoft.com/office/powerpoint/2010/main" val="11065988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hapitre B bleu">
    <p:spTree>
      <p:nvGrpSpPr>
        <p:cNvPr id="1" name=""/>
        <p:cNvGrpSpPr/>
        <p:nvPr/>
      </p:nvGrpSpPr>
      <p:grpSpPr>
        <a:xfrm>
          <a:off x="0" y="0"/>
          <a:ext cx="0" cy="0"/>
          <a:chOff x="0" y="0"/>
          <a:chExt cx="0" cy="0"/>
        </a:xfrm>
      </p:grpSpPr>
      <p:sp>
        <p:nvSpPr>
          <p:cNvPr id="12" name="Espace réservé pour une image  10"/>
          <p:cNvSpPr>
            <a:spLocks noGrp="1"/>
          </p:cNvSpPr>
          <p:nvPr>
            <p:ph type="pic" sz="quarter" idx="10" hasCustomPrompt="1"/>
          </p:nvPr>
        </p:nvSpPr>
        <p:spPr>
          <a:xfrm>
            <a:off x="667265" y="1134871"/>
            <a:ext cx="10933480" cy="4634981"/>
          </a:xfrm>
          <a:prstGeom prst="rect">
            <a:avLst/>
          </a:prstGeom>
        </p:spPr>
        <p:txBody>
          <a:bodyPr/>
          <a:lstStyle>
            <a:lvl1pPr marL="0" indent="0">
              <a:buNone/>
              <a:defRPr sz="1600"/>
            </a:lvl1pPr>
          </a:lstStyle>
          <a:p>
            <a:r>
              <a:rPr lang="fr-FR" dirty="0"/>
              <a:t>Glissez une image ici ou cliquez sur l’icône au centre</a:t>
            </a:r>
          </a:p>
        </p:txBody>
      </p:sp>
      <p:sp>
        <p:nvSpPr>
          <p:cNvPr id="10" name="Titre 1"/>
          <p:cNvSpPr>
            <a:spLocks noGrp="1"/>
          </p:cNvSpPr>
          <p:nvPr>
            <p:ph type="ctrTitle" hasCustomPrompt="1"/>
          </p:nvPr>
        </p:nvSpPr>
        <p:spPr>
          <a:xfrm>
            <a:off x="2854793" y="4426021"/>
            <a:ext cx="9278904" cy="728945"/>
          </a:xfrm>
          <a:prstGeom prst="rect">
            <a:avLst/>
          </a:prstGeom>
        </p:spPr>
        <p:txBody>
          <a:bodyPr anchor="b" anchorCtr="0">
            <a:normAutofit/>
          </a:bodyPr>
          <a:lstStyle>
            <a:lvl1pPr algn="l">
              <a:lnSpc>
                <a:spcPts val="4800"/>
              </a:lnSpc>
              <a:defRPr sz="4000" b="1" cap="all" baseline="0">
                <a:solidFill>
                  <a:srgbClr val="0A00FF"/>
                </a:solidFill>
                <a:latin typeface="Arial"/>
                <a:cs typeface="Arial"/>
              </a:defRPr>
            </a:lvl1pPr>
          </a:lstStyle>
          <a:p>
            <a:r>
              <a:rPr lang="fr-FR" dirty="0"/>
              <a:t>Cliquez et modifiez le titre </a:t>
            </a:r>
          </a:p>
        </p:txBody>
      </p:sp>
      <p:sp>
        <p:nvSpPr>
          <p:cNvPr id="11" name="Sous-titre 2"/>
          <p:cNvSpPr>
            <a:spLocks noGrp="1"/>
          </p:cNvSpPr>
          <p:nvPr>
            <p:ph type="subTitle" idx="1"/>
          </p:nvPr>
        </p:nvSpPr>
        <p:spPr>
          <a:xfrm>
            <a:off x="2854794" y="5154965"/>
            <a:ext cx="8352500" cy="999672"/>
          </a:xfrm>
          <a:prstGeom prst="rect">
            <a:avLst/>
          </a:prstGeom>
        </p:spPr>
        <p:txBody>
          <a:bodyPr anchor="t" anchorCtr="0"/>
          <a:lstStyle>
            <a:lvl1pPr marL="0" indent="0" algn="l">
              <a:lnSpc>
                <a:spcPts val="3467"/>
              </a:lnSpc>
              <a:buNone/>
              <a:defRPr sz="2133" b="0" i="0" cap="none" baseline="0">
                <a:solidFill>
                  <a:srgbClr val="0A00FF"/>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dirty="0"/>
              <a:t>Cliquez pour modifier le style des sous-titres du masque</a:t>
            </a:r>
          </a:p>
        </p:txBody>
      </p:sp>
      <p:sp>
        <p:nvSpPr>
          <p:cNvPr id="16" name="Rectangle 15"/>
          <p:cNvSpPr/>
          <p:nvPr userDrawn="1"/>
        </p:nvSpPr>
        <p:spPr>
          <a:xfrm>
            <a:off x="11805920" y="2164565"/>
            <a:ext cx="479213" cy="2738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endParaRPr>
          </a:p>
        </p:txBody>
      </p:sp>
      <p:grpSp>
        <p:nvGrpSpPr>
          <p:cNvPr id="3" name="Grouper 2"/>
          <p:cNvGrpSpPr/>
          <p:nvPr userDrawn="1"/>
        </p:nvGrpSpPr>
        <p:grpSpPr>
          <a:xfrm>
            <a:off x="1" y="4403016"/>
            <a:ext cx="2371561" cy="2453928"/>
            <a:chOff x="0" y="3314700"/>
            <a:chExt cx="1778671" cy="1840446"/>
          </a:xfrm>
        </p:grpSpPr>
        <p:pic>
          <p:nvPicPr>
            <p:cNvPr id="5" name="Image 4"/>
            <p:cNvPicPr>
              <a:picLocks noChangeAspect="1"/>
            </p:cNvPicPr>
            <p:nvPr userDrawn="1"/>
          </p:nvPicPr>
          <p:blipFill rotWithShape="1">
            <a:blip r:embed="rId2" cstate="email">
              <a:extLst>
                <a:ext uri="{28A0092B-C50C-407E-A947-70E740481C1C}">
                  <a14:useLocalDpi xmlns:a14="http://schemas.microsoft.com/office/drawing/2010/main"/>
                </a:ext>
              </a:extLst>
            </a:blip>
            <a:srcRect l="5485" r="1"/>
            <a:stretch/>
          </p:blipFill>
          <p:spPr>
            <a:xfrm>
              <a:off x="0" y="3314700"/>
              <a:ext cx="1778671" cy="1840446"/>
            </a:xfrm>
            <a:prstGeom prst="rect">
              <a:avLst/>
            </a:prstGeom>
          </p:spPr>
        </p:pic>
        <p:pic>
          <p:nvPicPr>
            <p:cNvPr id="17" name="Image 1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06713" y="3661557"/>
              <a:ext cx="571958" cy="1422870"/>
            </a:xfrm>
            <a:prstGeom prst="rect">
              <a:avLst/>
            </a:prstGeom>
          </p:spPr>
        </p:pic>
      </p:grpSp>
      <p:grpSp>
        <p:nvGrpSpPr>
          <p:cNvPr id="4" name="Groupe 3">
            <a:extLst>
              <a:ext uri="{FF2B5EF4-FFF2-40B4-BE49-F238E27FC236}">
                <a16:creationId xmlns:a16="http://schemas.microsoft.com/office/drawing/2014/main" id="{302BF0E4-8902-D746-90FC-3C5DE95FAF40}"/>
              </a:ext>
            </a:extLst>
          </p:cNvPr>
          <p:cNvGrpSpPr/>
          <p:nvPr userDrawn="1"/>
        </p:nvGrpSpPr>
        <p:grpSpPr>
          <a:xfrm>
            <a:off x="6789531" y="-7667"/>
            <a:ext cx="1827419" cy="1627913"/>
            <a:chOff x="5092148" y="-5751"/>
            <a:chExt cx="1370564" cy="1220935"/>
          </a:xfrm>
        </p:grpSpPr>
        <p:pic>
          <p:nvPicPr>
            <p:cNvPr id="18" name="Image 1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3500000">
              <a:off x="5457223" y="-8284"/>
              <a:ext cx="490785" cy="1220935"/>
            </a:xfrm>
            <a:prstGeom prst="rect">
              <a:avLst/>
            </a:prstGeom>
          </p:spPr>
        </p:pic>
        <p:pic>
          <p:nvPicPr>
            <p:cNvPr id="19" name="Image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8900000">
              <a:off x="5971927" y="-5751"/>
              <a:ext cx="490785" cy="1220935"/>
            </a:xfrm>
            <a:prstGeom prst="rect">
              <a:avLst/>
            </a:prstGeom>
          </p:spPr>
        </p:pic>
      </p:grpSp>
      <p:pic>
        <p:nvPicPr>
          <p:cNvPr id="20" name="Image 19"/>
          <p:cNvPicPr>
            <a:picLocks noChangeAspect="1"/>
          </p:cNvPicPr>
          <p:nvPr userDrawn="1"/>
        </p:nvPicPr>
        <p:blipFill rotWithShape="1">
          <a:blip r:embed="rId2" cstate="email">
            <a:extLst>
              <a:ext uri="{28A0092B-C50C-407E-A947-70E740481C1C}">
                <a14:useLocalDpi xmlns:a14="http://schemas.microsoft.com/office/drawing/2010/main"/>
              </a:ext>
            </a:extLst>
          </a:blip>
          <a:srcRect l="5485" r="70952"/>
          <a:stretch/>
        </p:blipFill>
        <p:spPr>
          <a:xfrm>
            <a:off x="11600746" y="3315924"/>
            <a:ext cx="591255" cy="2453928"/>
          </a:xfrm>
          <a:prstGeom prst="rect">
            <a:avLst/>
          </a:prstGeom>
        </p:spPr>
      </p:pic>
      <p:pic>
        <p:nvPicPr>
          <p:cNvPr id="14" name="Image 1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091364" y="6028892"/>
            <a:ext cx="1805009" cy="491304"/>
          </a:xfrm>
          <a:prstGeom prst="rect">
            <a:avLst/>
          </a:prstGeom>
        </p:spPr>
      </p:pic>
    </p:spTree>
    <p:extLst>
      <p:ext uri="{BB962C8B-B14F-4D97-AF65-F5344CB8AC3E}">
        <p14:creationId xmlns:p14="http://schemas.microsoft.com/office/powerpoint/2010/main" val="379866814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hapitre B vert">
    <p:spTree>
      <p:nvGrpSpPr>
        <p:cNvPr id="1" name=""/>
        <p:cNvGrpSpPr/>
        <p:nvPr/>
      </p:nvGrpSpPr>
      <p:grpSpPr>
        <a:xfrm>
          <a:off x="0" y="0"/>
          <a:ext cx="0" cy="0"/>
          <a:chOff x="0" y="0"/>
          <a:chExt cx="0" cy="0"/>
        </a:xfrm>
      </p:grpSpPr>
      <p:sp>
        <p:nvSpPr>
          <p:cNvPr id="32" name="Espace réservé pour une image  10"/>
          <p:cNvSpPr>
            <a:spLocks noGrp="1"/>
          </p:cNvSpPr>
          <p:nvPr>
            <p:ph type="pic" sz="quarter" idx="10" hasCustomPrompt="1"/>
          </p:nvPr>
        </p:nvSpPr>
        <p:spPr>
          <a:xfrm>
            <a:off x="690120" y="1134871"/>
            <a:ext cx="10933480" cy="4634981"/>
          </a:xfrm>
          <a:prstGeom prst="rect">
            <a:avLst/>
          </a:prstGeom>
        </p:spPr>
        <p:txBody>
          <a:bodyPr/>
          <a:lstStyle>
            <a:lvl1pPr marL="0" indent="0">
              <a:buNone/>
              <a:defRPr sz="1600"/>
            </a:lvl1pPr>
          </a:lstStyle>
          <a:p>
            <a:r>
              <a:rPr lang="fr-FR" dirty="0"/>
              <a:t>Glissez une image ici ou cliquez sur l’icône au centre</a:t>
            </a:r>
          </a:p>
        </p:txBody>
      </p:sp>
      <p:grpSp>
        <p:nvGrpSpPr>
          <p:cNvPr id="2" name="Grouper 1"/>
          <p:cNvGrpSpPr/>
          <p:nvPr userDrawn="1"/>
        </p:nvGrpSpPr>
        <p:grpSpPr>
          <a:xfrm>
            <a:off x="6839128" y="24713"/>
            <a:ext cx="1759227" cy="1567543"/>
            <a:chOff x="4823107" y="20314"/>
            <a:chExt cx="1319420" cy="1175657"/>
          </a:xfrm>
        </p:grpSpPr>
        <p:pic>
          <p:nvPicPr>
            <p:cNvPr id="19" name="Image 1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3500000">
              <a:off x="5174644" y="17169"/>
              <a:ext cx="472584" cy="1175657"/>
            </a:xfrm>
            <a:prstGeom prst="rect">
              <a:avLst/>
            </a:prstGeom>
          </p:spPr>
        </p:pic>
        <p:pic>
          <p:nvPicPr>
            <p:cNvPr id="20" name="Imag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8900000">
              <a:off x="5669943" y="20314"/>
              <a:ext cx="472584" cy="1175657"/>
            </a:xfrm>
            <a:prstGeom prst="rect">
              <a:avLst/>
            </a:prstGeom>
          </p:spPr>
        </p:pic>
      </p:grpSp>
      <p:pic>
        <p:nvPicPr>
          <p:cNvPr id="6" name="Image 5"/>
          <p:cNvPicPr>
            <a:picLocks noChangeAspect="1"/>
          </p:cNvPicPr>
          <p:nvPr userDrawn="1"/>
        </p:nvPicPr>
        <p:blipFill rotWithShape="1">
          <a:blip r:embed="rId3" cstate="email">
            <a:extLst>
              <a:ext uri="{28A0092B-C50C-407E-A947-70E740481C1C}">
                <a14:useLocalDpi xmlns:a14="http://schemas.microsoft.com/office/drawing/2010/main"/>
              </a:ext>
            </a:extLst>
          </a:blip>
          <a:srcRect l="10904"/>
          <a:stretch/>
        </p:blipFill>
        <p:spPr>
          <a:xfrm>
            <a:off x="17045" y="4335558"/>
            <a:ext cx="2371561" cy="2514561"/>
          </a:xfrm>
          <a:prstGeom prst="rect">
            <a:avLst/>
          </a:prstGeom>
        </p:spPr>
      </p:pic>
      <p:pic>
        <p:nvPicPr>
          <p:cNvPr id="21" name="Image 20"/>
          <p:cNvPicPr>
            <a:picLocks noChangeAspect="1"/>
          </p:cNvPicPr>
          <p:nvPr userDrawn="1"/>
        </p:nvPicPr>
        <p:blipFill rotWithShape="1">
          <a:blip r:embed="rId3" cstate="email">
            <a:extLst>
              <a:ext uri="{28A0092B-C50C-407E-A947-70E740481C1C}">
                <a14:useLocalDpi xmlns:a14="http://schemas.microsoft.com/office/drawing/2010/main"/>
              </a:ext>
            </a:extLst>
          </a:blip>
          <a:srcRect l="10904" r="66181"/>
          <a:stretch/>
        </p:blipFill>
        <p:spPr>
          <a:xfrm>
            <a:off x="11623601" y="3215504"/>
            <a:ext cx="577945" cy="2382568"/>
          </a:xfrm>
          <a:prstGeom prst="rect">
            <a:avLst/>
          </a:prstGeom>
        </p:spPr>
      </p:pic>
      <p:sp>
        <p:nvSpPr>
          <p:cNvPr id="30" name="Titre 1"/>
          <p:cNvSpPr>
            <a:spLocks noGrp="1"/>
          </p:cNvSpPr>
          <p:nvPr>
            <p:ph type="ctrTitle" hasCustomPrompt="1"/>
          </p:nvPr>
        </p:nvSpPr>
        <p:spPr>
          <a:xfrm>
            <a:off x="2854794" y="4426021"/>
            <a:ext cx="8352500" cy="728945"/>
          </a:xfrm>
          <a:prstGeom prst="rect">
            <a:avLst/>
          </a:prstGeom>
        </p:spPr>
        <p:txBody>
          <a:bodyPr anchor="b" anchorCtr="0">
            <a:normAutofit/>
          </a:bodyPr>
          <a:lstStyle>
            <a:lvl1pPr algn="l">
              <a:lnSpc>
                <a:spcPts val="4800"/>
              </a:lnSpc>
              <a:defRPr sz="4000" b="1" cap="all" baseline="0">
                <a:solidFill>
                  <a:srgbClr val="14FF11"/>
                </a:solidFill>
                <a:latin typeface="Arial"/>
                <a:cs typeface="Arial"/>
              </a:defRPr>
            </a:lvl1pPr>
          </a:lstStyle>
          <a:p>
            <a:r>
              <a:rPr lang="fr-FR" dirty="0"/>
              <a:t>Cliquez et modifiez le titre </a:t>
            </a:r>
          </a:p>
        </p:txBody>
      </p:sp>
      <p:sp>
        <p:nvSpPr>
          <p:cNvPr id="31" name="Sous-titre 2"/>
          <p:cNvSpPr>
            <a:spLocks noGrp="1"/>
          </p:cNvSpPr>
          <p:nvPr>
            <p:ph type="subTitle" idx="1"/>
          </p:nvPr>
        </p:nvSpPr>
        <p:spPr>
          <a:xfrm>
            <a:off x="2854794" y="5154966"/>
            <a:ext cx="8352500" cy="614887"/>
          </a:xfrm>
          <a:prstGeom prst="rect">
            <a:avLst/>
          </a:prstGeom>
        </p:spPr>
        <p:txBody>
          <a:bodyPr anchor="t" anchorCtr="0"/>
          <a:lstStyle>
            <a:lvl1pPr marL="0" indent="0" algn="l">
              <a:lnSpc>
                <a:spcPts val="3467"/>
              </a:lnSpc>
              <a:buNone/>
              <a:defRPr sz="2133" b="0" i="0" cap="none" baseline="0">
                <a:solidFill>
                  <a:srgbClr val="14FF11"/>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dirty="0"/>
              <a:t>Cliquez pour modifier le style des sous-titres du masque</a:t>
            </a:r>
          </a:p>
        </p:txBody>
      </p:sp>
      <p:pic>
        <p:nvPicPr>
          <p:cNvPr id="13" name="Image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091363" y="6032916"/>
            <a:ext cx="1790231" cy="487281"/>
          </a:xfrm>
          <a:prstGeom prst="rect">
            <a:avLst/>
          </a:prstGeom>
        </p:spPr>
      </p:pic>
    </p:spTree>
    <p:extLst>
      <p:ext uri="{BB962C8B-B14F-4D97-AF65-F5344CB8AC3E}">
        <p14:creationId xmlns:p14="http://schemas.microsoft.com/office/powerpoint/2010/main" val="18052182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hapitre B rose">
    <p:spTree>
      <p:nvGrpSpPr>
        <p:cNvPr id="1" name=""/>
        <p:cNvGrpSpPr/>
        <p:nvPr/>
      </p:nvGrpSpPr>
      <p:grpSpPr>
        <a:xfrm>
          <a:off x="0" y="0"/>
          <a:ext cx="0" cy="0"/>
          <a:chOff x="0" y="0"/>
          <a:chExt cx="0" cy="0"/>
        </a:xfrm>
      </p:grpSpPr>
      <p:pic>
        <p:nvPicPr>
          <p:cNvPr id="3" name="Image 2"/>
          <p:cNvPicPr>
            <a:picLocks noChangeAspect="1"/>
          </p:cNvPicPr>
          <p:nvPr userDrawn="1"/>
        </p:nvPicPr>
        <p:blipFill rotWithShape="1">
          <a:blip r:embed="rId2" cstate="email">
            <a:extLst>
              <a:ext uri="{28A0092B-C50C-407E-A947-70E740481C1C}">
                <a14:useLocalDpi xmlns:a14="http://schemas.microsoft.com/office/drawing/2010/main"/>
              </a:ext>
            </a:extLst>
          </a:blip>
          <a:srcRect l="5231" b="-1118"/>
          <a:stretch/>
        </p:blipFill>
        <p:spPr>
          <a:xfrm>
            <a:off x="1" y="4500940"/>
            <a:ext cx="2361217" cy="2380065"/>
          </a:xfrm>
          <a:prstGeom prst="rect">
            <a:avLst/>
          </a:prstGeom>
        </p:spPr>
      </p:pic>
      <p:grpSp>
        <p:nvGrpSpPr>
          <p:cNvPr id="2" name="Groupe 1">
            <a:extLst>
              <a:ext uri="{FF2B5EF4-FFF2-40B4-BE49-F238E27FC236}">
                <a16:creationId xmlns:a16="http://schemas.microsoft.com/office/drawing/2014/main" id="{D1AE0540-BE57-EF47-9E1A-3CD0F1BE293A}"/>
              </a:ext>
            </a:extLst>
          </p:cNvPr>
          <p:cNvGrpSpPr/>
          <p:nvPr userDrawn="1"/>
        </p:nvGrpSpPr>
        <p:grpSpPr>
          <a:xfrm>
            <a:off x="6845999" y="20074"/>
            <a:ext cx="1748485" cy="1559255"/>
            <a:chOff x="5134499" y="15055"/>
            <a:chExt cx="1311364" cy="1169441"/>
          </a:xfrm>
        </p:grpSpPr>
        <p:pic>
          <p:nvPicPr>
            <p:cNvPr id="18" name="Image 1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3500000">
              <a:off x="5484177" y="16342"/>
              <a:ext cx="470085" cy="1169441"/>
            </a:xfrm>
            <a:prstGeom prst="rect">
              <a:avLst/>
            </a:prstGeom>
          </p:spPr>
        </p:pic>
        <p:pic>
          <p:nvPicPr>
            <p:cNvPr id="19" name="Image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8900000">
              <a:off x="5975778" y="15055"/>
              <a:ext cx="470085" cy="1169441"/>
            </a:xfrm>
            <a:prstGeom prst="rect">
              <a:avLst/>
            </a:prstGeom>
          </p:spPr>
        </p:pic>
      </p:grpSp>
      <p:pic>
        <p:nvPicPr>
          <p:cNvPr id="21" name="Image 20"/>
          <p:cNvPicPr>
            <a:picLocks noChangeAspect="1"/>
          </p:cNvPicPr>
          <p:nvPr userDrawn="1"/>
        </p:nvPicPr>
        <p:blipFill rotWithShape="1">
          <a:blip r:embed="rId2" cstate="email">
            <a:extLst>
              <a:ext uri="{28A0092B-C50C-407E-A947-70E740481C1C}">
                <a14:useLocalDpi xmlns:a14="http://schemas.microsoft.com/office/drawing/2010/main"/>
              </a:ext>
            </a:extLst>
          </a:blip>
          <a:srcRect l="5231" r="70639"/>
          <a:stretch/>
        </p:blipFill>
        <p:spPr>
          <a:xfrm>
            <a:off x="11593263" y="3347749"/>
            <a:ext cx="598739" cy="2344084"/>
          </a:xfrm>
          <a:prstGeom prst="rect">
            <a:avLst/>
          </a:prstGeom>
        </p:spPr>
      </p:pic>
      <p:sp>
        <p:nvSpPr>
          <p:cNvPr id="24" name="Espace réservé pour une image  10">
            <a:extLst>
              <a:ext uri="{FF2B5EF4-FFF2-40B4-BE49-F238E27FC236}">
                <a16:creationId xmlns:a16="http://schemas.microsoft.com/office/drawing/2014/main" id="{13645EB8-C856-5C44-A43C-9303978696CA}"/>
              </a:ext>
            </a:extLst>
          </p:cNvPr>
          <p:cNvSpPr>
            <a:spLocks noGrp="1"/>
          </p:cNvSpPr>
          <p:nvPr userDrawn="1">
            <p:ph type="pic" sz="quarter" idx="10" hasCustomPrompt="1"/>
          </p:nvPr>
        </p:nvSpPr>
        <p:spPr>
          <a:xfrm>
            <a:off x="667265" y="1134871"/>
            <a:ext cx="10933480" cy="4634981"/>
          </a:xfrm>
          <a:prstGeom prst="rect">
            <a:avLst/>
          </a:prstGeom>
        </p:spPr>
        <p:txBody>
          <a:bodyPr/>
          <a:lstStyle>
            <a:lvl1pPr marL="0" indent="0">
              <a:buNone/>
              <a:defRPr sz="1600"/>
            </a:lvl1pPr>
          </a:lstStyle>
          <a:p>
            <a:r>
              <a:rPr lang="fr-FR" dirty="0"/>
              <a:t>Glissez une image ici ou cliquez sur l’icône au centre</a:t>
            </a:r>
          </a:p>
        </p:txBody>
      </p:sp>
      <p:sp>
        <p:nvSpPr>
          <p:cNvPr id="16" name="Titre 1"/>
          <p:cNvSpPr>
            <a:spLocks noGrp="1"/>
          </p:cNvSpPr>
          <p:nvPr userDrawn="1">
            <p:ph type="ctrTitle" hasCustomPrompt="1"/>
          </p:nvPr>
        </p:nvSpPr>
        <p:spPr>
          <a:xfrm>
            <a:off x="2846556" y="4419600"/>
            <a:ext cx="9278904" cy="728945"/>
          </a:xfrm>
          <a:prstGeom prst="rect">
            <a:avLst/>
          </a:prstGeom>
        </p:spPr>
        <p:txBody>
          <a:bodyPr anchor="b" anchorCtr="0">
            <a:normAutofit/>
          </a:bodyPr>
          <a:lstStyle>
            <a:lvl1pPr algn="l">
              <a:lnSpc>
                <a:spcPts val="4800"/>
              </a:lnSpc>
              <a:defRPr sz="4000" b="1" cap="all" baseline="0">
                <a:solidFill>
                  <a:srgbClr val="FF00FF"/>
                </a:solidFill>
                <a:latin typeface="Arial"/>
                <a:cs typeface="Arial"/>
              </a:defRPr>
            </a:lvl1pPr>
          </a:lstStyle>
          <a:p>
            <a:r>
              <a:rPr lang="fr-FR" dirty="0"/>
              <a:t>Cliquez et modifiez le titre </a:t>
            </a:r>
          </a:p>
        </p:txBody>
      </p:sp>
      <p:sp>
        <p:nvSpPr>
          <p:cNvPr id="20" name="Sous-titre 2"/>
          <p:cNvSpPr>
            <a:spLocks noGrp="1"/>
          </p:cNvSpPr>
          <p:nvPr userDrawn="1">
            <p:ph type="subTitle" idx="1"/>
          </p:nvPr>
        </p:nvSpPr>
        <p:spPr>
          <a:xfrm>
            <a:off x="2854794" y="5154965"/>
            <a:ext cx="8352500" cy="999672"/>
          </a:xfrm>
          <a:prstGeom prst="rect">
            <a:avLst/>
          </a:prstGeom>
        </p:spPr>
        <p:txBody>
          <a:bodyPr anchor="t" anchorCtr="0"/>
          <a:lstStyle>
            <a:lvl1pPr marL="0" indent="0" algn="l">
              <a:lnSpc>
                <a:spcPts val="3467"/>
              </a:lnSpc>
              <a:buNone/>
              <a:defRPr sz="2133" b="0" i="0" cap="none" baseline="0">
                <a:solidFill>
                  <a:srgbClr val="FF00FF"/>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dirty="0"/>
              <a:t>Cliquez pour modifier le style des sous-titres du masque</a:t>
            </a:r>
          </a:p>
        </p:txBody>
      </p:sp>
      <p:pic>
        <p:nvPicPr>
          <p:cNvPr id="22" name="Image 2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083126" y="6026481"/>
            <a:ext cx="1813865" cy="493715"/>
          </a:xfrm>
          <a:prstGeom prst="rect">
            <a:avLst/>
          </a:prstGeom>
        </p:spPr>
      </p:pic>
    </p:spTree>
    <p:extLst>
      <p:ext uri="{BB962C8B-B14F-4D97-AF65-F5344CB8AC3E}">
        <p14:creationId xmlns:p14="http://schemas.microsoft.com/office/powerpoint/2010/main" val="306396290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hapitre B ciel">
    <p:spTree>
      <p:nvGrpSpPr>
        <p:cNvPr id="1" name=""/>
        <p:cNvGrpSpPr/>
        <p:nvPr/>
      </p:nvGrpSpPr>
      <p:grpSpPr>
        <a:xfrm>
          <a:off x="0" y="0"/>
          <a:ext cx="0" cy="0"/>
          <a:chOff x="0" y="0"/>
          <a:chExt cx="0" cy="0"/>
        </a:xfrm>
      </p:grpSpPr>
      <p:pic>
        <p:nvPicPr>
          <p:cNvPr id="3" name="Image 2"/>
          <p:cNvPicPr>
            <a:picLocks noChangeAspect="1"/>
          </p:cNvPicPr>
          <p:nvPr userDrawn="1"/>
        </p:nvPicPr>
        <p:blipFill rotWithShape="1">
          <a:blip r:embed="rId2" cstate="email">
            <a:extLst>
              <a:ext uri="{28A0092B-C50C-407E-A947-70E740481C1C}">
                <a14:useLocalDpi xmlns:a14="http://schemas.microsoft.com/office/drawing/2010/main"/>
              </a:ext>
            </a:extLst>
          </a:blip>
          <a:srcRect l="5650"/>
          <a:stretch/>
        </p:blipFill>
        <p:spPr>
          <a:xfrm>
            <a:off x="-7593" y="4455534"/>
            <a:ext cx="2391637" cy="2394613"/>
          </a:xfrm>
          <a:prstGeom prst="rect">
            <a:avLst/>
          </a:prstGeom>
        </p:spPr>
      </p:pic>
      <p:grpSp>
        <p:nvGrpSpPr>
          <p:cNvPr id="2" name="Grouper 1"/>
          <p:cNvGrpSpPr/>
          <p:nvPr userDrawn="1"/>
        </p:nvGrpSpPr>
        <p:grpSpPr>
          <a:xfrm>
            <a:off x="6804813" y="6316"/>
            <a:ext cx="1789329" cy="1591041"/>
            <a:chOff x="4810569" y="17092"/>
            <a:chExt cx="1341997" cy="1193281"/>
          </a:xfrm>
        </p:grpSpPr>
        <p:pic>
          <p:nvPicPr>
            <p:cNvPr id="5" name="Imag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3500000">
              <a:off x="5167375" y="17093"/>
              <a:ext cx="479669" cy="1193281"/>
            </a:xfrm>
            <a:prstGeom prst="rect">
              <a:avLst/>
            </a:prstGeom>
          </p:spPr>
        </p:pic>
        <p:pic>
          <p:nvPicPr>
            <p:cNvPr id="17" name="Image 1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8900000">
              <a:off x="5672897" y="17092"/>
              <a:ext cx="479669" cy="1193281"/>
            </a:xfrm>
            <a:prstGeom prst="rect">
              <a:avLst/>
            </a:prstGeom>
          </p:spPr>
        </p:pic>
      </p:grpSp>
      <p:pic>
        <p:nvPicPr>
          <p:cNvPr id="18" name="Image 17"/>
          <p:cNvPicPr>
            <a:picLocks noChangeAspect="1"/>
          </p:cNvPicPr>
          <p:nvPr userDrawn="1"/>
        </p:nvPicPr>
        <p:blipFill rotWithShape="1">
          <a:blip r:embed="rId2" cstate="email">
            <a:extLst>
              <a:ext uri="{28A0092B-C50C-407E-A947-70E740481C1C}">
                <a14:useLocalDpi xmlns:a14="http://schemas.microsoft.com/office/drawing/2010/main"/>
              </a:ext>
            </a:extLst>
          </a:blip>
          <a:srcRect l="5650" r="69984"/>
          <a:stretch/>
        </p:blipFill>
        <p:spPr>
          <a:xfrm>
            <a:off x="11600746" y="3370831"/>
            <a:ext cx="591255" cy="2292208"/>
          </a:xfrm>
          <a:prstGeom prst="rect">
            <a:avLst/>
          </a:prstGeom>
        </p:spPr>
      </p:pic>
      <p:sp>
        <p:nvSpPr>
          <p:cNvPr id="21" name="Espace réservé pour une image  10"/>
          <p:cNvSpPr>
            <a:spLocks noGrp="1"/>
          </p:cNvSpPr>
          <p:nvPr>
            <p:ph type="pic" sz="quarter" idx="10" hasCustomPrompt="1"/>
          </p:nvPr>
        </p:nvSpPr>
        <p:spPr>
          <a:xfrm>
            <a:off x="667265" y="1134871"/>
            <a:ext cx="10933480" cy="4634981"/>
          </a:xfrm>
          <a:prstGeom prst="rect">
            <a:avLst/>
          </a:prstGeom>
        </p:spPr>
        <p:txBody>
          <a:bodyPr/>
          <a:lstStyle>
            <a:lvl1pPr marL="0" indent="0">
              <a:buNone/>
              <a:defRPr sz="1600"/>
            </a:lvl1pPr>
          </a:lstStyle>
          <a:p>
            <a:r>
              <a:rPr lang="fr-FR" dirty="0"/>
              <a:t>Glissez une image ici ou cliquez sur l’icône au centre</a:t>
            </a:r>
          </a:p>
        </p:txBody>
      </p:sp>
      <p:sp>
        <p:nvSpPr>
          <p:cNvPr id="22" name="Titre 1"/>
          <p:cNvSpPr>
            <a:spLocks noGrp="1"/>
          </p:cNvSpPr>
          <p:nvPr>
            <p:ph type="ctrTitle" hasCustomPrompt="1"/>
          </p:nvPr>
        </p:nvSpPr>
        <p:spPr>
          <a:xfrm>
            <a:off x="2843395" y="4426021"/>
            <a:ext cx="9278904" cy="728945"/>
          </a:xfrm>
          <a:prstGeom prst="rect">
            <a:avLst/>
          </a:prstGeom>
        </p:spPr>
        <p:txBody>
          <a:bodyPr anchor="b" anchorCtr="0">
            <a:normAutofit/>
          </a:bodyPr>
          <a:lstStyle>
            <a:lvl1pPr algn="l">
              <a:lnSpc>
                <a:spcPts val="4800"/>
              </a:lnSpc>
              <a:defRPr sz="4000" b="1" cap="all" baseline="0">
                <a:solidFill>
                  <a:srgbClr val="00FDFF"/>
                </a:solidFill>
                <a:latin typeface="Arial"/>
                <a:cs typeface="Arial"/>
              </a:defRPr>
            </a:lvl1pPr>
          </a:lstStyle>
          <a:p>
            <a:r>
              <a:rPr lang="fr-FR" dirty="0"/>
              <a:t>Cliquez et modifiez le titre </a:t>
            </a:r>
          </a:p>
        </p:txBody>
      </p:sp>
      <p:sp>
        <p:nvSpPr>
          <p:cNvPr id="23" name="Sous-titre 2"/>
          <p:cNvSpPr>
            <a:spLocks noGrp="1"/>
          </p:cNvSpPr>
          <p:nvPr>
            <p:ph type="subTitle" idx="1"/>
          </p:nvPr>
        </p:nvSpPr>
        <p:spPr>
          <a:xfrm>
            <a:off x="2854794" y="5154965"/>
            <a:ext cx="8352500" cy="999672"/>
          </a:xfrm>
          <a:prstGeom prst="rect">
            <a:avLst/>
          </a:prstGeom>
        </p:spPr>
        <p:txBody>
          <a:bodyPr anchor="t" anchorCtr="0"/>
          <a:lstStyle>
            <a:lvl1pPr marL="0" indent="0" algn="l">
              <a:lnSpc>
                <a:spcPts val="3467"/>
              </a:lnSpc>
              <a:buNone/>
              <a:defRPr sz="2133" b="0" i="0" cap="none" baseline="0">
                <a:solidFill>
                  <a:srgbClr val="00FDFF"/>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dirty="0"/>
              <a:t>Cliquez pour modifier le style des sous-titres du masque</a:t>
            </a:r>
          </a:p>
        </p:txBody>
      </p:sp>
      <p:pic>
        <p:nvPicPr>
          <p:cNvPr id="12" name="Image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081299" y="6025983"/>
            <a:ext cx="1815693" cy="494212"/>
          </a:xfrm>
          <a:prstGeom prst="rect">
            <a:avLst/>
          </a:prstGeom>
        </p:spPr>
      </p:pic>
    </p:spTree>
    <p:extLst>
      <p:ext uri="{BB962C8B-B14F-4D97-AF65-F5344CB8AC3E}">
        <p14:creationId xmlns:p14="http://schemas.microsoft.com/office/powerpoint/2010/main" val="1705679130"/>
      </p:ext>
    </p:extLst>
  </p:cSld>
  <p:clrMapOvr>
    <a:masterClrMapping/>
  </p:clrMapOvr>
  <p:extLst>
    <p:ext uri="{DCECCB84-F9BA-43D5-87BE-67443E8EF086}">
      <p15:sldGuideLst xmlns:p15="http://schemas.microsoft.com/office/powerpoint/2012/main">
        <p15:guide id="1" orient="horz" pos="2731">
          <p15:clr>
            <a:srgbClr val="FBAE40"/>
          </p15:clr>
        </p15:guide>
        <p15:guide id="2" pos="317">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hapitre C bleu">
    <p:spTree>
      <p:nvGrpSpPr>
        <p:cNvPr id="1" name=""/>
        <p:cNvGrpSpPr/>
        <p:nvPr/>
      </p:nvGrpSpPr>
      <p:grpSpPr>
        <a:xfrm>
          <a:off x="0" y="0"/>
          <a:ext cx="0" cy="0"/>
          <a:chOff x="0" y="0"/>
          <a:chExt cx="0" cy="0"/>
        </a:xfrm>
      </p:grpSpPr>
      <p:sp>
        <p:nvSpPr>
          <p:cNvPr id="12" name="Espace réservé pour une image  10"/>
          <p:cNvSpPr>
            <a:spLocks noGrp="1"/>
          </p:cNvSpPr>
          <p:nvPr>
            <p:ph type="pic" sz="quarter" idx="10" hasCustomPrompt="1"/>
          </p:nvPr>
        </p:nvSpPr>
        <p:spPr>
          <a:xfrm>
            <a:off x="0" y="0"/>
            <a:ext cx="5329037" cy="6858000"/>
          </a:xfrm>
          <a:prstGeom prst="rect">
            <a:avLst/>
          </a:prstGeom>
        </p:spPr>
        <p:txBody>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1600"/>
            </a:lvl1pPr>
          </a:lstStyle>
          <a:p>
            <a:r>
              <a:rPr lang="fr-FR" dirty="0"/>
              <a:t>Glissez une image ici ou cliquez sur l’icône au centre</a:t>
            </a:r>
          </a:p>
        </p:txBody>
      </p:sp>
      <p:sp>
        <p:nvSpPr>
          <p:cNvPr id="3" name="Rectangle 2"/>
          <p:cNvSpPr/>
          <p:nvPr userDrawn="1"/>
        </p:nvSpPr>
        <p:spPr>
          <a:xfrm>
            <a:off x="5329037" y="0"/>
            <a:ext cx="6964563" cy="6858000"/>
          </a:xfrm>
          <a:prstGeom prst="rect">
            <a:avLst/>
          </a:prstGeom>
          <a:solidFill>
            <a:srgbClr val="0A00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noFill/>
            </a:endParaRPr>
          </a:p>
        </p:txBody>
      </p:sp>
      <p:sp>
        <p:nvSpPr>
          <p:cNvPr id="16" name="Titre 1"/>
          <p:cNvSpPr>
            <a:spLocks noGrp="1"/>
          </p:cNvSpPr>
          <p:nvPr>
            <p:ph type="ctrTitle" hasCustomPrompt="1"/>
          </p:nvPr>
        </p:nvSpPr>
        <p:spPr>
          <a:xfrm>
            <a:off x="5596268" y="2011007"/>
            <a:ext cx="6130129" cy="2038821"/>
          </a:xfrm>
          <a:prstGeom prst="rect">
            <a:avLst/>
          </a:prstGeom>
        </p:spPr>
        <p:txBody>
          <a:bodyPr anchor="b" anchorCtr="0">
            <a:normAutofit/>
          </a:bodyPr>
          <a:lstStyle>
            <a:lvl1pPr algn="l">
              <a:lnSpc>
                <a:spcPts val="4800"/>
              </a:lnSpc>
              <a:defRPr sz="4000" b="1" cap="all" baseline="0">
                <a:solidFill>
                  <a:schemeClr val="bg1"/>
                </a:solidFill>
                <a:latin typeface="Arial"/>
                <a:cs typeface="Arial"/>
              </a:defRPr>
            </a:lvl1pPr>
          </a:lstStyle>
          <a:p>
            <a:r>
              <a:rPr lang="fr-FR" dirty="0"/>
              <a:t>Cliquez et modifiez le titre </a:t>
            </a:r>
          </a:p>
        </p:txBody>
      </p:sp>
      <p:sp>
        <p:nvSpPr>
          <p:cNvPr id="17" name="Sous-titre 2"/>
          <p:cNvSpPr>
            <a:spLocks noGrp="1"/>
          </p:cNvSpPr>
          <p:nvPr>
            <p:ph type="subTitle" idx="1"/>
          </p:nvPr>
        </p:nvSpPr>
        <p:spPr>
          <a:xfrm>
            <a:off x="5746255" y="4332649"/>
            <a:ext cx="6130128" cy="1752600"/>
          </a:xfrm>
          <a:prstGeom prst="rect">
            <a:avLst/>
          </a:prstGeom>
        </p:spPr>
        <p:txBody>
          <a:bodyPr anchor="t" anchorCtr="0"/>
          <a:lstStyle>
            <a:lvl1pPr marL="0" indent="0" algn="l">
              <a:lnSpc>
                <a:spcPts val="3467"/>
              </a:lnSpc>
              <a:buNone/>
              <a:defRPr sz="2133" b="0" i="0" cap="none" baseline="0">
                <a:solidFill>
                  <a:schemeClr val="bg1"/>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dirty="0"/>
              <a:t>Cliquez pour modifier le style des sous-titres du masque</a:t>
            </a:r>
          </a:p>
        </p:txBody>
      </p:sp>
      <p:pic>
        <p:nvPicPr>
          <p:cNvPr id="2" name="Imag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36224" y="3375499"/>
            <a:ext cx="3482501" cy="3482501"/>
          </a:xfrm>
          <a:prstGeom prst="rect">
            <a:avLst/>
          </a:prstGeom>
        </p:spPr>
      </p:pic>
      <p:pic>
        <p:nvPicPr>
          <p:cNvPr id="9" name="Imag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29037" y="175925"/>
            <a:ext cx="2612904" cy="1552260"/>
          </a:xfrm>
          <a:prstGeom prst="rect">
            <a:avLst/>
          </a:prstGeom>
        </p:spPr>
      </p:pic>
    </p:spTree>
    <p:extLst>
      <p:ext uri="{BB962C8B-B14F-4D97-AF65-F5344CB8AC3E}">
        <p14:creationId xmlns:p14="http://schemas.microsoft.com/office/powerpoint/2010/main" val="15781624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hapitre C vert">
    <p:spTree>
      <p:nvGrpSpPr>
        <p:cNvPr id="1" name=""/>
        <p:cNvGrpSpPr/>
        <p:nvPr/>
      </p:nvGrpSpPr>
      <p:grpSpPr>
        <a:xfrm>
          <a:off x="0" y="0"/>
          <a:ext cx="0" cy="0"/>
          <a:chOff x="0" y="0"/>
          <a:chExt cx="0" cy="0"/>
        </a:xfrm>
      </p:grpSpPr>
      <p:sp>
        <p:nvSpPr>
          <p:cNvPr id="12" name="Espace réservé pour une image  10"/>
          <p:cNvSpPr>
            <a:spLocks noGrp="1"/>
          </p:cNvSpPr>
          <p:nvPr>
            <p:ph type="pic" sz="quarter" idx="10" hasCustomPrompt="1"/>
          </p:nvPr>
        </p:nvSpPr>
        <p:spPr>
          <a:xfrm>
            <a:off x="0" y="0"/>
            <a:ext cx="5329037" cy="6858000"/>
          </a:xfrm>
          <a:prstGeom prst="rect">
            <a:avLst/>
          </a:prstGeom>
        </p:spPr>
        <p:txBody>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1600"/>
            </a:lvl1pPr>
          </a:lstStyle>
          <a:p>
            <a:r>
              <a:rPr lang="fr-FR" dirty="0"/>
              <a:t>Glissez une image ici ou cliquez sur l’icône au centre</a:t>
            </a:r>
          </a:p>
        </p:txBody>
      </p:sp>
      <p:sp>
        <p:nvSpPr>
          <p:cNvPr id="3" name="Rectangle 2"/>
          <p:cNvSpPr/>
          <p:nvPr userDrawn="1"/>
        </p:nvSpPr>
        <p:spPr>
          <a:xfrm>
            <a:off x="5329037" y="0"/>
            <a:ext cx="6964563" cy="6858000"/>
          </a:xfrm>
          <a:prstGeom prst="rect">
            <a:avLst/>
          </a:prstGeom>
          <a:solidFill>
            <a:srgbClr val="14FF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dirty="0">
                <a:noFill/>
              </a:rPr>
              <a:t>i</a:t>
            </a:r>
          </a:p>
        </p:txBody>
      </p:sp>
      <p:sp>
        <p:nvSpPr>
          <p:cNvPr id="16" name="Titre 1"/>
          <p:cNvSpPr>
            <a:spLocks noGrp="1"/>
          </p:cNvSpPr>
          <p:nvPr>
            <p:ph type="ctrTitle" hasCustomPrompt="1"/>
          </p:nvPr>
        </p:nvSpPr>
        <p:spPr>
          <a:xfrm>
            <a:off x="5587053" y="1268471"/>
            <a:ext cx="6130129" cy="2038821"/>
          </a:xfrm>
          <a:prstGeom prst="rect">
            <a:avLst/>
          </a:prstGeom>
        </p:spPr>
        <p:txBody>
          <a:bodyPr anchor="b" anchorCtr="0">
            <a:normAutofit/>
          </a:bodyPr>
          <a:lstStyle>
            <a:lvl1pPr algn="l">
              <a:lnSpc>
                <a:spcPts val="4800"/>
              </a:lnSpc>
              <a:defRPr sz="4000" b="1" cap="all" baseline="0">
                <a:solidFill>
                  <a:schemeClr val="bg1"/>
                </a:solidFill>
                <a:latin typeface="Arial"/>
                <a:cs typeface="Arial"/>
              </a:defRPr>
            </a:lvl1pPr>
          </a:lstStyle>
          <a:p>
            <a:r>
              <a:rPr lang="fr-FR" dirty="0"/>
              <a:t>Cliquez et modifiez le titre </a:t>
            </a:r>
          </a:p>
        </p:txBody>
      </p:sp>
      <p:sp>
        <p:nvSpPr>
          <p:cNvPr id="17" name="Sous-titre 2"/>
          <p:cNvSpPr>
            <a:spLocks noGrp="1"/>
          </p:cNvSpPr>
          <p:nvPr>
            <p:ph type="subTitle" idx="1"/>
          </p:nvPr>
        </p:nvSpPr>
        <p:spPr>
          <a:xfrm>
            <a:off x="5587053" y="3434192"/>
            <a:ext cx="6130128" cy="1752600"/>
          </a:xfrm>
          <a:prstGeom prst="rect">
            <a:avLst/>
          </a:prstGeom>
        </p:spPr>
        <p:txBody>
          <a:bodyPr anchor="t" anchorCtr="0"/>
          <a:lstStyle>
            <a:lvl1pPr marL="0" indent="0" algn="l">
              <a:lnSpc>
                <a:spcPts val="3467"/>
              </a:lnSpc>
              <a:buNone/>
              <a:defRPr sz="2133" b="0" i="0" cap="none" baseline="0">
                <a:solidFill>
                  <a:schemeClr val="bg1"/>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dirty="0"/>
              <a:t>Cliquez pour modifier le style des sous-titres du masque</a:t>
            </a:r>
          </a:p>
        </p:txBody>
      </p:sp>
      <p:pic>
        <p:nvPicPr>
          <p:cNvPr id="21" name="Imag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5329037" y="-2015976"/>
            <a:ext cx="3762355" cy="3762355"/>
          </a:xfrm>
          <a:prstGeom prst="rect">
            <a:avLst/>
          </a:prstGeom>
        </p:spPr>
      </p:pic>
      <p:pic>
        <p:nvPicPr>
          <p:cNvPr id="4" name="Imag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833914" y="3307293"/>
            <a:ext cx="3550708" cy="3550708"/>
          </a:xfrm>
          <a:prstGeom prst="rect">
            <a:avLst/>
          </a:prstGeom>
        </p:spPr>
      </p:pic>
      <p:pic>
        <p:nvPicPr>
          <p:cNvPr id="10" name="Image 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855448" y="5632930"/>
            <a:ext cx="2861733" cy="778933"/>
          </a:xfrm>
          <a:prstGeom prst="rect">
            <a:avLst/>
          </a:prstGeom>
        </p:spPr>
      </p:pic>
    </p:spTree>
    <p:extLst>
      <p:ext uri="{BB962C8B-B14F-4D97-AF65-F5344CB8AC3E}">
        <p14:creationId xmlns:p14="http://schemas.microsoft.com/office/powerpoint/2010/main" val="2717774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Grande photo rose">
    <p:bg>
      <p:bgPr>
        <a:solidFill>
          <a:srgbClr val="FFFFFF"/>
        </a:solidFill>
        <a:effectLst/>
      </p:bgPr>
    </p:bg>
    <p:spTree>
      <p:nvGrpSpPr>
        <p:cNvPr id="1" name=""/>
        <p:cNvGrpSpPr/>
        <p:nvPr/>
      </p:nvGrpSpPr>
      <p:grpSpPr>
        <a:xfrm>
          <a:off x="0" y="0"/>
          <a:ext cx="0" cy="0"/>
          <a:chOff x="0" y="0"/>
          <a:chExt cx="0" cy="0"/>
        </a:xfrm>
      </p:grpSpPr>
      <p:sp>
        <p:nvSpPr>
          <p:cNvPr id="2" name="Espace réservé pour une image  11"/>
          <p:cNvSpPr txBox="1">
            <a:spLocks noGrp="1"/>
          </p:cNvSpPr>
          <p:nvPr>
            <p:ph type="pic" sz="quarter" idx="4294967295"/>
          </p:nvPr>
        </p:nvSpPr>
        <p:spPr>
          <a:xfrm>
            <a:off x="792484" y="0"/>
            <a:ext cx="11399523" cy="5571064"/>
          </a:xfrm>
          <a:prstGeom prst="rect">
            <a:avLst/>
          </a:prstGeom>
          <a:noFill/>
          <a:ln>
            <a:noFill/>
          </a:ln>
        </p:spPr>
        <p:txBody>
          <a:bodyPr vert="horz" wrap="square" lIns="91440" tIns="45720" rIns="91440" bIns="45720" anchor="t" anchorCtr="0" compatLnSpc="1">
            <a:noAutofit/>
          </a:bodyPr>
          <a:lstStyle>
            <a:lvl1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1pPr>
            <a:lvl2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2pPr>
          </a:lstStyle>
          <a:p>
            <a:pPr lvl="0"/>
            <a:r>
              <a:rPr lang="fr-FR"/>
              <a:t>Image 16/9e</a:t>
            </a:r>
          </a:p>
          <a:p>
            <a:pPr lvl="0"/>
            <a:r>
              <a:rPr lang="fr-FR"/>
              <a:t>Glissez une image ici ou cliquez sur l’icône au centre</a:t>
            </a:r>
          </a:p>
        </p:txBody>
      </p:sp>
      <p:pic>
        <p:nvPicPr>
          <p:cNvPr id="3" name="Imag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3299" y="898499"/>
            <a:ext cx="1303687" cy="2996315"/>
          </a:xfrm>
          <a:prstGeom prst="rect">
            <a:avLst/>
          </a:prstGeom>
          <a:noFill/>
          <a:ln cap="flat">
            <a:noFill/>
          </a:ln>
          <a:effectLst>
            <a:outerShdw dist="22997" dir="5400000" algn="tl">
              <a:srgbClr val="000000">
                <a:alpha val="35000"/>
              </a:srgbClr>
            </a:outerShdw>
          </a:effectLst>
        </p:spPr>
      </p:pic>
      <p:pic>
        <p:nvPicPr>
          <p:cNvPr id="4" name="Imag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13" flipH="1">
            <a:off x="9102871" y="3936869"/>
            <a:ext cx="1483357" cy="3760177"/>
          </a:xfrm>
          <a:prstGeom prst="rect">
            <a:avLst/>
          </a:prstGeom>
          <a:noFill/>
          <a:ln cap="flat">
            <a:noFill/>
          </a:ln>
          <a:effectLst>
            <a:outerShdw dist="22997" dir="5400000" algn="tl">
              <a:srgbClr val="000000">
                <a:alpha val="35000"/>
              </a:srgbClr>
            </a:outerShdw>
          </a:effectLst>
        </p:spPr>
      </p:pic>
      <p:pic>
        <p:nvPicPr>
          <p:cNvPr id="5" name="Imag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2484" y="6049387"/>
            <a:ext cx="1813867" cy="493711"/>
          </a:xfrm>
          <a:prstGeom prst="rect">
            <a:avLst/>
          </a:prstGeom>
          <a:noFill/>
          <a:ln cap="flat">
            <a:noFill/>
          </a:ln>
          <a:effectLst>
            <a:outerShdw dist="22997" dir="5400000" algn="tl">
              <a:srgbClr val="000000">
                <a:alpha val="35000"/>
              </a:srgbClr>
            </a:outerShdw>
          </a:effectLst>
        </p:spPr>
      </p:pic>
    </p:spTree>
    <p:extLst>
      <p:ext uri="{BB962C8B-B14F-4D97-AF65-F5344CB8AC3E}">
        <p14:creationId xmlns:p14="http://schemas.microsoft.com/office/powerpoint/2010/main" val="297542655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hapitre C ciel">
    <p:spTree>
      <p:nvGrpSpPr>
        <p:cNvPr id="1" name=""/>
        <p:cNvGrpSpPr/>
        <p:nvPr/>
      </p:nvGrpSpPr>
      <p:grpSpPr>
        <a:xfrm>
          <a:off x="0" y="0"/>
          <a:ext cx="0" cy="0"/>
          <a:chOff x="0" y="0"/>
          <a:chExt cx="0" cy="0"/>
        </a:xfrm>
      </p:grpSpPr>
      <p:sp>
        <p:nvSpPr>
          <p:cNvPr id="12" name="Espace réservé pour une image  10"/>
          <p:cNvSpPr>
            <a:spLocks noGrp="1"/>
          </p:cNvSpPr>
          <p:nvPr>
            <p:ph type="pic" sz="quarter" idx="10" hasCustomPrompt="1"/>
          </p:nvPr>
        </p:nvSpPr>
        <p:spPr>
          <a:xfrm>
            <a:off x="0" y="0"/>
            <a:ext cx="5329037" cy="6858000"/>
          </a:xfrm>
          <a:prstGeom prst="rect">
            <a:avLst/>
          </a:prstGeom>
        </p:spPr>
        <p:txBody>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1600"/>
            </a:lvl1pPr>
          </a:lstStyle>
          <a:p>
            <a:r>
              <a:rPr lang="fr-FR" dirty="0"/>
              <a:t>Glissez une image ici ou cliquez sur l’icône au centre</a:t>
            </a:r>
          </a:p>
        </p:txBody>
      </p:sp>
      <p:sp>
        <p:nvSpPr>
          <p:cNvPr id="3" name="Rectangle 2"/>
          <p:cNvSpPr/>
          <p:nvPr userDrawn="1"/>
        </p:nvSpPr>
        <p:spPr>
          <a:xfrm>
            <a:off x="5329037" y="0"/>
            <a:ext cx="6964563" cy="6858000"/>
          </a:xfrm>
          <a:prstGeom prst="rect">
            <a:avLst/>
          </a:prstGeom>
          <a:solidFill>
            <a:srgbClr val="00F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noFill/>
            </a:endParaRPr>
          </a:p>
        </p:txBody>
      </p:sp>
      <p:pic>
        <p:nvPicPr>
          <p:cNvPr id="21" name="Imag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5329037" y="-1999371"/>
            <a:ext cx="3762355" cy="3762355"/>
          </a:xfrm>
          <a:prstGeom prst="rect">
            <a:avLst/>
          </a:prstGeom>
        </p:spPr>
      </p:pic>
      <p:pic>
        <p:nvPicPr>
          <p:cNvPr id="19" name="Image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846536" y="3375499"/>
            <a:ext cx="3482501" cy="3482501"/>
          </a:xfrm>
          <a:prstGeom prst="rect">
            <a:avLst/>
          </a:prstGeom>
        </p:spPr>
      </p:pic>
      <p:sp>
        <p:nvSpPr>
          <p:cNvPr id="10" name="Titre 1"/>
          <p:cNvSpPr>
            <a:spLocks noGrp="1"/>
          </p:cNvSpPr>
          <p:nvPr>
            <p:ph type="ctrTitle" hasCustomPrompt="1"/>
          </p:nvPr>
        </p:nvSpPr>
        <p:spPr>
          <a:xfrm>
            <a:off x="5587053" y="1268471"/>
            <a:ext cx="6130129" cy="2038821"/>
          </a:xfrm>
          <a:prstGeom prst="rect">
            <a:avLst/>
          </a:prstGeom>
        </p:spPr>
        <p:txBody>
          <a:bodyPr anchor="b" anchorCtr="0">
            <a:normAutofit/>
          </a:bodyPr>
          <a:lstStyle>
            <a:lvl1pPr algn="l">
              <a:lnSpc>
                <a:spcPts val="4800"/>
              </a:lnSpc>
              <a:defRPr sz="4000" b="1" cap="all" baseline="0">
                <a:solidFill>
                  <a:schemeClr val="bg1"/>
                </a:solidFill>
                <a:latin typeface="Arial"/>
                <a:cs typeface="Arial"/>
              </a:defRPr>
            </a:lvl1pPr>
          </a:lstStyle>
          <a:p>
            <a:r>
              <a:rPr lang="fr-FR" dirty="0"/>
              <a:t>Cliquez et modifiez le titre </a:t>
            </a:r>
          </a:p>
        </p:txBody>
      </p:sp>
      <p:sp>
        <p:nvSpPr>
          <p:cNvPr id="11" name="Sous-titre 2"/>
          <p:cNvSpPr>
            <a:spLocks noGrp="1"/>
          </p:cNvSpPr>
          <p:nvPr>
            <p:ph type="subTitle" idx="1"/>
          </p:nvPr>
        </p:nvSpPr>
        <p:spPr>
          <a:xfrm>
            <a:off x="5587053" y="3434192"/>
            <a:ext cx="6130128" cy="1752600"/>
          </a:xfrm>
          <a:prstGeom prst="rect">
            <a:avLst/>
          </a:prstGeom>
        </p:spPr>
        <p:txBody>
          <a:bodyPr anchor="t" anchorCtr="0"/>
          <a:lstStyle>
            <a:lvl1pPr marL="0" indent="0" algn="l">
              <a:lnSpc>
                <a:spcPts val="3467"/>
              </a:lnSpc>
              <a:buNone/>
              <a:defRPr sz="2133" b="0" i="0" cap="none" baseline="0">
                <a:solidFill>
                  <a:schemeClr val="bg1"/>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dirty="0"/>
              <a:t>Cliquez pour modifier le style des sous-titres du masque</a:t>
            </a:r>
          </a:p>
        </p:txBody>
      </p:sp>
      <p:pic>
        <p:nvPicPr>
          <p:cNvPr id="13" name="Image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855448" y="5632930"/>
            <a:ext cx="2861733" cy="778933"/>
          </a:xfrm>
          <a:prstGeom prst="rect">
            <a:avLst/>
          </a:prstGeom>
        </p:spPr>
      </p:pic>
    </p:spTree>
    <p:extLst>
      <p:ext uri="{BB962C8B-B14F-4D97-AF65-F5344CB8AC3E}">
        <p14:creationId xmlns:p14="http://schemas.microsoft.com/office/powerpoint/2010/main" val="126729289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Montage photo bleu">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rot="10800000">
            <a:off x="0" y="1"/>
            <a:ext cx="12192000" cy="6857999"/>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5" name="Espace réservé pour une image  11"/>
          <p:cNvSpPr>
            <a:spLocks noGrp="1"/>
          </p:cNvSpPr>
          <p:nvPr>
            <p:ph type="pic" sz="quarter" idx="13" hasCustomPrompt="1"/>
          </p:nvPr>
        </p:nvSpPr>
        <p:spPr>
          <a:xfrm>
            <a:off x="1948842" y="1219200"/>
            <a:ext cx="8294317" cy="4419600"/>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pic>
        <p:nvPicPr>
          <p:cNvPr id="6" name="Imag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3251079" y="4057218"/>
            <a:ext cx="1303683" cy="2996311"/>
          </a:xfrm>
          <a:prstGeom prst="rect">
            <a:avLst/>
          </a:prstGeom>
        </p:spPr>
      </p:pic>
      <p:pic>
        <p:nvPicPr>
          <p:cNvPr id="7" name="Imag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flipV="1">
            <a:off x="10175312" y="692647"/>
            <a:ext cx="1121589" cy="2911787"/>
          </a:xfrm>
          <a:prstGeom prst="rect">
            <a:avLst/>
          </a:prstGeom>
        </p:spPr>
      </p:pic>
      <p:pic>
        <p:nvPicPr>
          <p:cNvPr id="2" name="Image 1"/>
          <p:cNvPicPr>
            <a:picLocks noChangeAspect="1"/>
          </p:cNvPicPr>
          <p:nvPr userDrawn="1"/>
        </p:nvPicPr>
        <p:blipFill>
          <a:blip r:embed="rId3"/>
          <a:stretch>
            <a:fillRect/>
          </a:stretch>
        </p:blipFill>
        <p:spPr>
          <a:xfrm>
            <a:off x="1262345" y="650785"/>
            <a:ext cx="3309655" cy="1964267"/>
          </a:xfrm>
          <a:prstGeom prst="rect">
            <a:avLst/>
          </a:prstGeom>
        </p:spPr>
      </p:pic>
      <p:sp>
        <p:nvSpPr>
          <p:cNvPr id="8" name="Titre 1"/>
          <p:cNvSpPr>
            <a:spLocks noGrp="1"/>
          </p:cNvSpPr>
          <p:nvPr>
            <p:ph type="ctrTitle" hasCustomPrompt="1"/>
          </p:nvPr>
        </p:nvSpPr>
        <p:spPr>
          <a:xfrm>
            <a:off x="4571999" y="4252745"/>
            <a:ext cx="5671159" cy="1386055"/>
          </a:xfrm>
          <a:prstGeom prst="rect">
            <a:avLst/>
          </a:prstGeom>
        </p:spPr>
        <p:txBody>
          <a:bodyPr anchor="b" anchorCtr="0">
            <a:noAutofit/>
          </a:bodyPr>
          <a:lstStyle>
            <a:lvl1pPr algn="l">
              <a:lnSpc>
                <a:spcPts val="4800"/>
              </a:lnSpc>
              <a:defRPr sz="4000" b="1" cap="all" baseline="0">
                <a:solidFill>
                  <a:srgbClr val="0000FF"/>
                </a:solidFill>
                <a:latin typeface="Arial"/>
                <a:cs typeface="Arial"/>
              </a:defRPr>
            </a:lvl1pPr>
          </a:lstStyle>
          <a:p>
            <a:r>
              <a:rPr lang="fr-FR" dirty="0"/>
              <a:t>Cliquez et modifiez le titre </a:t>
            </a:r>
          </a:p>
        </p:txBody>
      </p:sp>
    </p:spTree>
    <p:extLst>
      <p:ext uri="{BB962C8B-B14F-4D97-AF65-F5344CB8AC3E}">
        <p14:creationId xmlns:p14="http://schemas.microsoft.com/office/powerpoint/2010/main" val="15691114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Montage photo vert">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rot="10800000">
            <a:off x="0" y="1"/>
            <a:ext cx="12192000" cy="6857999"/>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5" name="Espace réservé pour une image  11"/>
          <p:cNvSpPr>
            <a:spLocks noGrp="1"/>
          </p:cNvSpPr>
          <p:nvPr>
            <p:ph type="pic" sz="quarter" idx="13" hasCustomPrompt="1"/>
          </p:nvPr>
        </p:nvSpPr>
        <p:spPr>
          <a:xfrm>
            <a:off x="1948842" y="1219200"/>
            <a:ext cx="8294317" cy="4419600"/>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8" name="Titre 1"/>
          <p:cNvSpPr>
            <a:spLocks noGrp="1"/>
          </p:cNvSpPr>
          <p:nvPr>
            <p:ph type="ctrTitle" hasCustomPrompt="1"/>
          </p:nvPr>
        </p:nvSpPr>
        <p:spPr>
          <a:xfrm>
            <a:off x="4571999" y="4252745"/>
            <a:ext cx="5671159" cy="1386055"/>
          </a:xfrm>
          <a:prstGeom prst="rect">
            <a:avLst/>
          </a:prstGeom>
        </p:spPr>
        <p:txBody>
          <a:bodyPr anchor="b" anchorCtr="0">
            <a:noAutofit/>
          </a:bodyPr>
          <a:lstStyle>
            <a:lvl1pPr algn="l">
              <a:lnSpc>
                <a:spcPts val="4800"/>
              </a:lnSpc>
              <a:defRPr sz="4000" b="1" cap="all" baseline="0">
                <a:solidFill>
                  <a:srgbClr val="00E100"/>
                </a:solidFill>
                <a:latin typeface="Arial"/>
                <a:cs typeface="Arial"/>
              </a:defRPr>
            </a:lvl1pPr>
          </a:lstStyle>
          <a:p>
            <a:r>
              <a:rPr lang="fr-FR" dirty="0"/>
              <a:t>Cliquez et modifiez le titre </a:t>
            </a:r>
          </a:p>
        </p:txBody>
      </p:sp>
      <p:pic>
        <p:nvPicPr>
          <p:cNvPr id="3" name="Image 2"/>
          <p:cNvPicPr>
            <a:picLocks noChangeAspect="1"/>
          </p:cNvPicPr>
          <p:nvPr userDrawn="1"/>
        </p:nvPicPr>
        <p:blipFill>
          <a:blip r:embed="rId2"/>
          <a:stretch>
            <a:fillRect/>
          </a:stretch>
        </p:blipFill>
        <p:spPr>
          <a:xfrm>
            <a:off x="1262345" y="639549"/>
            <a:ext cx="3309657" cy="1964268"/>
          </a:xfrm>
          <a:prstGeom prst="rect">
            <a:avLst/>
          </a:prstGeom>
        </p:spPr>
      </p:pic>
      <p:pic>
        <p:nvPicPr>
          <p:cNvPr id="4" name="Imag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5400000">
            <a:off x="3251079" y="4057218"/>
            <a:ext cx="1303683" cy="2996311"/>
          </a:xfrm>
          <a:prstGeom prst="rect">
            <a:avLst/>
          </a:prstGeom>
        </p:spPr>
      </p:pic>
      <p:pic>
        <p:nvPicPr>
          <p:cNvPr id="10" name="Imag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6200000" flipV="1">
            <a:off x="10161581" y="713949"/>
            <a:ext cx="1149052" cy="2911787"/>
          </a:xfrm>
          <a:prstGeom prst="rect">
            <a:avLst/>
          </a:prstGeom>
        </p:spPr>
      </p:pic>
    </p:spTree>
    <p:extLst>
      <p:ext uri="{BB962C8B-B14F-4D97-AF65-F5344CB8AC3E}">
        <p14:creationId xmlns:p14="http://schemas.microsoft.com/office/powerpoint/2010/main" val="382429063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Montage photo rose">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rot="10800000">
            <a:off x="0" y="1"/>
            <a:ext cx="12192000" cy="6857999"/>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5" name="Espace réservé pour une image  11"/>
          <p:cNvSpPr>
            <a:spLocks noGrp="1"/>
          </p:cNvSpPr>
          <p:nvPr>
            <p:ph type="pic" sz="quarter" idx="13" hasCustomPrompt="1"/>
          </p:nvPr>
        </p:nvSpPr>
        <p:spPr>
          <a:xfrm>
            <a:off x="1948842" y="1219200"/>
            <a:ext cx="8294317" cy="4419600"/>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8" name="Titre 1"/>
          <p:cNvSpPr>
            <a:spLocks noGrp="1"/>
          </p:cNvSpPr>
          <p:nvPr>
            <p:ph type="ctrTitle" hasCustomPrompt="1"/>
          </p:nvPr>
        </p:nvSpPr>
        <p:spPr>
          <a:xfrm>
            <a:off x="4571999" y="4252745"/>
            <a:ext cx="5671159" cy="1386055"/>
          </a:xfrm>
          <a:prstGeom prst="rect">
            <a:avLst/>
          </a:prstGeom>
        </p:spPr>
        <p:txBody>
          <a:bodyPr anchor="b" anchorCtr="0">
            <a:noAutofit/>
          </a:bodyPr>
          <a:lstStyle>
            <a:lvl1pPr algn="l">
              <a:lnSpc>
                <a:spcPts val="4800"/>
              </a:lnSpc>
              <a:defRPr sz="4000" b="1" cap="all" baseline="0">
                <a:solidFill>
                  <a:srgbClr val="FF00FF"/>
                </a:solidFill>
                <a:latin typeface="Arial"/>
                <a:cs typeface="Arial"/>
              </a:defRPr>
            </a:lvl1pPr>
          </a:lstStyle>
          <a:p>
            <a:r>
              <a:rPr lang="fr-FR" dirty="0"/>
              <a:t>Cliquez et modifiez le titre </a:t>
            </a:r>
          </a:p>
        </p:txBody>
      </p:sp>
      <p:pic>
        <p:nvPicPr>
          <p:cNvPr id="2" name="Imag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3255878" y="4058269"/>
            <a:ext cx="1303685" cy="2996315"/>
          </a:xfrm>
          <a:prstGeom prst="rect">
            <a:avLst/>
          </a:prstGeom>
        </p:spPr>
      </p:pic>
      <p:pic>
        <p:nvPicPr>
          <p:cNvPr id="9" name="Imag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flipV="1">
            <a:off x="10175312" y="692646"/>
            <a:ext cx="1121592" cy="2911788"/>
          </a:xfrm>
          <a:prstGeom prst="rect">
            <a:avLst/>
          </a:prstGeom>
        </p:spPr>
      </p:pic>
      <p:pic>
        <p:nvPicPr>
          <p:cNvPr id="6" name="Imag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56111" y="646795"/>
            <a:ext cx="3315888" cy="1964269"/>
          </a:xfrm>
          <a:prstGeom prst="rect">
            <a:avLst/>
          </a:prstGeom>
        </p:spPr>
      </p:pic>
    </p:spTree>
    <p:extLst>
      <p:ext uri="{BB962C8B-B14F-4D97-AF65-F5344CB8AC3E}">
        <p14:creationId xmlns:p14="http://schemas.microsoft.com/office/powerpoint/2010/main" val="22365714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Montage photo jaune">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rot="10800000">
            <a:off x="0" y="1"/>
            <a:ext cx="12192000" cy="6857999"/>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5" name="Espace réservé pour une image  11"/>
          <p:cNvSpPr>
            <a:spLocks noGrp="1"/>
          </p:cNvSpPr>
          <p:nvPr>
            <p:ph type="pic" sz="quarter" idx="13" hasCustomPrompt="1"/>
          </p:nvPr>
        </p:nvSpPr>
        <p:spPr>
          <a:xfrm>
            <a:off x="1948842" y="1219200"/>
            <a:ext cx="8294317" cy="4419600"/>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8" name="Titre 1"/>
          <p:cNvSpPr>
            <a:spLocks noGrp="1"/>
          </p:cNvSpPr>
          <p:nvPr>
            <p:ph type="ctrTitle" hasCustomPrompt="1"/>
          </p:nvPr>
        </p:nvSpPr>
        <p:spPr>
          <a:xfrm>
            <a:off x="4571999" y="4252745"/>
            <a:ext cx="5671159" cy="1386055"/>
          </a:xfrm>
          <a:prstGeom prst="rect">
            <a:avLst/>
          </a:prstGeom>
        </p:spPr>
        <p:txBody>
          <a:bodyPr anchor="b" anchorCtr="0">
            <a:noAutofit/>
          </a:bodyPr>
          <a:lstStyle>
            <a:lvl1pPr algn="l">
              <a:lnSpc>
                <a:spcPts val="4800"/>
              </a:lnSpc>
              <a:defRPr sz="4000" b="1" cap="all" baseline="0">
                <a:solidFill>
                  <a:srgbClr val="FFFF01"/>
                </a:solidFill>
                <a:latin typeface="Arial"/>
                <a:cs typeface="Arial"/>
              </a:defRPr>
            </a:lvl1pPr>
          </a:lstStyle>
          <a:p>
            <a:r>
              <a:rPr lang="fr-FR" dirty="0"/>
              <a:t>Cliquez et modifiez le titre </a:t>
            </a:r>
          </a:p>
        </p:txBody>
      </p:sp>
      <p:pic>
        <p:nvPicPr>
          <p:cNvPr id="3" name="Imag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43999" y="642412"/>
            <a:ext cx="3344472" cy="1981201"/>
          </a:xfrm>
          <a:prstGeom prst="rect">
            <a:avLst/>
          </a:prstGeom>
        </p:spPr>
      </p:pic>
      <p:pic>
        <p:nvPicPr>
          <p:cNvPr id="4" name="Imag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6200000">
            <a:off x="3300904" y="4102241"/>
            <a:ext cx="1220777" cy="2989177"/>
          </a:xfrm>
          <a:prstGeom prst="rect">
            <a:avLst/>
          </a:prstGeom>
        </p:spPr>
      </p:pic>
      <p:pic>
        <p:nvPicPr>
          <p:cNvPr id="10" name="Imag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5400000" flipV="1">
            <a:off x="10175312" y="700883"/>
            <a:ext cx="1121589" cy="2911788"/>
          </a:xfrm>
          <a:prstGeom prst="rect">
            <a:avLst/>
          </a:prstGeom>
        </p:spPr>
      </p:pic>
    </p:spTree>
    <p:extLst>
      <p:ext uri="{BB962C8B-B14F-4D97-AF65-F5344CB8AC3E}">
        <p14:creationId xmlns:p14="http://schemas.microsoft.com/office/powerpoint/2010/main" val="306765258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Montage photo blanc">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rot="10800000">
            <a:off x="10163" y="4899"/>
            <a:ext cx="12192000" cy="6857999"/>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5" name="Espace réservé pour une image  11"/>
          <p:cNvSpPr>
            <a:spLocks noGrp="1"/>
          </p:cNvSpPr>
          <p:nvPr>
            <p:ph type="pic" sz="quarter" idx="13" hasCustomPrompt="1"/>
          </p:nvPr>
        </p:nvSpPr>
        <p:spPr>
          <a:xfrm>
            <a:off x="1948842" y="1224099"/>
            <a:ext cx="8294317" cy="4419600"/>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8" name="Titre 1"/>
          <p:cNvSpPr>
            <a:spLocks noGrp="1"/>
          </p:cNvSpPr>
          <p:nvPr>
            <p:ph type="ctrTitle" hasCustomPrompt="1"/>
          </p:nvPr>
        </p:nvSpPr>
        <p:spPr>
          <a:xfrm>
            <a:off x="4571999" y="4252745"/>
            <a:ext cx="5671159" cy="1386055"/>
          </a:xfrm>
          <a:prstGeom prst="rect">
            <a:avLst/>
          </a:prstGeom>
        </p:spPr>
        <p:txBody>
          <a:bodyPr anchor="b" anchorCtr="0">
            <a:noAutofit/>
          </a:bodyPr>
          <a:lstStyle>
            <a:lvl1pPr algn="l">
              <a:lnSpc>
                <a:spcPts val="4800"/>
              </a:lnSpc>
              <a:defRPr sz="4000" b="1" cap="all" baseline="0">
                <a:solidFill>
                  <a:schemeClr val="bg1"/>
                </a:solidFill>
                <a:latin typeface="Arial"/>
                <a:cs typeface="Arial"/>
              </a:defRPr>
            </a:lvl1pPr>
          </a:lstStyle>
          <a:p>
            <a:r>
              <a:rPr lang="fr-FR" dirty="0"/>
              <a:t>Cliquez et modifiez le titre </a:t>
            </a:r>
          </a:p>
        </p:txBody>
      </p:sp>
      <p:pic>
        <p:nvPicPr>
          <p:cNvPr id="15" name="Imag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3383566" y="3744807"/>
            <a:ext cx="1496429" cy="3428387"/>
          </a:xfrm>
          <a:prstGeom prst="rect">
            <a:avLst/>
          </a:prstGeom>
        </p:spPr>
      </p:pic>
      <p:pic>
        <p:nvPicPr>
          <p:cNvPr id="16" name="Imag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flipV="1">
            <a:off x="9992974" y="880710"/>
            <a:ext cx="1496429" cy="2921949"/>
          </a:xfrm>
          <a:prstGeom prst="rect">
            <a:avLst/>
          </a:prstGeom>
        </p:spPr>
      </p:pic>
      <p:pic>
        <p:nvPicPr>
          <p:cNvPr id="17" name="Image 1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80059" y="651244"/>
            <a:ext cx="3301592" cy="1955800"/>
          </a:xfrm>
          <a:prstGeom prst="rect">
            <a:avLst/>
          </a:prstGeom>
        </p:spPr>
      </p:pic>
    </p:spTree>
    <p:extLst>
      <p:ext uri="{BB962C8B-B14F-4D97-AF65-F5344CB8AC3E}">
        <p14:creationId xmlns:p14="http://schemas.microsoft.com/office/powerpoint/2010/main" val="95761972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Mode d'emploi">
    <p:bg>
      <p:bgPr>
        <a:solidFill>
          <a:schemeClr val="bg1">
            <a:lumMod val="8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810901-8AF1-954B-80D6-831FA6F273B1}"/>
              </a:ext>
            </a:extLst>
          </p:cNvPr>
          <p:cNvSpPr>
            <a:spLocks noGrp="1"/>
          </p:cNvSpPr>
          <p:nvPr>
            <p:ph type="title"/>
          </p:nvPr>
        </p:nvSpPr>
        <p:spPr>
          <a:xfrm>
            <a:off x="838200" y="366185"/>
            <a:ext cx="10515600" cy="1325033"/>
          </a:xfrm>
          <a:prstGeom prst="rect">
            <a:avLst/>
          </a:prstGeom>
        </p:spPr>
        <p:txBody>
          <a:bodyPr/>
          <a:lstStyle/>
          <a:p>
            <a:r>
              <a:rPr lang="fr-FR" dirty="0"/>
              <a:t>Modifiez le style du titre</a:t>
            </a:r>
          </a:p>
        </p:txBody>
      </p:sp>
      <p:sp>
        <p:nvSpPr>
          <p:cNvPr id="4" name="Espace réservé du texte 3">
            <a:extLst>
              <a:ext uri="{FF2B5EF4-FFF2-40B4-BE49-F238E27FC236}">
                <a16:creationId xmlns:a16="http://schemas.microsoft.com/office/drawing/2014/main" id="{F2A01FBD-7025-334B-A99F-CFF017DB878A}"/>
              </a:ext>
            </a:extLst>
          </p:cNvPr>
          <p:cNvSpPr>
            <a:spLocks noGrp="1"/>
          </p:cNvSpPr>
          <p:nvPr>
            <p:ph type="body" sz="quarter" idx="10"/>
          </p:nvPr>
        </p:nvSpPr>
        <p:spPr>
          <a:xfrm>
            <a:off x="838200" y="1771651"/>
            <a:ext cx="10515600" cy="4459816"/>
          </a:xfrm>
          <a:prstGeom prst="rect">
            <a:avLst/>
          </a:prstGeom>
        </p:spPr>
        <p:txBody>
          <a:bodyPr/>
          <a:lstStyle/>
          <a:p>
            <a:r>
              <a:rPr lang="fr-FR"/>
              <a:t>Modifier les styles du texte du masque
Deuxième niveau
Troisième niveau
Quatrième niveau
Cinquième niveau</a:t>
            </a:r>
          </a:p>
        </p:txBody>
      </p:sp>
    </p:spTree>
    <p:extLst>
      <p:ext uri="{BB962C8B-B14F-4D97-AF65-F5344CB8AC3E}">
        <p14:creationId xmlns:p14="http://schemas.microsoft.com/office/powerpoint/2010/main" val="148104129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re et contenu bleu">
    <p:spTree>
      <p:nvGrpSpPr>
        <p:cNvPr id="1" name=""/>
        <p:cNvGrpSpPr/>
        <p:nvPr/>
      </p:nvGrpSpPr>
      <p:grpSpPr>
        <a:xfrm>
          <a:off x="0" y="0"/>
          <a:ext cx="0" cy="0"/>
          <a:chOff x="0" y="0"/>
          <a:chExt cx="0" cy="0"/>
        </a:xfrm>
      </p:grpSpPr>
      <p:sp>
        <p:nvSpPr>
          <p:cNvPr id="14" name="Titre 1"/>
          <p:cNvSpPr>
            <a:spLocks noGrp="1"/>
          </p:cNvSpPr>
          <p:nvPr>
            <p:ph type="title"/>
          </p:nvPr>
        </p:nvSpPr>
        <p:spPr>
          <a:xfrm>
            <a:off x="1547523" y="274639"/>
            <a:ext cx="9239956" cy="1143000"/>
          </a:xfrm>
          <a:prstGeom prst="rect">
            <a:avLst/>
          </a:prstGeom>
        </p:spPr>
        <p:txBody>
          <a:bodyPr anchor="b" anchorCtr="0">
            <a:normAutofit/>
          </a:bodyPr>
          <a:lstStyle>
            <a:lvl1pPr algn="l">
              <a:defRPr sz="3200" b="1" cap="all">
                <a:solidFill>
                  <a:srgbClr val="0A00FF"/>
                </a:solidFill>
                <a:latin typeface="Arial"/>
                <a:cs typeface="Arial"/>
              </a:defRPr>
            </a:lvl1pPr>
          </a:lstStyle>
          <a:p>
            <a:r>
              <a:rPr lang="fr-FR" dirty="0"/>
              <a:t>Cliquez et modifiez le titre</a:t>
            </a:r>
          </a:p>
        </p:txBody>
      </p:sp>
      <p:sp>
        <p:nvSpPr>
          <p:cNvPr id="15" name="Espace réservé du contenu 2"/>
          <p:cNvSpPr>
            <a:spLocks noGrp="1"/>
          </p:cNvSpPr>
          <p:nvPr>
            <p:ph idx="1"/>
          </p:nvPr>
        </p:nvSpPr>
        <p:spPr>
          <a:xfrm>
            <a:off x="1547523" y="1600201"/>
            <a:ext cx="9239956" cy="4881503"/>
          </a:xfrm>
          <a:prstGeom prst="rect">
            <a:avLst/>
          </a:prstGeom>
        </p:spPr>
        <p:txBody>
          <a:bodyPr>
            <a:normAutofit/>
          </a:bodyPr>
          <a:lstStyle>
            <a:lvl1pPr>
              <a:lnSpc>
                <a:spcPct val="100000"/>
              </a:lnSpc>
              <a:defRPr sz="2133">
                <a:solidFill>
                  <a:schemeClr val="tx1">
                    <a:lumMod val="85000"/>
                    <a:lumOff val="15000"/>
                  </a:schemeClr>
                </a:solidFill>
                <a:latin typeface="Arial"/>
                <a:cs typeface="Arial"/>
              </a:defRPr>
            </a:lvl1pPr>
            <a:lvl2pPr>
              <a:lnSpc>
                <a:spcPct val="100000"/>
              </a:lnSpc>
              <a:defRPr sz="2133">
                <a:solidFill>
                  <a:schemeClr val="tx1">
                    <a:lumMod val="85000"/>
                    <a:lumOff val="15000"/>
                  </a:schemeClr>
                </a:solidFill>
                <a:latin typeface="Arial"/>
                <a:cs typeface="Arial"/>
              </a:defRPr>
            </a:lvl2pPr>
            <a:lvl3pPr>
              <a:lnSpc>
                <a:spcPct val="100000"/>
              </a:lnSpc>
              <a:defRPr sz="2133">
                <a:solidFill>
                  <a:schemeClr val="tx1">
                    <a:lumMod val="85000"/>
                    <a:lumOff val="15000"/>
                  </a:schemeClr>
                </a:solidFill>
                <a:latin typeface="Arial"/>
                <a:cs typeface="Arial"/>
              </a:defRPr>
            </a:lvl3pPr>
            <a:lvl4pPr>
              <a:lnSpc>
                <a:spcPct val="100000"/>
              </a:lnSpc>
              <a:defRPr sz="2133">
                <a:solidFill>
                  <a:schemeClr val="tx1">
                    <a:lumMod val="85000"/>
                    <a:lumOff val="15000"/>
                  </a:schemeClr>
                </a:solidFill>
                <a:latin typeface="Arial"/>
                <a:cs typeface="Arial"/>
              </a:defRPr>
            </a:lvl4pPr>
            <a:lvl5pPr>
              <a:lnSpc>
                <a:spcPct val="100000"/>
              </a:lnSpc>
              <a:defRPr sz="2133">
                <a:solidFill>
                  <a:schemeClr val="tx1">
                    <a:lumMod val="85000"/>
                    <a:lumOff val="15000"/>
                  </a:schemeClr>
                </a:solidFill>
                <a:latin typeface="Arial"/>
                <a:cs typeface="Aria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10" name="Image 9"/>
          <p:cNvPicPr>
            <a:picLocks noChangeAspect="1"/>
          </p:cNvPicPr>
          <p:nvPr userDrawn="1"/>
        </p:nvPicPr>
        <p:blipFill rotWithShape="1">
          <a:blip r:embed="rId2" cstate="email">
            <a:extLst>
              <a:ext uri="{28A0092B-C50C-407E-A947-70E740481C1C}">
                <a14:useLocalDpi xmlns:a14="http://schemas.microsoft.com/office/drawing/2010/main"/>
              </a:ext>
            </a:extLst>
          </a:blip>
          <a:srcRect l="83098" t="-939" b="26541"/>
          <a:stretch/>
        </p:blipFill>
        <p:spPr>
          <a:xfrm rot="10800000">
            <a:off x="11582400" y="0"/>
            <a:ext cx="609600" cy="2683405"/>
          </a:xfrm>
          <a:prstGeom prst="rect">
            <a:avLst/>
          </a:prstGeom>
        </p:spPr>
      </p:pic>
      <p:pic>
        <p:nvPicPr>
          <p:cNvPr id="8" name="Imag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43840" y="274638"/>
            <a:ext cx="1303683" cy="2996311"/>
          </a:xfrm>
          <a:prstGeom prst="rect">
            <a:avLst/>
          </a:prstGeom>
        </p:spPr>
      </p:pic>
    </p:spTree>
    <p:extLst>
      <p:ext uri="{BB962C8B-B14F-4D97-AF65-F5344CB8AC3E}">
        <p14:creationId xmlns:p14="http://schemas.microsoft.com/office/powerpoint/2010/main" val="142655759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re et contenu rose">
    <p:spTree>
      <p:nvGrpSpPr>
        <p:cNvPr id="1" name=""/>
        <p:cNvGrpSpPr/>
        <p:nvPr/>
      </p:nvGrpSpPr>
      <p:grpSpPr>
        <a:xfrm>
          <a:off x="0" y="0"/>
          <a:ext cx="0" cy="0"/>
          <a:chOff x="0" y="0"/>
          <a:chExt cx="0" cy="0"/>
        </a:xfrm>
      </p:grpSpPr>
      <p:sp>
        <p:nvSpPr>
          <p:cNvPr id="14" name="Titre 1"/>
          <p:cNvSpPr>
            <a:spLocks noGrp="1"/>
          </p:cNvSpPr>
          <p:nvPr>
            <p:ph type="title"/>
          </p:nvPr>
        </p:nvSpPr>
        <p:spPr>
          <a:xfrm>
            <a:off x="1547523" y="274637"/>
            <a:ext cx="9239956" cy="1143000"/>
          </a:xfrm>
          <a:prstGeom prst="rect">
            <a:avLst/>
          </a:prstGeom>
        </p:spPr>
        <p:txBody>
          <a:bodyPr anchor="b" anchorCtr="0">
            <a:normAutofit/>
          </a:bodyPr>
          <a:lstStyle>
            <a:lvl1pPr algn="l">
              <a:defRPr sz="3200" b="1" cap="all">
                <a:solidFill>
                  <a:srgbClr val="FF00FF"/>
                </a:solidFill>
                <a:latin typeface="Arial"/>
                <a:cs typeface="Arial"/>
              </a:defRPr>
            </a:lvl1pPr>
          </a:lstStyle>
          <a:p>
            <a:r>
              <a:rPr lang="fr-FR" dirty="0"/>
              <a:t>Cliquez et modifiez le titre</a:t>
            </a:r>
          </a:p>
        </p:txBody>
      </p:sp>
      <p:sp>
        <p:nvSpPr>
          <p:cNvPr id="15" name="Espace réservé du contenu 2"/>
          <p:cNvSpPr>
            <a:spLocks noGrp="1"/>
          </p:cNvSpPr>
          <p:nvPr>
            <p:ph idx="1"/>
          </p:nvPr>
        </p:nvSpPr>
        <p:spPr>
          <a:xfrm>
            <a:off x="1547523" y="1600199"/>
            <a:ext cx="9239956" cy="4881503"/>
          </a:xfrm>
          <a:prstGeom prst="rect">
            <a:avLst/>
          </a:prstGeom>
        </p:spPr>
        <p:txBody>
          <a:bodyPr>
            <a:normAutofit/>
          </a:bodyPr>
          <a:lstStyle>
            <a:lvl1pPr>
              <a:lnSpc>
                <a:spcPct val="100000"/>
              </a:lnSpc>
              <a:defRPr sz="2133">
                <a:solidFill>
                  <a:schemeClr val="tx1">
                    <a:lumMod val="85000"/>
                    <a:lumOff val="15000"/>
                  </a:schemeClr>
                </a:solidFill>
                <a:latin typeface="Arial"/>
                <a:cs typeface="Arial"/>
              </a:defRPr>
            </a:lvl1pPr>
            <a:lvl2pPr>
              <a:lnSpc>
                <a:spcPct val="100000"/>
              </a:lnSpc>
              <a:defRPr sz="2133">
                <a:solidFill>
                  <a:schemeClr val="tx1">
                    <a:lumMod val="85000"/>
                    <a:lumOff val="15000"/>
                  </a:schemeClr>
                </a:solidFill>
                <a:latin typeface="Arial"/>
                <a:cs typeface="Arial"/>
              </a:defRPr>
            </a:lvl2pPr>
            <a:lvl3pPr>
              <a:lnSpc>
                <a:spcPct val="100000"/>
              </a:lnSpc>
              <a:defRPr sz="2133">
                <a:solidFill>
                  <a:schemeClr val="tx1">
                    <a:lumMod val="85000"/>
                    <a:lumOff val="15000"/>
                  </a:schemeClr>
                </a:solidFill>
                <a:latin typeface="Arial"/>
                <a:cs typeface="Arial"/>
              </a:defRPr>
            </a:lvl3pPr>
            <a:lvl4pPr>
              <a:lnSpc>
                <a:spcPct val="100000"/>
              </a:lnSpc>
              <a:defRPr sz="2133">
                <a:solidFill>
                  <a:schemeClr val="tx1">
                    <a:lumMod val="85000"/>
                    <a:lumOff val="15000"/>
                  </a:schemeClr>
                </a:solidFill>
                <a:latin typeface="Arial"/>
                <a:cs typeface="Arial"/>
              </a:defRPr>
            </a:lvl4pPr>
            <a:lvl5pPr>
              <a:lnSpc>
                <a:spcPct val="100000"/>
              </a:lnSpc>
              <a:defRPr sz="2133">
                <a:solidFill>
                  <a:schemeClr val="tx1">
                    <a:lumMod val="85000"/>
                    <a:lumOff val="15000"/>
                  </a:schemeClr>
                </a:solidFill>
                <a:latin typeface="Arial"/>
                <a:cs typeface="Aria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3" name="Imag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3840" y="274638"/>
            <a:ext cx="1303683" cy="2996311"/>
          </a:xfrm>
          <a:prstGeom prst="rect">
            <a:avLst/>
          </a:prstGeom>
        </p:spPr>
      </p:pic>
      <p:pic>
        <p:nvPicPr>
          <p:cNvPr id="8" name="Image 7"/>
          <p:cNvPicPr>
            <a:picLocks noChangeAspect="1"/>
          </p:cNvPicPr>
          <p:nvPr userDrawn="1"/>
        </p:nvPicPr>
        <p:blipFill rotWithShape="1">
          <a:blip r:embed="rId3" cstate="email">
            <a:extLst>
              <a:ext uri="{28A0092B-C50C-407E-A947-70E740481C1C}">
                <a14:useLocalDpi xmlns:a14="http://schemas.microsoft.com/office/drawing/2010/main"/>
              </a:ext>
            </a:extLst>
          </a:blip>
          <a:srcRect l="66743" t="23958" r="16512"/>
          <a:stretch/>
        </p:blipFill>
        <p:spPr>
          <a:xfrm>
            <a:off x="11582400" y="0"/>
            <a:ext cx="609600" cy="2768435"/>
          </a:xfrm>
          <a:prstGeom prst="rect">
            <a:avLst/>
          </a:prstGeom>
        </p:spPr>
      </p:pic>
    </p:spTree>
    <p:extLst>
      <p:ext uri="{BB962C8B-B14F-4D97-AF65-F5344CB8AC3E}">
        <p14:creationId xmlns:p14="http://schemas.microsoft.com/office/powerpoint/2010/main" val="166843655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re et contenu vert">
    <p:spTree>
      <p:nvGrpSpPr>
        <p:cNvPr id="1" name=""/>
        <p:cNvGrpSpPr/>
        <p:nvPr/>
      </p:nvGrpSpPr>
      <p:grpSpPr>
        <a:xfrm>
          <a:off x="0" y="0"/>
          <a:ext cx="0" cy="0"/>
          <a:chOff x="0" y="0"/>
          <a:chExt cx="0" cy="0"/>
        </a:xfrm>
      </p:grpSpPr>
      <p:sp>
        <p:nvSpPr>
          <p:cNvPr id="14" name="Titre 1"/>
          <p:cNvSpPr>
            <a:spLocks noGrp="1"/>
          </p:cNvSpPr>
          <p:nvPr>
            <p:ph type="title"/>
          </p:nvPr>
        </p:nvSpPr>
        <p:spPr>
          <a:xfrm>
            <a:off x="1547523" y="274637"/>
            <a:ext cx="9239956" cy="1143000"/>
          </a:xfrm>
          <a:prstGeom prst="rect">
            <a:avLst/>
          </a:prstGeom>
        </p:spPr>
        <p:txBody>
          <a:bodyPr anchor="b" anchorCtr="0">
            <a:normAutofit/>
          </a:bodyPr>
          <a:lstStyle>
            <a:lvl1pPr algn="l">
              <a:defRPr sz="3200" b="1" cap="all">
                <a:solidFill>
                  <a:srgbClr val="14FF11"/>
                </a:solidFill>
                <a:latin typeface="Arial"/>
                <a:cs typeface="Arial"/>
              </a:defRPr>
            </a:lvl1pPr>
          </a:lstStyle>
          <a:p>
            <a:r>
              <a:rPr lang="fr-FR" dirty="0"/>
              <a:t>Cliquez et modifiez le titre</a:t>
            </a:r>
          </a:p>
        </p:txBody>
      </p:sp>
      <p:sp>
        <p:nvSpPr>
          <p:cNvPr id="15" name="Espace réservé du contenu 2"/>
          <p:cNvSpPr>
            <a:spLocks noGrp="1"/>
          </p:cNvSpPr>
          <p:nvPr>
            <p:ph idx="1"/>
          </p:nvPr>
        </p:nvSpPr>
        <p:spPr>
          <a:xfrm>
            <a:off x="1547523" y="1600199"/>
            <a:ext cx="9239956" cy="4881503"/>
          </a:xfrm>
          <a:prstGeom prst="rect">
            <a:avLst/>
          </a:prstGeom>
        </p:spPr>
        <p:txBody>
          <a:bodyPr>
            <a:normAutofit/>
          </a:bodyPr>
          <a:lstStyle>
            <a:lvl1pPr>
              <a:lnSpc>
                <a:spcPct val="100000"/>
              </a:lnSpc>
              <a:defRPr sz="2133">
                <a:solidFill>
                  <a:schemeClr val="tx1">
                    <a:lumMod val="85000"/>
                    <a:lumOff val="15000"/>
                  </a:schemeClr>
                </a:solidFill>
                <a:latin typeface="Arial"/>
                <a:cs typeface="Arial"/>
              </a:defRPr>
            </a:lvl1pPr>
            <a:lvl2pPr>
              <a:lnSpc>
                <a:spcPct val="100000"/>
              </a:lnSpc>
              <a:defRPr sz="2133">
                <a:solidFill>
                  <a:schemeClr val="tx1">
                    <a:lumMod val="85000"/>
                    <a:lumOff val="15000"/>
                  </a:schemeClr>
                </a:solidFill>
                <a:latin typeface="Arial"/>
                <a:cs typeface="Arial"/>
              </a:defRPr>
            </a:lvl2pPr>
            <a:lvl3pPr>
              <a:lnSpc>
                <a:spcPct val="100000"/>
              </a:lnSpc>
              <a:defRPr sz="2133">
                <a:solidFill>
                  <a:schemeClr val="tx1">
                    <a:lumMod val="85000"/>
                    <a:lumOff val="15000"/>
                  </a:schemeClr>
                </a:solidFill>
                <a:latin typeface="Arial"/>
                <a:cs typeface="Arial"/>
              </a:defRPr>
            </a:lvl3pPr>
            <a:lvl4pPr>
              <a:lnSpc>
                <a:spcPct val="100000"/>
              </a:lnSpc>
              <a:defRPr sz="2133">
                <a:solidFill>
                  <a:schemeClr val="tx1">
                    <a:lumMod val="85000"/>
                    <a:lumOff val="15000"/>
                  </a:schemeClr>
                </a:solidFill>
                <a:latin typeface="Arial"/>
                <a:cs typeface="Arial"/>
              </a:defRPr>
            </a:lvl4pPr>
            <a:lvl5pPr>
              <a:lnSpc>
                <a:spcPct val="100000"/>
              </a:lnSpc>
              <a:defRPr sz="2133">
                <a:solidFill>
                  <a:schemeClr val="tx1">
                    <a:lumMod val="85000"/>
                    <a:lumOff val="15000"/>
                  </a:schemeClr>
                </a:solidFill>
                <a:latin typeface="Arial"/>
                <a:cs typeface="Aria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4" name="Imag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243840" y="274637"/>
            <a:ext cx="1303683" cy="2996311"/>
          </a:xfrm>
          <a:prstGeom prst="rect">
            <a:avLst/>
          </a:prstGeom>
        </p:spPr>
      </p:pic>
      <p:pic>
        <p:nvPicPr>
          <p:cNvPr id="12" name="Image 11"/>
          <p:cNvPicPr>
            <a:picLocks noChangeAspect="1"/>
          </p:cNvPicPr>
          <p:nvPr userDrawn="1"/>
        </p:nvPicPr>
        <p:blipFill rotWithShape="1">
          <a:blip r:embed="rId3" cstate="email">
            <a:extLst>
              <a:ext uri="{28A0092B-C50C-407E-A947-70E740481C1C}">
                <a14:useLocalDpi xmlns:a14="http://schemas.microsoft.com/office/drawing/2010/main"/>
              </a:ext>
            </a:extLst>
          </a:blip>
          <a:srcRect l="66013" t="22173" r="16530" b="1"/>
          <a:stretch/>
        </p:blipFill>
        <p:spPr>
          <a:xfrm>
            <a:off x="11599333" y="0"/>
            <a:ext cx="609600" cy="2717635"/>
          </a:xfrm>
          <a:prstGeom prst="rect">
            <a:avLst/>
          </a:prstGeom>
        </p:spPr>
      </p:pic>
      <p:pic>
        <p:nvPicPr>
          <p:cNvPr id="2" name="Image 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627747" y="6178378"/>
            <a:ext cx="1114387" cy="303324"/>
          </a:xfrm>
          <a:prstGeom prst="rect">
            <a:avLst/>
          </a:prstGeom>
        </p:spPr>
      </p:pic>
    </p:spTree>
    <p:extLst>
      <p:ext uri="{BB962C8B-B14F-4D97-AF65-F5344CB8AC3E}">
        <p14:creationId xmlns:p14="http://schemas.microsoft.com/office/powerpoint/2010/main" val="768186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hapitre A bleu">
    <p:spTree>
      <p:nvGrpSpPr>
        <p:cNvPr id="1" name=""/>
        <p:cNvGrpSpPr/>
        <p:nvPr/>
      </p:nvGrpSpPr>
      <p:grpSpPr>
        <a:xfrm>
          <a:off x="0" y="0"/>
          <a:ext cx="0" cy="0"/>
          <a:chOff x="0" y="0"/>
          <a:chExt cx="0" cy="0"/>
        </a:xfrm>
      </p:grpSpPr>
      <p:sp>
        <p:nvSpPr>
          <p:cNvPr id="2" name="Rectangle 7"/>
          <p:cNvSpPr/>
          <p:nvPr/>
        </p:nvSpPr>
        <p:spPr>
          <a:xfrm>
            <a:off x="0" y="5193"/>
            <a:ext cx="12285128" cy="6858000"/>
          </a:xfrm>
          <a:prstGeom prst="rect">
            <a:avLst/>
          </a:prstGeom>
          <a:solidFill>
            <a:srgbClr val="0A00FF"/>
          </a:solidFill>
          <a:ln cap="flat">
            <a:noFill/>
            <a:prstDash val="solid"/>
          </a:ln>
          <a:effectLst>
            <a:outerShdw dist="22997" dir="5400000" algn="tl">
              <a:srgbClr val="000000">
                <a:alpha val="35000"/>
              </a:srgbClr>
            </a:outerShdw>
          </a:effectLst>
        </p:spPr>
        <p:txBody>
          <a:bodyPr vert="horz" wrap="square" lIns="91440" tIns="45720" rIns="91440" bIns="45720" anchor="ctr" anchorCtr="1" compatLnSpc="1">
            <a:noAutofit/>
          </a:bodyPr>
          <a:lstStyle/>
          <a:p>
            <a:pPr algn="ctr" defTabSz="609569">
              <a:defRPr sz="1800" b="0" i="0" u="none" strike="noStrike" kern="0" cap="none" spc="0" baseline="0">
                <a:solidFill>
                  <a:srgbClr val="000000"/>
                </a:solidFill>
                <a:uFillTx/>
              </a:defRPr>
            </a:pPr>
            <a:endParaRPr lang="fr-FR" sz="2400">
              <a:solidFill>
                <a:srgbClr val="FFFFFF"/>
              </a:solidFill>
              <a:latin typeface="Arial"/>
            </a:endParaRPr>
          </a:p>
        </p:txBody>
      </p:sp>
      <p:sp>
        <p:nvSpPr>
          <p:cNvPr id="3" name="Rectangle 8"/>
          <p:cNvSpPr/>
          <p:nvPr/>
        </p:nvSpPr>
        <p:spPr>
          <a:xfrm>
            <a:off x="0" y="472727"/>
            <a:ext cx="11827928" cy="5892795"/>
          </a:xfrm>
          <a:prstGeom prst="rect">
            <a:avLst/>
          </a:prstGeom>
          <a:solidFill>
            <a:srgbClr val="FFFFFF"/>
          </a:solidFill>
          <a:ln cap="flat">
            <a:noFill/>
            <a:prstDash val="solid"/>
          </a:ln>
          <a:effectLst>
            <a:outerShdw dist="22997" dir="5400000" algn="tl">
              <a:srgbClr val="000000">
                <a:alpha val="35000"/>
              </a:srgbClr>
            </a:outerShdw>
          </a:effectLst>
        </p:spPr>
        <p:txBody>
          <a:bodyPr vert="horz" wrap="square" lIns="91440" tIns="45720" rIns="91440" bIns="45720" anchor="ctr" anchorCtr="1" compatLnSpc="1">
            <a:noAutofit/>
          </a:bodyPr>
          <a:lstStyle/>
          <a:p>
            <a:pPr algn="ctr" defTabSz="609569">
              <a:defRPr sz="1800" b="0" i="0" u="none" strike="noStrike" kern="0" cap="none" spc="0" baseline="0">
                <a:solidFill>
                  <a:srgbClr val="000000"/>
                </a:solidFill>
                <a:uFillTx/>
              </a:defRPr>
            </a:pPr>
            <a:endParaRPr lang="fr-FR" sz="2400">
              <a:solidFill>
                <a:srgbClr val="FFFFFF"/>
              </a:solidFill>
              <a:latin typeface="Arial"/>
            </a:endParaRPr>
          </a:p>
        </p:txBody>
      </p:sp>
      <p:sp>
        <p:nvSpPr>
          <p:cNvPr id="4" name="Espace réservé pour une image  10"/>
          <p:cNvSpPr txBox="1">
            <a:spLocks noGrp="1"/>
          </p:cNvSpPr>
          <p:nvPr>
            <p:ph type="pic" sz="quarter" idx="4294967295"/>
          </p:nvPr>
        </p:nvSpPr>
        <p:spPr>
          <a:xfrm>
            <a:off x="2" y="467533"/>
            <a:ext cx="5159767" cy="5892795"/>
          </a:xfrm>
          <a:prstGeom prst="rect">
            <a:avLst/>
          </a:prstGeom>
          <a:noFill/>
          <a:ln>
            <a:noFill/>
          </a:ln>
        </p:spPr>
        <p:txBody>
          <a:bodyPr vert="horz" wrap="square" lIns="91440" tIns="45720" rIns="91440" bIns="45720" anchor="t" anchorCtr="0" compatLnSpc="1">
            <a:noAutofit/>
          </a:bodyPr>
          <a:lstStyle>
            <a:lvl1pPr marL="0" marR="0" lvl="0" indent="0" defTabSz="609569" fontAlgn="auto">
              <a:lnSpc>
                <a:spcPct val="100000"/>
              </a:lnSpc>
              <a:spcBef>
                <a:spcPts val="400"/>
              </a:spcBef>
              <a:spcAft>
                <a:spcPts val="0"/>
              </a:spcAft>
              <a:buNone/>
              <a:tabLst/>
              <a:defRPr lang="fr-FR" sz="1600" b="0" i="0" u="none" strike="noStrike" cap="none" spc="0" baseline="0">
                <a:solidFill>
                  <a:srgbClr val="000000"/>
                </a:solidFill>
                <a:uFillTx/>
                <a:latin typeface="Helvetica"/>
                <a:cs typeface="Helvetica"/>
              </a:defRPr>
            </a:lvl1pPr>
          </a:lstStyle>
          <a:p>
            <a:pPr lvl="0"/>
            <a:r>
              <a:rPr lang="fr-FR"/>
              <a:t>Glissez une image ici ou cliquez sur l’icône au centre</a:t>
            </a:r>
          </a:p>
        </p:txBody>
      </p:sp>
      <p:sp>
        <p:nvSpPr>
          <p:cNvPr id="5" name="Titre 1"/>
          <p:cNvSpPr txBox="1">
            <a:spLocks noGrp="1"/>
          </p:cNvSpPr>
          <p:nvPr>
            <p:ph type="title"/>
          </p:nvPr>
        </p:nvSpPr>
        <p:spPr>
          <a:xfrm>
            <a:off x="5587058" y="1277105"/>
            <a:ext cx="5791581" cy="2038819"/>
          </a:xfrm>
          <a:prstGeom prst="rect">
            <a:avLst/>
          </a:prstGeom>
          <a:noFill/>
          <a:ln>
            <a:noFill/>
          </a:ln>
        </p:spPr>
        <p:txBody>
          <a:bodyPr vert="horz" wrap="square" lIns="91440" tIns="45720" rIns="91440" bIns="45720" anchor="b" anchorCtr="0" compatLnSpc="1">
            <a:noAutofit/>
          </a:bodyPr>
          <a:lstStyle>
            <a:lvl1pPr marL="0" marR="0" lvl="0" indent="0" defTabSz="609569" fontAlgn="auto">
              <a:lnSpc>
                <a:spcPts val="4800"/>
              </a:lnSpc>
              <a:spcBef>
                <a:spcPts val="0"/>
              </a:spcBef>
              <a:spcAft>
                <a:spcPts val="0"/>
              </a:spcAft>
              <a:tabLst/>
              <a:defRPr lang="fr-FR" sz="4000" b="1" i="0" u="none" strike="noStrike" cap="all" spc="0" baseline="0">
                <a:solidFill>
                  <a:srgbClr val="0A00FF"/>
                </a:solidFill>
                <a:uFillTx/>
                <a:latin typeface="Arial"/>
                <a:cs typeface="Arial"/>
              </a:defRPr>
            </a:lvl1pPr>
          </a:lstStyle>
          <a:p>
            <a:pPr lvl="0"/>
            <a:r>
              <a:rPr lang="fr-FR"/>
              <a:t>Cliquez et modifiez le titre </a:t>
            </a:r>
          </a:p>
        </p:txBody>
      </p:sp>
      <p:sp>
        <p:nvSpPr>
          <p:cNvPr id="6" name="Sous-titre 2"/>
          <p:cNvSpPr txBox="1">
            <a:spLocks noGrp="1"/>
          </p:cNvSpPr>
          <p:nvPr>
            <p:ph type="subTitle" sz="quarter" idx="4294967295"/>
          </p:nvPr>
        </p:nvSpPr>
        <p:spPr>
          <a:xfrm>
            <a:off x="5587058" y="3434193"/>
            <a:ext cx="5791581" cy="1752603"/>
          </a:xfrm>
          <a:prstGeom prst="rect">
            <a:avLst/>
          </a:prstGeom>
          <a:noFill/>
          <a:ln>
            <a:noFill/>
          </a:ln>
        </p:spPr>
        <p:txBody>
          <a:bodyPr vert="horz" wrap="square" lIns="91440" tIns="45720" rIns="91440" bIns="45720" anchor="t" anchorCtr="0" compatLnSpc="1">
            <a:noAutofit/>
          </a:bodyPr>
          <a:lstStyle>
            <a:lvl1pPr marL="0" marR="0" lvl="0" indent="0" defTabSz="609569" fontAlgn="auto">
              <a:lnSpc>
                <a:spcPts val="3465"/>
              </a:lnSpc>
              <a:spcBef>
                <a:spcPts val="500"/>
              </a:spcBef>
              <a:spcAft>
                <a:spcPts val="0"/>
              </a:spcAft>
              <a:buNone/>
              <a:tabLst/>
              <a:defRPr lang="fr-FR" sz="2133" b="0" i="0" u="none" strike="noStrike" cap="none" spc="0" baseline="0">
                <a:solidFill>
                  <a:srgbClr val="0A00FF"/>
                </a:solidFill>
                <a:uFillTx/>
                <a:latin typeface="Arial"/>
                <a:cs typeface="Arial"/>
              </a:defRPr>
            </a:lvl1pPr>
          </a:lstStyle>
          <a:p>
            <a:pPr lvl="0"/>
            <a:r>
              <a:rPr lang="fr-FR"/>
              <a:t>Cliquez pour modifier le style des sous-titres du masque</a:t>
            </a:r>
          </a:p>
        </p:txBody>
      </p:sp>
      <p:sp>
        <p:nvSpPr>
          <p:cNvPr id="7" name="Rectangle 17"/>
          <p:cNvSpPr/>
          <p:nvPr/>
        </p:nvSpPr>
        <p:spPr>
          <a:xfrm>
            <a:off x="11805920" y="2164568"/>
            <a:ext cx="479209" cy="273835"/>
          </a:xfrm>
          <a:prstGeom prst="rect">
            <a:avLst/>
          </a:prstGeom>
          <a:solidFill>
            <a:srgbClr val="FFFFFF"/>
          </a:solidFill>
          <a:ln cap="flat">
            <a:noFill/>
            <a:prstDash val="solid"/>
          </a:ln>
          <a:effectLst>
            <a:outerShdw dist="22997" dir="5400000" algn="tl">
              <a:srgbClr val="000000">
                <a:alpha val="35000"/>
              </a:srgbClr>
            </a:outerShdw>
          </a:effectLst>
        </p:spPr>
        <p:txBody>
          <a:bodyPr vert="horz" wrap="square" lIns="91440" tIns="45720" rIns="91440" bIns="45720" anchor="ctr" anchorCtr="1" compatLnSpc="1">
            <a:noAutofit/>
          </a:bodyPr>
          <a:lstStyle/>
          <a:p>
            <a:pPr algn="ctr" defTabSz="609569">
              <a:defRPr sz="1800" b="0" i="0" u="none" strike="noStrike" kern="0" cap="none" spc="0" baseline="0">
                <a:solidFill>
                  <a:srgbClr val="000000"/>
                </a:solidFill>
                <a:uFillTx/>
              </a:defRPr>
            </a:pPr>
            <a:endParaRPr lang="fr-FR" sz="2400">
              <a:solidFill>
                <a:srgbClr val="FFFFFF"/>
              </a:solidFill>
              <a:latin typeface="Arial"/>
            </a:endParaRPr>
          </a:p>
        </p:txBody>
      </p:sp>
      <p:pic>
        <p:nvPicPr>
          <p:cNvPr id="8" name="Image 18"/>
          <p:cNvPicPr>
            <a:picLocks noChangeAspect="1"/>
          </p:cNvPicPr>
          <p:nvPr/>
        </p:nvPicPr>
        <p:blipFill>
          <a:blip r:embed="rId2" cstate="email">
            <a:extLst>
              <a:ext uri="{28A0092B-C50C-407E-A947-70E740481C1C}">
                <a14:useLocalDpi xmlns:a14="http://schemas.microsoft.com/office/drawing/2010/main"/>
              </a:ext>
            </a:extLst>
          </a:blip>
          <a:srcRect l="207" t="77196" r="207" b="9150"/>
          <a:stretch>
            <a:fillRect/>
          </a:stretch>
        </p:blipFill>
        <p:spPr>
          <a:xfrm>
            <a:off x="1059269" y="6365531"/>
            <a:ext cx="3589871" cy="492468"/>
          </a:xfrm>
          <a:prstGeom prst="rect">
            <a:avLst/>
          </a:prstGeom>
          <a:noFill/>
          <a:ln cap="flat">
            <a:noFill/>
          </a:ln>
          <a:effectLst>
            <a:outerShdw dist="22997" dir="5400000" algn="tl">
              <a:srgbClr val="000000">
                <a:alpha val="35000"/>
              </a:srgbClr>
            </a:outerShdw>
          </a:effectLst>
        </p:spPr>
      </p:pic>
      <p:pic>
        <p:nvPicPr>
          <p:cNvPr id="9" name="Image 10"/>
          <p:cNvPicPr>
            <a:picLocks noChangeAspect="1"/>
          </p:cNvPicPr>
          <p:nvPr/>
        </p:nvPicPr>
        <p:blipFill>
          <a:blip r:embed="rId3"/>
          <a:stretch>
            <a:fillRect/>
          </a:stretch>
        </p:blipFill>
        <p:spPr>
          <a:xfrm>
            <a:off x="9249659" y="5468020"/>
            <a:ext cx="2264127" cy="616269"/>
          </a:xfrm>
          <a:prstGeom prst="rect">
            <a:avLst/>
          </a:prstGeom>
          <a:noFill/>
          <a:ln cap="flat">
            <a:noFill/>
          </a:ln>
          <a:effectLst>
            <a:outerShdw dist="22997" dir="5400000" algn="tl">
              <a:srgbClr val="000000">
                <a:alpha val="35000"/>
              </a:srgbClr>
            </a:outerShdw>
          </a:effectLst>
        </p:spPr>
      </p:pic>
    </p:spTree>
    <p:extLst>
      <p:ext uri="{BB962C8B-B14F-4D97-AF65-F5344CB8AC3E}">
        <p14:creationId xmlns:p14="http://schemas.microsoft.com/office/powerpoint/2010/main" val="219380752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Grande photo bleu">
    <p:bg>
      <p:bgPr>
        <a:solidFill>
          <a:schemeClr val="bg1"/>
        </a:solidFill>
        <a:effectLst/>
      </p:bgPr>
    </p:bg>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a:off x="792480" y="0"/>
            <a:ext cx="11399520" cy="5581059"/>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p:txBody>
      </p:sp>
      <p:pic>
        <p:nvPicPr>
          <p:cNvPr id="3" name="Imag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6721" y="891046"/>
            <a:ext cx="1303683" cy="2996311"/>
          </a:xfrm>
          <a:prstGeom prst="rect">
            <a:avLst/>
          </a:prstGeom>
        </p:spPr>
      </p:pic>
      <p:pic>
        <p:nvPicPr>
          <p:cNvPr id="8" name="Imag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flipV="1">
            <a:off x="9102872" y="3935705"/>
            <a:ext cx="1483360" cy="3760179"/>
          </a:xfrm>
          <a:prstGeom prst="rect">
            <a:avLst/>
          </a:prstGeom>
        </p:spPr>
      </p:pic>
      <p:pic>
        <p:nvPicPr>
          <p:cNvPr id="7" name="Imag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2481" y="6071355"/>
            <a:ext cx="1785963" cy="486120"/>
          </a:xfrm>
          <a:prstGeom prst="rect">
            <a:avLst/>
          </a:prstGeom>
        </p:spPr>
      </p:pic>
    </p:spTree>
    <p:extLst>
      <p:ext uri="{BB962C8B-B14F-4D97-AF65-F5344CB8AC3E}">
        <p14:creationId xmlns:p14="http://schemas.microsoft.com/office/powerpoint/2010/main" val="90308802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Grande photo vert">
    <p:bg>
      <p:bgPr>
        <a:solidFill>
          <a:schemeClr val="bg1"/>
        </a:solidFill>
        <a:effectLst/>
      </p:bgPr>
    </p:bg>
    <p:spTree>
      <p:nvGrpSpPr>
        <p:cNvPr id="1" name=""/>
        <p:cNvGrpSpPr/>
        <p:nvPr/>
      </p:nvGrpSpPr>
      <p:grpSpPr>
        <a:xfrm>
          <a:off x="0" y="0"/>
          <a:ext cx="0" cy="0"/>
          <a:chOff x="0" y="0"/>
          <a:chExt cx="0" cy="0"/>
        </a:xfrm>
      </p:grpSpPr>
      <p:sp>
        <p:nvSpPr>
          <p:cNvPr id="10" name="Espace réservé pour une image  11"/>
          <p:cNvSpPr>
            <a:spLocks noGrp="1"/>
          </p:cNvSpPr>
          <p:nvPr>
            <p:ph type="pic" sz="quarter" idx="12" hasCustomPrompt="1"/>
          </p:nvPr>
        </p:nvSpPr>
        <p:spPr>
          <a:xfrm>
            <a:off x="792480" y="0"/>
            <a:ext cx="11399520" cy="5571067"/>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p:txBody>
      </p:sp>
      <p:pic>
        <p:nvPicPr>
          <p:cNvPr id="2" name="Imag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flipV="1">
            <a:off x="9101898" y="3935893"/>
            <a:ext cx="1485313" cy="3760177"/>
          </a:xfrm>
          <a:prstGeom prst="rect">
            <a:avLst/>
          </a:prstGeom>
        </p:spPr>
      </p:pic>
      <p:pic>
        <p:nvPicPr>
          <p:cNvPr id="6" name="Imag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3837" y="891046"/>
            <a:ext cx="1303683" cy="2996311"/>
          </a:xfrm>
          <a:prstGeom prst="rect">
            <a:avLst/>
          </a:prstGeom>
        </p:spPr>
      </p:pic>
      <p:pic>
        <p:nvPicPr>
          <p:cNvPr id="9" name="Imag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2478" y="6071357"/>
            <a:ext cx="1790231" cy="487281"/>
          </a:xfrm>
          <a:prstGeom prst="rect">
            <a:avLst/>
          </a:prstGeom>
        </p:spPr>
      </p:pic>
    </p:spTree>
    <p:extLst>
      <p:ext uri="{BB962C8B-B14F-4D97-AF65-F5344CB8AC3E}">
        <p14:creationId xmlns:p14="http://schemas.microsoft.com/office/powerpoint/2010/main" val="320422854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Grande photo ciel">
    <p:bg>
      <p:bgPr>
        <a:solidFill>
          <a:schemeClr val="bg1"/>
        </a:solidFill>
        <a:effectLst/>
      </p:bgPr>
    </p:bg>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a:off x="792480" y="-1"/>
            <a:ext cx="11399520" cy="5601729"/>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p:txBody>
      </p:sp>
      <p:pic>
        <p:nvPicPr>
          <p:cNvPr id="3" name="Imag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7358" y="275954"/>
            <a:ext cx="1303684" cy="2996311"/>
          </a:xfrm>
          <a:prstGeom prst="rect">
            <a:avLst/>
          </a:prstGeom>
        </p:spPr>
      </p:pic>
    </p:spTree>
    <p:extLst>
      <p:ext uri="{BB962C8B-B14F-4D97-AF65-F5344CB8AC3E}">
        <p14:creationId xmlns:p14="http://schemas.microsoft.com/office/powerpoint/2010/main" val="78369661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Grande photo rose">
    <p:bg>
      <p:bgPr>
        <a:solidFill>
          <a:schemeClr val="bg1"/>
        </a:solidFill>
        <a:effectLst/>
      </p:bgPr>
    </p:bg>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a:off x="792480" y="0"/>
            <a:ext cx="11399520" cy="5571067"/>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p:txBody>
      </p:sp>
      <p:pic>
        <p:nvPicPr>
          <p:cNvPr id="2" name="Imag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3301" y="898497"/>
            <a:ext cx="1303684" cy="2996311"/>
          </a:xfrm>
          <a:prstGeom prst="rect">
            <a:avLst/>
          </a:prstGeom>
        </p:spPr>
      </p:pic>
      <p:pic>
        <p:nvPicPr>
          <p:cNvPr id="10" name="Imag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flipV="1">
            <a:off x="9102873" y="3936868"/>
            <a:ext cx="1483361" cy="3760179"/>
          </a:xfrm>
          <a:prstGeom prst="rect">
            <a:avLst/>
          </a:prstGeom>
        </p:spPr>
      </p:pic>
      <p:pic>
        <p:nvPicPr>
          <p:cNvPr id="8" name="Imag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2481" y="6049384"/>
            <a:ext cx="1813865" cy="493715"/>
          </a:xfrm>
          <a:prstGeom prst="rect">
            <a:avLst/>
          </a:prstGeom>
        </p:spPr>
      </p:pic>
    </p:spTree>
    <p:extLst>
      <p:ext uri="{BB962C8B-B14F-4D97-AF65-F5344CB8AC3E}">
        <p14:creationId xmlns:p14="http://schemas.microsoft.com/office/powerpoint/2010/main" val="67010639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hapitre A bleu">
    <p:spTree>
      <p:nvGrpSpPr>
        <p:cNvPr id="1" name=""/>
        <p:cNvGrpSpPr/>
        <p:nvPr/>
      </p:nvGrpSpPr>
      <p:grpSpPr>
        <a:xfrm>
          <a:off x="0" y="0"/>
          <a:ext cx="0" cy="0"/>
          <a:chOff x="0" y="0"/>
          <a:chExt cx="0" cy="0"/>
        </a:xfrm>
      </p:grpSpPr>
      <p:sp>
        <p:nvSpPr>
          <p:cNvPr id="8" name="Rectangle 7"/>
          <p:cNvSpPr/>
          <p:nvPr userDrawn="1"/>
        </p:nvSpPr>
        <p:spPr>
          <a:xfrm>
            <a:off x="0" y="5192"/>
            <a:ext cx="12285133" cy="6858000"/>
          </a:xfrm>
          <a:prstGeom prst="rect">
            <a:avLst/>
          </a:prstGeom>
          <a:solidFill>
            <a:srgbClr val="0A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endParaRPr>
          </a:p>
        </p:txBody>
      </p:sp>
      <p:sp>
        <p:nvSpPr>
          <p:cNvPr id="9" name="Rectangle 8"/>
          <p:cNvSpPr/>
          <p:nvPr userDrawn="1"/>
        </p:nvSpPr>
        <p:spPr>
          <a:xfrm>
            <a:off x="0" y="472723"/>
            <a:ext cx="11827933" cy="5892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endParaRPr>
          </a:p>
        </p:txBody>
      </p:sp>
      <p:sp>
        <p:nvSpPr>
          <p:cNvPr id="12" name="Espace réservé pour une image  10"/>
          <p:cNvSpPr>
            <a:spLocks noGrp="1"/>
          </p:cNvSpPr>
          <p:nvPr>
            <p:ph type="pic" sz="quarter" idx="10" hasCustomPrompt="1"/>
          </p:nvPr>
        </p:nvSpPr>
        <p:spPr>
          <a:xfrm>
            <a:off x="0" y="467533"/>
            <a:ext cx="5159771" cy="5892799"/>
          </a:xfrm>
          <a:prstGeom prst="rect">
            <a:avLst/>
          </a:prstGeom>
        </p:spPr>
        <p:txBody>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1600"/>
            </a:lvl1pPr>
          </a:lstStyle>
          <a:p>
            <a:r>
              <a:rPr lang="fr-FR" dirty="0"/>
              <a:t>Glissez une image ici ou cliquez sur l’icône au centre</a:t>
            </a:r>
          </a:p>
        </p:txBody>
      </p:sp>
      <p:sp>
        <p:nvSpPr>
          <p:cNvPr id="16" name="Titre 1"/>
          <p:cNvSpPr>
            <a:spLocks noGrp="1"/>
          </p:cNvSpPr>
          <p:nvPr>
            <p:ph type="ctrTitle" hasCustomPrompt="1"/>
          </p:nvPr>
        </p:nvSpPr>
        <p:spPr>
          <a:xfrm>
            <a:off x="5587053" y="1277103"/>
            <a:ext cx="5791584" cy="2038821"/>
          </a:xfrm>
          <a:prstGeom prst="rect">
            <a:avLst/>
          </a:prstGeom>
        </p:spPr>
        <p:txBody>
          <a:bodyPr anchor="b" anchorCtr="0">
            <a:noAutofit/>
          </a:bodyPr>
          <a:lstStyle>
            <a:lvl1pPr algn="l">
              <a:lnSpc>
                <a:spcPts val="4800"/>
              </a:lnSpc>
              <a:defRPr sz="4000" b="1" cap="all" baseline="0">
                <a:solidFill>
                  <a:srgbClr val="0A00FF"/>
                </a:solidFill>
                <a:latin typeface="Arial"/>
                <a:cs typeface="Arial"/>
              </a:defRPr>
            </a:lvl1pPr>
          </a:lstStyle>
          <a:p>
            <a:r>
              <a:rPr lang="fr-FR" dirty="0"/>
              <a:t>Cliquez et modifiez le titre </a:t>
            </a:r>
          </a:p>
        </p:txBody>
      </p:sp>
      <p:sp>
        <p:nvSpPr>
          <p:cNvPr id="17" name="Sous-titre 2"/>
          <p:cNvSpPr>
            <a:spLocks noGrp="1"/>
          </p:cNvSpPr>
          <p:nvPr>
            <p:ph type="subTitle" idx="1"/>
          </p:nvPr>
        </p:nvSpPr>
        <p:spPr>
          <a:xfrm>
            <a:off x="5587053" y="3434192"/>
            <a:ext cx="5791584" cy="1752600"/>
          </a:xfrm>
          <a:prstGeom prst="rect">
            <a:avLst/>
          </a:prstGeom>
        </p:spPr>
        <p:txBody>
          <a:bodyPr anchor="t" anchorCtr="0"/>
          <a:lstStyle>
            <a:lvl1pPr marL="0" indent="0" algn="l">
              <a:lnSpc>
                <a:spcPts val="3467"/>
              </a:lnSpc>
              <a:buNone/>
              <a:defRPr sz="2133" b="0" i="0" cap="none" baseline="0">
                <a:solidFill>
                  <a:srgbClr val="0A00FF"/>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dirty="0"/>
              <a:t>Cliquez pour modifier le style des sous-titres du masque</a:t>
            </a:r>
          </a:p>
        </p:txBody>
      </p:sp>
      <p:sp>
        <p:nvSpPr>
          <p:cNvPr id="18" name="Rectangle 17"/>
          <p:cNvSpPr/>
          <p:nvPr userDrawn="1"/>
        </p:nvSpPr>
        <p:spPr>
          <a:xfrm>
            <a:off x="11805920" y="2164565"/>
            <a:ext cx="479213" cy="2738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endParaRPr>
          </a:p>
        </p:txBody>
      </p:sp>
      <p:pic>
        <p:nvPicPr>
          <p:cNvPr id="19" name="Image 18"/>
          <p:cNvPicPr>
            <a:picLocks noChangeAspect="1"/>
          </p:cNvPicPr>
          <p:nvPr userDrawn="1"/>
        </p:nvPicPr>
        <p:blipFill rotWithShape="1">
          <a:blip r:embed="rId2" cstate="email">
            <a:extLst>
              <a:ext uri="{28A0092B-C50C-407E-A947-70E740481C1C}">
                <a14:useLocalDpi xmlns:a14="http://schemas.microsoft.com/office/drawing/2010/main"/>
              </a:ext>
            </a:extLst>
          </a:blip>
          <a:srcRect l="207" t="77196" r="207" b="9150"/>
          <a:stretch/>
        </p:blipFill>
        <p:spPr>
          <a:xfrm>
            <a:off x="1059272" y="6365529"/>
            <a:ext cx="3589867" cy="492472"/>
          </a:xfrm>
          <a:prstGeom prst="rect">
            <a:avLst/>
          </a:prstGeom>
        </p:spPr>
      </p:pic>
      <p:pic>
        <p:nvPicPr>
          <p:cNvPr id="11" name="Imag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249660" y="5468021"/>
            <a:ext cx="2264131" cy="616272"/>
          </a:xfrm>
          <a:prstGeom prst="rect">
            <a:avLst/>
          </a:prstGeom>
        </p:spPr>
      </p:pic>
    </p:spTree>
    <p:extLst>
      <p:ext uri="{BB962C8B-B14F-4D97-AF65-F5344CB8AC3E}">
        <p14:creationId xmlns:p14="http://schemas.microsoft.com/office/powerpoint/2010/main" val="115350285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hapitre A vert">
    <p:spTree>
      <p:nvGrpSpPr>
        <p:cNvPr id="1" name=""/>
        <p:cNvGrpSpPr/>
        <p:nvPr/>
      </p:nvGrpSpPr>
      <p:grpSpPr>
        <a:xfrm>
          <a:off x="0" y="0"/>
          <a:ext cx="0" cy="0"/>
          <a:chOff x="0" y="0"/>
          <a:chExt cx="0" cy="0"/>
        </a:xfrm>
      </p:grpSpPr>
      <p:sp>
        <p:nvSpPr>
          <p:cNvPr id="7" name="Rectangle 6"/>
          <p:cNvSpPr/>
          <p:nvPr userDrawn="1"/>
        </p:nvSpPr>
        <p:spPr>
          <a:xfrm>
            <a:off x="0" y="1"/>
            <a:ext cx="12285133" cy="6858000"/>
          </a:xfrm>
          <a:prstGeom prst="rect">
            <a:avLst/>
          </a:prstGeom>
          <a:solidFill>
            <a:srgbClr val="02E0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endParaRPr>
          </a:p>
        </p:txBody>
      </p:sp>
      <p:sp>
        <p:nvSpPr>
          <p:cNvPr id="12" name="Rectangle 11"/>
          <p:cNvSpPr/>
          <p:nvPr userDrawn="1"/>
        </p:nvSpPr>
        <p:spPr>
          <a:xfrm>
            <a:off x="1" y="472715"/>
            <a:ext cx="11805919" cy="5892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endParaRPr>
          </a:p>
        </p:txBody>
      </p:sp>
      <p:sp>
        <p:nvSpPr>
          <p:cNvPr id="11" name="Espace réservé pour une image  10"/>
          <p:cNvSpPr>
            <a:spLocks noGrp="1"/>
          </p:cNvSpPr>
          <p:nvPr>
            <p:ph type="pic" sz="quarter" idx="10" hasCustomPrompt="1"/>
          </p:nvPr>
        </p:nvSpPr>
        <p:spPr>
          <a:xfrm>
            <a:off x="1" y="474365"/>
            <a:ext cx="5159771" cy="5892799"/>
          </a:xfrm>
          <a:prstGeom prst="rect">
            <a:avLst/>
          </a:prstGeom>
          <a:effectLst/>
        </p:spPr>
        <p:txBody>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1600"/>
            </a:lvl1pPr>
          </a:lstStyle>
          <a:p>
            <a:r>
              <a:rPr lang="fr-FR" dirty="0"/>
              <a:t>Glissez une image ici ou cliquez sur l’icône au centre</a:t>
            </a:r>
          </a:p>
        </p:txBody>
      </p:sp>
      <p:sp>
        <p:nvSpPr>
          <p:cNvPr id="13" name="Titre 1"/>
          <p:cNvSpPr>
            <a:spLocks noGrp="1"/>
          </p:cNvSpPr>
          <p:nvPr>
            <p:ph type="ctrTitle" hasCustomPrompt="1"/>
          </p:nvPr>
        </p:nvSpPr>
        <p:spPr>
          <a:xfrm>
            <a:off x="5587053" y="1277103"/>
            <a:ext cx="5791584" cy="2038821"/>
          </a:xfrm>
          <a:prstGeom prst="rect">
            <a:avLst/>
          </a:prstGeom>
        </p:spPr>
        <p:txBody>
          <a:bodyPr anchor="b" anchorCtr="0">
            <a:normAutofit/>
          </a:bodyPr>
          <a:lstStyle>
            <a:lvl1pPr algn="l">
              <a:lnSpc>
                <a:spcPts val="4800"/>
              </a:lnSpc>
              <a:defRPr sz="4000" b="1" cap="all" baseline="0">
                <a:solidFill>
                  <a:srgbClr val="02E002"/>
                </a:solidFill>
                <a:latin typeface="Arial"/>
                <a:cs typeface="Arial"/>
              </a:defRPr>
            </a:lvl1pPr>
          </a:lstStyle>
          <a:p>
            <a:r>
              <a:rPr lang="fr-FR" dirty="0"/>
              <a:t>Cliquez et modifiez le titre </a:t>
            </a:r>
          </a:p>
        </p:txBody>
      </p:sp>
      <p:sp>
        <p:nvSpPr>
          <p:cNvPr id="14" name="Sous-titre 2"/>
          <p:cNvSpPr>
            <a:spLocks noGrp="1"/>
          </p:cNvSpPr>
          <p:nvPr>
            <p:ph type="subTitle" idx="1"/>
          </p:nvPr>
        </p:nvSpPr>
        <p:spPr>
          <a:xfrm>
            <a:off x="5587053" y="3424032"/>
            <a:ext cx="5791584" cy="1752600"/>
          </a:xfrm>
          <a:prstGeom prst="rect">
            <a:avLst/>
          </a:prstGeom>
        </p:spPr>
        <p:txBody>
          <a:bodyPr anchor="t" anchorCtr="0"/>
          <a:lstStyle>
            <a:lvl1pPr marL="0" indent="0" algn="l">
              <a:lnSpc>
                <a:spcPts val="3467"/>
              </a:lnSpc>
              <a:buNone/>
              <a:defRPr sz="2133" b="0" i="0" cap="none" baseline="0">
                <a:solidFill>
                  <a:srgbClr val="02E002"/>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dirty="0"/>
              <a:t>Cliquez pour modifier le style des sous-titres du masque</a:t>
            </a:r>
          </a:p>
        </p:txBody>
      </p:sp>
      <p:sp>
        <p:nvSpPr>
          <p:cNvPr id="16" name="Rectangle 15"/>
          <p:cNvSpPr/>
          <p:nvPr userDrawn="1"/>
        </p:nvSpPr>
        <p:spPr>
          <a:xfrm>
            <a:off x="11780781" y="2161880"/>
            <a:ext cx="533985" cy="2765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endParaRPr>
          </a:p>
        </p:txBody>
      </p:sp>
      <p:pic>
        <p:nvPicPr>
          <p:cNvPr id="18" name="Image 17"/>
          <p:cNvPicPr>
            <a:picLocks noChangeAspect="1"/>
          </p:cNvPicPr>
          <p:nvPr userDrawn="1"/>
        </p:nvPicPr>
        <p:blipFill rotWithShape="1">
          <a:blip r:embed="rId2" cstate="email">
            <a:extLst>
              <a:ext uri="{28A0092B-C50C-407E-A947-70E740481C1C}">
                <a14:useLocalDpi xmlns:a14="http://schemas.microsoft.com/office/drawing/2010/main"/>
              </a:ext>
            </a:extLst>
          </a:blip>
          <a:srcRect l="207" t="77196" r="207" b="9150"/>
          <a:stretch/>
        </p:blipFill>
        <p:spPr>
          <a:xfrm>
            <a:off x="1059272" y="6365529"/>
            <a:ext cx="3589867" cy="492472"/>
          </a:xfrm>
          <a:prstGeom prst="rect">
            <a:avLst/>
          </a:prstGeom>
        </p:spPr>
      </p:pic>
      <p:pic>
        <p:nvPicPr>
          <p:cNvPr id="10" name="Imag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249660" y="5468016"/>
            <a:ext cx="2264165" cy="616281"/>
          </a:xfrm>
          <a:prstGeom prst="rect">
            <a:avLst/>
          </a:prstGeom>
        </p:spPr>
      </p:pic>
    </p:spTree>
    <p:extLst>
      <p:ext uri="{BB962C8B-B14F-4D97-AF65-F5344CB8AC3E}">
        <p14:creationId xmlns:p14="http://schemas.microsoft.com/office/powerpoint/2010/main" val="73026703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hapitre A rose">
    <p:spTree>
      <p:nvGrpSpPr>
        <p:cNvPr id="1" name=""/>
        <p:cNvGrpSpPr/>
        <p:nvPr/>
      </p:nvGrpSpPr>
      <p:grpSpPr>
        <a:xfrm>
          <a:off x="0" y="0"/>
          <a:ext cx="0" cy="0"/>
          <a:chOff x="0" y="0"/>
          <a:chExt cx="0" cy="0"/>
        </a:xfrm>
      </p:grpSpPr>
      <p:sp>
        <p:nvSpPr>
          <p:cNvPr id="7" name="Rectangle 6"/>
          <p:cNvSpPr/>
          <p:nvPr userDrawn="1"/>
        </p:nvSpPr>
        <p:spPr>
          <a:xfrm>
            <a:off x="0" y="1"/>
            <a:ext cx="12263120" cy="6858000"/>
          </a:xfrm>
          <a:prstGeom prst="rect">
            <a:avLst/>
          </a:prstGeom>
          <a:solidFill>
            <a:srgbClr val="FF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dirty="0">
                <a:solidFill>
                  <a:prstClr val="white"/>
                </a:solidFill>
              </a:rPr>
              <a:t>v</a:t>
            </a:r>
          </a:p>
        </p:txBody>
      </p:sp>
      <p:sp>
        <p:nvSpPr>
          <p:cNvPr id="10" name="Rectangle 9"/>
          <p:cNvSpPr/>
          <p:nvPr userDrawn="1"/>
        </p:nvSpPr>
        <p:spPr>
          <a:xfrm>
            <a:off x="0" y="482601"/>
            <a:ext cx="11805920" cy="5892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endParaRPr>
          </a:p>
        </p:txBody>
      </p:sp>
      <p:sp>
        <p:nvSpPr>
          <p:cNvPr id="11" name="Espace réservé pour une image  10"/>
          <p:cNvSpPr>
            <a:spLocks noGrp="1"/>
          </p:cNvSpPr>
          <p:nvPr>
            <p:ph type="pic" sz="quarter" idx="10" hasCustomPrompt="1"/>
          </p:nvPr>
        </p:nvSpPr>
        <p:spPr>
          <a:xfrm>
            <a:off x="0" y="472730"/>
            <a:ext cx="5159771" cy="5892799"/>
          </a:xfrm>
          <a:prstGeom prst="rect">
            <a:avLst/>
          </a:prstGeom>
        </p:spPr>
        <p:txBody>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1600"/>
            </a:lvl1pPr>
          </a:lstStyle>
          <a:p>
            <a:r>
              <a:rPr lang="fr-FR" dirty="0"/>
              <a:t>Glissez une image ici ou cliquez sur l’icône au centre</a:t>
            </a:r>
          </a:p>
        </p:txBody>
      </p:sp>
      <p:sp>
        <p:nvSpPr>
          <p:cNvPr id="13" name="Titre 1"/>
          <p:cNvSpPr>
            <a:spLocks noGrp="1"/>
          </p:cNvSpPr>
          <p:nvPr>
            <p:ph type="ctrTitle" hasCustomPrompt="1"/>
          </p:nvPr>
        </p:nvSpPr>
        <p:spPr>
          <a:xfrm>
            <a:off x="5587053" y="1277103"/>
            <a:ext cx="5791584" cy="2038821"/>
          </a:xfrm>
          <a:prstGeom prst="rect">
            <a:avLst/>
          </a:prstGeom>
        </p:spPr>
        <p:txBody>
          <a:bodyPr anchor="b" anchorCtr="0">
            <a:normAutofit/>
          </a:bodyPr>
          <a:lstStyle>
            <a:lvl1pPr algn="l">
              <a:lnSpc>
                <a:spcPts val="4800"/>
              </a:lnSpc>
              <a:defRPr sz="4000" b="1" cap="all" baseline="0">
                <a:solidFill>
                  <a:srgbClr val="FF00FF"/>
                </a:solidFill>
                <a:latin typeface="Arial"/>
                <a:cs typeface="Arial"/>
              </a:defRPr>
            </a:lvl1pPr>
          </a:lstStyle>
          <a:p>
            <a:r>
              <a:rPr lang="fr-FR" dirty="0"/>
              <a:t>Cliquez et modifiez le titre </a:t>
            </a:r>
          </a:p>
        </p:txBody>
      </p:sp>
      <p:sp>
        <p:nvSpPr>
          <p:cNvPr id="14" name="Sous-titre 2"/>
          <p:cNvSpPr>
            <a:spLocks noGrp="1"/>
          </p:cNvSpPr>
          <p:nvPr>
            <p:ph type="subTitle" idx="1"/>
          </p:nvPr>
        </p:nvSpPr>
        <p:spPr>
          <a:xfrm>
            <a:off x="5479477" y="2552700"/>
            <a:ext cx="5791584" cy="1752600"/>
          </a:xfrm>
          <a:prstGeom prst="rect">
            <a:avLst/>
          </a:prstGeom>
        </p:spPr>
        <p:txBody>
          <a:bodyPr anchor="t" anchorCtr="0"/>
          <a:lstStyle>
            <a:lvl1pPr marL="0" indent="0" algn="l">
              <a:lnSpc>
                <a:spcPts val="3467"/>
              </a:lnSpc>
              <a:buNone/>
              <a:defRPr sz="2133" b="0" i="0" cap="none" baseline="0">
                <a:solidFill>
                  <a:srgbClr val="FF00FF"/>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dirty="0"/>
              <a:t>Cliquez pour modifier le style des sous-titres du masque</a:t>
            </a:r>
          </a:p>
        </p:txBody>
      </p:sp>
      <p:sp>
        <p:nvSpPr>
          <p:cNvPr id="16" name="Rectangle 15"/>
          <p:cNvSpPr/>
          <p:nvPr userDrawn="1"/>
        </p:nvSpPr>
        <p:spPr>
          <a:xfrm>
            <a:off x="11805920" y="2164565"/>
            <a:ext cx="479213" cy="2738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endParaRPr>
          </a:p>
        </p:txBody>
      </p:sp>
      <p:pic>
        <p:nvPicPr>
          <p:cNvPr id="17" name="Image 16"/>
          <p:cNvPicPr>
            <a:picLocks noChangeAspect="1"/>
          </p:cNvPicPr>
          <p:nvPr userDrawn="1"/>
        </p:nvPicPr>
        <p:blipFill rotWithShape="1">
          <a:blip r:embed="rId2" cstate="email">
            <a:extLst>
              <a:ext uri="{28A0092B-C50C-407E-A947-70E740481C1C}">
                <a14:useLocalDpi xmlns:a14="http://schemas.microsoft.com/office/drawing/2010/main"/>
              </a:ext>
            </a:extLst>
          </a:blip>
          <a:srcRect l="207" t="77196" r="207" b="9150"/>
          <a:stretch/>
        </p:blipFill>
        <p:spPr>
          <a:xfrm>
            <a:off x="1059272" y="6365529"/>
            <a:ext cx="3589867" cy="492472"/>
          </a:xfrm>
          <a:prstGeom prst="rect">
            <a:avLst/>
          </a:prstGeom>
        </p:spPr>
      </p:pic>
      <p:pic>
        <p:nvPicPr>
          <p:cNvPr id="8" name="Imag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999286" y="5386024"/>
            <a:ext cx="1253911" cy="738781"/>
          </a:xfrm>
          <a:prstGeom prst="rect">
            <a:avLst/>
          </a:prstGeom>
        </p:spPr>
      </p:pic>
      <p:pic>
        <p:nvPicPr>
          <p:cNvPr id="15" name="Image 14">
            <a:extLst>
              <a:ext uri="{FF2B5EF4-FFF2-40B4-BE49-F238E27FC236}">
                <a16:creationId xmlns:a16="http://schemas.microsoft.com/office/drawing/2014/main" id="{7F3CDDB9-3331-4043-B63A-D1DADC9EEA96}"/>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9642765" y="5148853"/>
            <a:ext cx="1995815" cy="1128524"/>
          </a:xfrm>
          <a:prstGeom prst="rect">
            <a:avLst/>
          </a:prstGeom>
          <a:noFill/>
          <a:ln>
            <a:noFill/>
          </a:ln>
          <a:extLst>
            <a:ext uri="{53640926-AAD7-44D8-BBD7-CCE9431645EC}">
              <a14:shadowObscured xmlns:a14="http://schemas.microsoft.com/office/drawing/2010/main"/>
            </a:ext>
          </a:extLst>
        </p:spPr>
      </p:pic>
      <p:pic>
        <p:nvPicPr>
          <p:cNvPr id="2" name="Image 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805295" y="5264642"/>
            <a:ext cx="1657112" cy="979076"/>
          </a:xfrm>
          <a:prstGeom prst="rect">
            <a:avLst/>
          </a:prstGeom>
        </p:spPr>
      </p:pic>
    </p:spTree>
    <p:extLst>
      <p:ext uri="{BB962C8B-B14F-4D97-AF65-F5344CB8AC3E}">
        <p14:creationId xmlns:p14="http://schemas.microsoft.com/office/powerpoint/2010/main" val="240498918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hapitre A ciel">
    <p:spTree>
      <p:nvGrpSpPr>
        <p:cNvPr id="1" name=""/>
        <p:cNvGrpSpPr/>
        <p:nvPr/>
      </p:nvGrpSpPr>
      <p:grpSpPr>
        <a:xfrm>
          <a:off x="0" y="0"/>
          <a:ext cx="0" cy="0"/>
          <a:chOff x="0" y="0"/>
          <a:chExt cx="0" cy="0"/>
        </a:xfrm>
      </p:grpSpPr>
      <p:sp>
        <p:nvSpPr>
          <p:cNvPr id="7" name="Rectangle 6"/>
          <p:cNvSpPr/>
          <p:nvPr userDrawn="1"/>
        </p:nvSpPr>
        <p:spPr>
          <a:xfrm>
            <a:off x="0" y="1"/>
            <a:ext cx="12263120" cy="6858000"/>
          </a:xfrm>
          <a:prstGeom prst="rect">
            <a:avLst/>
          </a:prstGeom>
          <a:solidFill>
            <a:srgbClr val="00FD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dirty="0">
                <a:solidFill>
                  <a:prstClr val="white"/>
                </a:solidFill>
              </a:rPr>
              <a:t>v</a:t>
            </a:r>
          </a:p>
        </p:txBody>
      </p:sp>
      <p:sp>
        <p:nvSpPr>
          <p:cNvPr id="8" name="Rectangle 7"/>
          <p:cNvSpPr/>
          <p:nvPr userDrawn="1"/>
        </p:nvSpPr>
        <p:spPr>
          <a:xfrm>
            <a:off x="0" y="482601"/>
            <a:ext cx="11805920" cy="5892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endParaRPr>
          </a:p>
        </p:txBody>
      </p:sp>
      <p:sp>
        <p:nvSpPr>
          <p:cNvPr id="9" name="Espace réservé pour une image  10"/>
          <p:cNvSpPr>
            <a:spLocks noGrp="1"/>
          </p:cNvSpPr>
          <p:nvPr>
            <p:ph type="pic" sz="quarter" idx="10" hasCustomPrompt="1"/>
          </p:nvPr>
        </p:nvSpPr>
        <p:spPr>
          <a:xfrm>
            <a:off x="0" y="472730"/>
            <a:ext cx="5159771" cy="5892799"/>
          </a:xfrm>
          <a:prstGeom prst="rect">
            <a:avLst/>
          </a:prstGeom>
        </p:spPr>
        <p:txBody>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1600"/>
            </a:lvl1pPr>
          </a:lstStyle>
          <a:p>
            <a:r>
              <a:rPr lang="fr-FR" dirty="0"/>
              <a:t>Glissez une image ici ou cliquez sur l’icône au centre</a:t>
            </a:r>
          </a:p>
        </p:txBody>
      </p:sp>
      <p:sp>
        <p:nvSpPr>
          <p:cNvPr id="13" name="Titre 1"/>
          <p:cNvSpPr>
            <a:spLocks noGrp="1"/>
          </p:cNvSpPr>
          <p:nvPr>
            <p:ph type="ctrTitle" hasCustomPrompt="1"/>
          </p:nvPr>
        </p:nvSpPr>
        <p:spPr>
          <a:xfrm>
            <a:off x="5587053" y="1277103"/>
            <a:ext cx="5791584" cy="2038821"/>
          </a:xfrm>
          <a:prstGeom prst="rect">
            <a:avLst/>
          </a:prstGeom>
        </p:spPr>
        <p:txBody>
          <a:bodyPr anchor="b" anchorCtr="0">
            <a:normAutofit/>
          </a:bodyPr>
          <a:lstStyle>
            <a:lvl1pPr algn="l">
              <a:lnSpc>
                <a:spcPts val="4800"/>
              </a:lnSpc>
              <a:defRPr sz="4000" b="1" cap="all" baseline="0">
                <a:solidFill>
                  <a:srgbClr val="00FDFF"/>
                </a:solidFill>
                <a:latin typeface="Arial"/>
                <a:cs typeface="Arial"/>
              </a:defRPr>
            </a:lvl1pPr>
          </a:lstStyle>
          <a:p>
            <a:r>
              <a:rPr lang="fr-FR" dirty="0"/>
              <a:t>Cliquez et modifiez le titre </a:t>
            </a:r>
          </a:p>
        </p:txBody>
      </p:sp>
      <p:sp>
        <p:nvSpPr>
          <p:cNvPr id="14" name="Sous-titre 2"/>
          <p:cNvSpPr>
            <a:spLocks noGrp="1"/>
          </p:cNvSpPr>
          <p:nvPr>
            <p:ph type="subTitle" idx="1"/>
          </p:nvPr>
        </p:nvSpPr>
        <p:spPr>
          <a:xfrm>
            <a:off x="5587053" y="3424032"/>
            <a:ext cx="5791584" cy="1752600"/>
          </a:xfrm>
          <a:prstGeom prst="rect">
            <a:avLst/>
          </a:prstGeom>
        </p:spPr>
        <p:txBody>
          <a:bodyPr anchor="t" anchorCtr="0"/>
          <a:lstStyle>
            <a:lvl1pPr marL="0" indent="0" algn="l">
              <a:lnSpc>
                <a:spcPts val="3467"/>
              </a:lnSpc>
              <a:buNone/>
              <a:defRPr sz="2133" b="0" i="0" cap="none" baseline="0">
                <a:solidFill>
                  <a:srgbClr val="00FDFF"/>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dirty="0"/>
              <a:t>Cliquez pour modifier le style des sous-titres du masque</a:t>
            </a:r>
          </a:p>
        </p:txBody>
      </p:sp>
      <p:sp>
        <p:nvSpPr>
          <p:cNvPr id="16" name="Rectangle 15"/>
          <p:cNvSpPr/>
          <p:nvPr userDrawn="1"/>
        </p:nvSpPr>
        <p:spPr>
          <a:xfrm>
            <a:off x="11805920" y="2164565"/>
            <a:ext cx="479213" cy="2738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endParaRPr>
          </a:p>
        </p:txBody>
      </p:sp>
      <p:pic>
        <p:nvPicPr>
          <p:cNvPr id="17" name="Image 16"/>
          <p:cNvPicPr>
            <a:picLocks noChangeAspect="1"/>
          </p:cNvPicPr>
          <p:nvPr userDrawn="1"/>
        </p:nvPicPr>
        <p:blipFill rotWithShape="1">
          <a:blip r:embed="rId2" cstate="email">
            <a:extLst>
              <a:ext uri="{28A0092B-C50C-407E-A947-70E740481C1C}">
                <a14:useLocalDpi xmlns:a14="http://schemas.microsoft.com/office/drawing/2010/main"/>
              </a:ext>
            </a:extLst>
          </a:blip>
          <a:srcRect l="207" t="77196" r="207" b="9150"/>
          <a:stretch/>
        </p:blipFill>
        <p:spPr>
          <a:xfrm>
            <a:off x="1059272" y="6365529"/>
            <a:ext cx="3589867" cy="492472"/>
          </a:xfrm>
          <a:prstGeom prst="rect">
            <a:avLst/>
          </a:prstGeom>
        </p:spPr>
      </p:pic>
      <p:pic>
        <p:nvPicPr>
          <p:cNvPr id="10" name="Imag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253562" y="5479436"/>
            <a:ext cx="2251991" cy="612968"/>
          </a:xfrm>
          <a:prstGeom prst="rect">
            <a:avLst/>
          </a:prstGeom>
        </p:spPr>
      </p:pic>
    </p:spTree>
    <p:extLst>
      <p:ext uri="{BB962C8B-B14F-4D97-AF65-F5344CB8AC3E}">
        <p14:creationId xmlns:p14="http://schemas.microsoft.com/office/powerpoint/2010/main" val="171047957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hapitre B bleu">
    <p:spTree>
      <p:nvGrpSpPr>
        <p:cNvPr id="1" name=""/>
        <p:cNvGrpSpPr/>
        <p:nvPr/>
      </p:nvGrpSpPr>
      <p:grpSpPr>
        <a:xfrm>
          <a:off x="0" y="0"/>
          <a:ext cx="0" cy="0"/>
          <a:chOff x="0" y="0"/>
          <a:chExt cx="0" cy="0"/>
        </a:xfrm>
      </p:grpSpPr>
      <p:sp>
        <p:nvSpPr>
          <p:cNvPr id="12" name="Espace réservé pour une image  10"/>
          <p:cNvSpPr>
            <a:spLocks noGrp="1"/>
          </p:cNvSpPr>
          <p:nvPr>
            <p:ph type="pic" sz="quarter" idx="10" hasCustomPrompt="1"/>
          </p:nvPr>
        </p:nvSpPr>
        <p:spPr>
          <a:xfrm>
            <a:off x="667265" y="1134871"/>
            <a:ext cx="10933480" cy="4634981"/>
          </a:xfrm>
          <a:prstGeom prst="rect">
            <a:avLst/>
          </a:prstGeom>
        </p:spPr>
        <p:txBody>
          <a:bodyPr/>
          <a:lstStyle>
            <a:lvl1pPr marL="0" indent="0">
              <a:buNone/>
              <a:defRPr sz="1600"/>
            </a:lvl1pPr>
          </a:lstStyle>
          <a:p>
            <a:r>
              <a:rPr lang="fr-FR" dirty="0"/>
              <a:t>Glissez une image ici ou cliquez sur l’icône au centre</a:t>
            </a:r>
          </a:p>
        </p:txBody>
      </p:sp>
      <p:sp>
        <p:nvSpPr>
          <p:cNvPr id="10" name="Titre 1"/>
          <p:cNvSpPr>
            <a:spLocks noGrp="1"/>
          </p:cNvSpPr>
          <p:nvPr>
            <p:ph type="ctrTitle" hasCustomPrompt="1"/>
          </p:nvPr>
        </p:nvSpPr>
        <p:spPr>
          <a:xfrm>
            <a:off x="2854793" y="4426021"/>
            <a:ext cx="9278904" cy="728945"/>
          </a:xfrm>
          <a:prstGeom prst="rect">
            <a:avLst/>
          </a:prstGeom>
        </p:spPr>
        <p:txBody>
          <a:bodyPr anchor="b" anchorCtr="0">
            <a:normAutofit/>
          </a:bodyPr>
          <a:lstStyle>
            <a:lvl1pPr algn="l">
              <a:lnSpc>
                <a:spcPts val="4800"/>
              </a:lnSpc>
              <a:defRPr sz="4000" b="1" cap="all" baseline="0">
                <a:solidFill>
                  <a:srgbClr val="0A00FF"/>
                </a:solidFill>
                <a:latin typeface="Arial"/>
                <a:cs typeface="Arial"/>
              </a:defRPr>
            </a:lvl1pPr>
          </a:lstStyle>
          <a:p>
            <a:r>
              <a:rPr lang="fr-FR" dirty="0"/>
              <a:t>Cliquez et modifiez le titre </a:t>
            </a:r>
          </a:p>
        </p:txBody>
      </p:sp>
      <p:sp>
        <p:nvSpPr>
          <p:cNvPr id="11" name="Sous-titre 2"/>
          <p:cNvSpPr>
            <a:spLocks noGrp="1"/>
          </p:cNvSpPr>
          <p:nvPr>
            <p:ph type="subTitle" idx="1"/>
          </p:nvPr>
        </p:nvSpPr>
        <p:spPr>
          <a:xfrm>
            <a:off x="2854794" y="5154965"/>
            <a:ext cx="8352500" cy="999672"/>
          </a:xfrm>
          <a:prstGeom prst="rect">
            <a:avLst/>
          </a:prstGeom>
        </p:spPr>
        <p:txBody>
          <a:bodyPr anchor="t" anchorCtr="0"/>
          <a:lstStyle>
            <a:lvl1pPr marL="0" indent="0" algn="l">
              <a:lnSpc>
                <a:spcPts val="3467"/>
              </a:lnSpc>
              <a:buNone/>
              <a:defRPr sz="2133" b="0" i="0" cap="none" baseline="0">
                <a:solidFill>
                  <a:srgbClr val="0A00FF"/>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dirty="0"/>
              <a:t>Cliquez pour modifier le style des sous-titres du masque</a:t>
            </a:r>
          </a:p>
        </p:txBody>
      </p:sp>
      <p:sp>
        <p:nvSpPr>
          <p:cNvPr id="16" name="Rectangle 15"/>
          <p:cNvSpPr/>
          <p:nvPr userDrawn="1"/>
        </p:nvSpPr>
        <p:spPr>
          <a:xfrm>
            <a:off x="11805920" y="2164565"/>
            <a:ext cx="479213" cy="2738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endParaRPr>
          </a:p>
        </p:txBody>
      </p:sp>
      <p:grpSp>
        <p:nvGrpSpPr>
          <p:cNvPr id="3" name="Grouper 2"/>
          <p:cNvGrpSpPr/>
          <p:nvPr userDrawn="1"/>
        </p:nvGrpSpPr>
        <p:grpSpPr>
          <a:xfrm>
            <a:off x="1" y="4403016"/>
            <a:ext cx="2371561" cy="2453928"/>
            <a:chOff x="0" y="3314700"/>
            <a:chExt cx="1778671" cy="1840446"/>
          </a:xfrm>
        </p:grpSpPr>
        <p:pic>
          <p:nvPicPr>
            <p:cNvPr id="5" name="Image 4"/>
            <p:cNvPicPr>
              <a:picLocks noChangeAspect="1"/>
            </p:cNvPicPr>
            <p:nvPr userDrawn="1"/>
          </p:nvPicPr>
          <p:blipFill rotWithShape="1">
            <a:blip r:embed="rId2" cstate="email">
              <a:extLst>
                <a:ext uri="{28A0092B-C50C-407E-A947-70E740481C1C}">
                  <a14:useLocalDpi xmlns:a14="http://schemas.microsoft.com/office/drawing/2010/main"/>
                </a:ext>
              </a:extLst>
            </a:blip>
            <a:srcRect l="5485" r="1"/>
            <a:stretch/>
          </p:blipFill>
          <p:spPr>
            <a:xfrm>
              <a:off x="0" y="3314700"/>
              <a:ext cx="1778671" cy="1840446"/>
            </a:xfrm>
            <a:prstGeom prst="rect">
              <a:avLst/>
            </a:prstGeom>
          </p:spPr>
        </p:pic>
        <p:pic>
          <p:nvPicPr>
            <p:cNvPr id="17" name="Image 1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06713" y="3661557"/>
              <a:ext cx="571958" cy="1422870"/>
            </a:xfrm>
            <a:prstGeom prst="rect">
              <a:avLst/>
            </a:prstGeom>
          </p:spPr>
        </p:pic>
      </p:grpSp>
      <p:grpSp>
        <p:nvGrpSpPr>
          <p:cNvPr id="4" name="Groupe 3">
            <a:extLst>
              <a:ext uri="{FF2B5EF4-FFF2-40B4-BE49-F238E27FC236}">
                <a16:creationId xmlns:a16="http://schemas.microsoft.com/office/drawing/2014/main" id="{302BF0E4-8902-D746-90FC-3C5DE95FAF40}"/>
              </a:ext>
            </a:extLst>
          </p:cNvPr>
          <p:cNvGrpSpPr/>
          <p:nvPr userDrawn="1"/>
        </p:nvGrpSpPr>
        <p:grpSpPr>
          <a:xfrm>
            <a:off x="6789531" y="-7667"/>
            <a:ext cx="1827419" cy="1627913"/>
            <a:chOff x="5092148" y="-5751"/>
            <a:chExt cx="1370564" cy="1220935"/>
          </a:xfrm>
        </p:grpSpPr>
        <p:pic>
          <p:nvPicPr>
            <p:cNvPr id="18" name="Image 1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3500000">
              <a:off x="5457223" y="-8284"/>
              <a:ext cx="490785" cy="1220935"/>
            </a:xfrm>
            <a:prstGeom prst="rect">
              <a:avLst/>
            </a:prstGeom>
          </p:spPr>
        </p:pic>
        <p:pic>
          <p:nvPicPr>
            <p:cNvPr id="19" name="Image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8900000">
              <a:off x="5971927" y="-5751"/>
              <a:ext cx="490785" cy="1220935"/>
            </a:xfrm>
            <a:prstGeom prst="rect">
              <a:avLst/>
            </a:prstGeom>
          </p:spPr>
        </p:pic>
      </p:grpSp>
      <p:pic>
        <p:nvPicPr>
          <p:cNvPr id="20" name="Image 19"/>
          <p:cNvPicPr>
            <a:picLocks noChangeAspect="1"/>
          </p:cNvPicPr>
          <p:nvPr userDrawn="1"/>
        </p:nvPicPr>
        <p:blipFill rotWithShape="1">
          <a:blip r:embed="rId2" cstate="email">
            <a:extLst>
              <a:ext uri="{28A0092B-C50C-407E-A947-70E740481C1C}">
                <a14:useLocalDpi xmlns:a14="http://schemas.microsoft.com/office/drawing/2010/main"/>
              </a:ext>
            </a:extLst>
          </a:blip>
          <a:srcRect l="5485" r="70952"/>
          <a:stretch/>
        </p:blipFill>
        <p:spPr>
          <a:xfrm>
            <a:off x="11600746" y="3315924"/>
            <a:ext cx="591255" cy="2453928"/>
          </a:xfrm>
          <a:prstGeom prst="rect">
            <a:avLst/>
          </a:prstGeom>
        </p:spPr>
      </p:pic>
      <p:pic>
        <p:nvPicPr>
          <p:cNvPr id="14" name="Image 1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091364" y="6028892"/>
            <a:ext cx="1805009" cy="491304"/>
          </a:xfrm>
          <a:prstGeom prst="rect">
            <a:avLst/>
          </a:prstGeom>
        </p:spPr>
      </p:pic>
    </p:spTree>
    <p:extLst>
      <p:ext uri="{BB962C8B-B14F-4D97-AF65-F5344CB8AC3E}">
        <p14:creationId xmlns:p14="http://schemas.microsoft.com/office/powerpoint/2010/main" val="14179824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hapitre B vert">
    <p:spTree>
      <p:nvGrpSpPr>
        <p:cNvPr id="1" name=""/>
        <p:cNvGrpSpPr/>
        <p:nvPr/>
      </p:nvGrpSpPr>
      <p:grpSpPr>
        <a:xfrm>
          <a:off x="0" y="0"/>
          <a:ext cx="0" cy="0"/>
          <a:chOff x="0" y="0"/>
          <a:chExt cx="0" cy="0"/>
        </a:xfrm>
      </p:grpSpPr>
      <p:sp>
        <p:nvSpPr>
          <p:cNvPr id="32" name="Espace réservé pour une image  10"/>
          <p:cNvSpPr>
            <a:spLocks noGrp="1"/>
          </p:cNvSpPr>
          <p:nvPr>
            <p:ph type="pic" sz="quarter" idx="10" hasCustomPrompt="1"/>
          </p:nvPr>
        </p:nvSpPr>
        <p:spPr>
          <a:xfrm>
            <a:off x="690120" y="1134871"/>
            <a:ext cx="10933480" cy="4634981"/>
          </a:xfrm>
          <a:prstGeom prst="rect">
            <a:avLst/>
          </a:prstGeom>
        </p:spPr>
        <p:txBody>
          <a:bodyPr/>
          <a:lstStyle>
            <a:lvl1pPr marL="0" indent="0">
              <a:buNone/>
              <a:defRPr sz="1600"/>
            </a:lvl1pPr>
          </a:lstStyle>
          <a:p>
            <a:r>
              <a:rPr lang="fr-FR" dirty="0"/>
              <a:t>Glissez une image ici ou cliquez sur l’icône au centre</a:t>
            </a:r>
          </a:p>
        </p:txBody>
      </p:sp>
      <p:grpSp>
        <p:nvGrpSpPr>
          <p:cNvPr id="2" name="Grouper 1"/>
          <p:cNvGrpSpPr/>
          <p:nvPr userDrawn="1"/>
        </p:nvGrpSpPr>
        <p:grpSpPr>
          <a:xfrm>
            <a:off x="6839128" y="24713"/>
            <a:ext cx="1759227" cy="1567543"/>
            <a:chOff x="4823107" y="20314"/>
            <a:chExt cx="1319420" cy="1175657"/>
          </a:xfrm>
        </p:grpSpPr>
        <p:pic>
          <p:nvPicPr>
            <p:cNvPr id="19" name="Image 1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3500000">
              <a:off x="5174644" y="17169"/>
              <a:ext cx="472584" cy="1175657"/>
            </a:xfrm>
            <a:prstGeom prst="rect">
              <a:avLst/>
            </a:prstGeom>
          </p:spPr>
        </p:pic>
        <p:pic>
          <p:nvPicPr>
            <p:cNvPr id="20" name="Imag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8900000">
              <a:off x="5669943" y="20314"/>
              <a:ext cx="472584" cy="1175657"/>
            </a:xfrm>
            <a:prstGeom prst="rect">
              <a:avLst/>
            </a:prstGeom>
          </p:spPr>
        </p:pic>
      </p:grpSp>
      <p:pic>
        <p:nvPicPr>
          <p:cNvPr id="6" name="Image 5"/>
          <p:cNvPicPr>
            <a:picLocks noChangeAspect="1"/>
          </p:cNvPicPr>
          <p:nvPr userDrawn="1"/>
        </p:nvPicPr>
        <p:blipFill rotWithShape="1">
          <a:blip r:embed="rId3" cstate="email">
            <a:extLst>
              <a:ext uri="{28A0092B-C50C-407E-A947-70E740481C1C}">
                <a14:useLocalDpi xmlns:a14="http://schemas.microsoft.com/office/drawing/2010/main"/>
              </a:ext>
            </a:extLst>
          </a:blip>
          <a:srcRect l="10904"/>
          <a:stretch/>
        </p:blipFill>
        <p:spPr>
          <a:xfrm>
            <a:off x="17045" y="4335558"/>
            <a:ext cx="2371561" cy="2514561"/>
          </a:xfrm>
          <a:prstGeom prst="rect">
            <a:avLst/>
          </a:prstGeom>
        </p:spPr>
      </p:pic>
      <p:pic>
        <p:nvPicPr>
          <p:cNvPr id="21" name="Image 20"/>
          <p:cNvPicPr>
            <a:picLocks noChangeAspect="1"/>
          </p:cNvPicPr>
          <p:nvPr userDrawn="1"/>
        </p:nvPicPr>
        <p:blipFill rotWithShape="1">
          <a:blip r:embed="rId3" cstate="email">
            <a:extLst>
              <a:ext uri="{28A0092B-C50C-407E-A947-70E740481C1C}">
                <a14:useLocalDpi xmlns:a14="http://schemas.microsoft.com/office/drawing/2010/main"/>
              </a:ext>
            </a:extLst>
          </a:blip>
          <a:srcRect l="10904" r="66181"/>
          <a:stretch/>
        </p:blipFill>
        <p:spPr>
          <a:xfrm>
            <a:off x="11623601" y="3215504"/>
            <a:ext cx="577945" cy="2382568"/>
          </a:xfrm>
          <a:prstGeom prst="rect">
            <a:avLst/>
          </a:prstGeom>
        </p:spPr>
      </p:pic>
      <p:sp>
        <p:nvSpPr>
          <p:cNvPr id="30" name="Titre 1"/>
          <p:cNvSpPr>
            <a:spLocks noGrp="1"/>
          </p:cNvSpPr>
          <p:nvPr>
            <p:ph type="ctrTitle" hasCustomPrompt="1"/>
          </p:nvPr>
        </p:nvSpPr>
        <p:spPr>
          <a:xfrm>
            <a:off x="2854794" y="4426021"/>
            <a:ext cx="8352500" cy="728945"/>
          </a:xfrm>
          <a:prstGeom prst="rect">
            <a:avLst/>
          </a:prstGeom>
        </p:spPr>
        <p:txBody>
          <a:bodyPr anchor="b" anchorCtr="0">
            <a:normAutofit/>
          </a:bodyPr>
          <a:lstStyle>
            <a:lvl1pPr algn="l">
              <a:lnSpc>
                <a:spcPts val="4800"/>
              </a:lnSpc>
              <a:defRPr sz="4000" b="1" cap="all" baseline="0">
                <a:solidFill>
                  <a:srgbClr val="14FF11"/>
                </a:solidFill>
                <a:latin typeface="Arial"/>
                <a:cs typeface="Arial"/>
              </a:defRPr>
            </a:lvl1pPr>
          </a:lstStyle>
          <a:p>
            <a:r>
              <a:rPr lang="fr-FR" dirty="0"/>
              <a:t>Cliquez et modifiez le titre </a:t>
            </a:r>
          </a:p>
        </p:txBody>
      </p:sp>
      <p:sp>
        <p:nvSpPr>
          <p:cNvPr id="31" name="Sous-titre 2"/>
          <p:cNvSpPr>
            <a:spLocks noGrp="1"/>
          </p:cNvSpPr>
          <p:nvPr>
            <p:ph type="subTitle" idx="1"/>
          </p:nvPr>
        </p:nvSpPr>
        <p:spPr>
          <a:xfrm>
            <a:off x="2854794" y="5154966"/>
            <a:ext cx="8352500" cy="614887"/>
          </a:xfrm>
          <a:prstGeom prst="rect">
            <a:avLst/>
          </a:prstGeom>
        </p:spPr>
        <p:txBody>
          <a:bodyPr anchor="t" anchorCtr="0"/>
          <a:lstStyle>
            <a:lvl1pPr marL="0" indent="0" algn="l">
              <a:lnSpc>
                <a:spcPts val="3467"/>
              </a:lnSpc>
              <a:buNone/>
              <a:defRPr sz="2133" b="0" i="0" cap="none" baseline="0">
                <a:solidFill>
                  <a:srgbClr val="14FF11"/>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dirty="0"/>
              <a:t>Cliquez pour modifier le style des sous-titres du masque</a:t>
            </a:r>
          </a:p>
        </p:txBody>
      </p:sp>
      <p:pic>
        <p:nvPicPr>
          <p:cNvPr id="13" name="Image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091363" y="6032916"/>
            <a:ext cx="1790231" cy="487281"/>
          </a:xfrm>
          <a:prstGeom prst="rect">
            <a:avLst/>
          </a:prstGeom>
        </p:spPr>
      </p:pic>
    </p:spTree>
    <p:extLst>
      <p:ext uri="{BB962C8B-B14F-4D97-AF65-F5344CB8AC3E}">
        <p14:creationId xmlns:p14="http://schemas.microsoft.com/office/powerpoint/2010/main" val="3554351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hapitre A vert">
    <p:spTree>
      <p:nvGrpSpPr>
        <p:cNvPr id="1" name=""/>
        <p:cNvGrpSpPr/>
        <p:nvPr/>
      </p:nvGrpSpPr>
      <p:grpSpPr>
        <a:xfrm>
          <a:off x="0" y="0"/>
          <a:ext cx="0" cy="0"/>
          <a:chOff x="0" y="0"/>
          <a:chExt cx="0" cy="0"/>
        </a:xfrm>
      </p:grpSpPr>
      <p:sp>
        <p:nvSpPr>
          <p:cNvPr id="2" name="Rectangle 6"/>
          <p:cNvSpPr/>
          <p:nvPr/>
        </p:nvSpPr>
        <p:spPr>
          <a:xfrm>
            <a:off x="0" y="0"/>
            <a:ext cx="12285128" cy="6858000"/>
          </a:xfrm>
          <a:prstGeom prst="rect">
            <a:avLst/>
          </a:prstGeom>
          <a:solidFill>
            <a:srgbClr val="02E002"/>
          </a:solidFill>
          <a:ln cap="flat">
            <a:noFill/>
            <a:prstDash val="solid"/>
          </a:ln>
          <a:effectLst>
            <a:outerShdw dist="22997" dir="5400000" algn="tl">
              <a:srgbClr val="000000">
                <a:alpha val="35000"/>
              </a:srgbClr>
            </a:outerShdw>
          </a:effectLst>
        </p:spPr>
        <p:txBody>
          <a:bodyPr vert="horz" wrap="square" lIns="91440" tIns="45720" rIns="91440" bIns="45720" anchor="ctr" anchorCtr="1" compatLnSpc="1">
            <a:noAutofit/>
          </a:bodyPr>
          <a:lstStyle/>
          <a:p>
            <a:pPr algn="ctr" defTabSz="609569">
              <a:defRPr sz="1800" b="0" i="0" u="none" strike="noStrike" kern="0" cap="none" spc="0" baseline="0">
                <a:solidFill>
                  <a:srgbClr val="000000"/>
                </a:solidFill>
                <a:uFillTx/>
              </a:defRPr>
            </a:pPr>
            <a:endParaRPr lang="fr-FR" sz="2400">
              <a:solidFill>
                <a:srgbClr val="FFFFFF"/>
              </a:solidFill>
              <a:latin typeface="Arial"/>
            </a:endParaRPr>
          </a:p>
        </p:txBody>
      </p:sp>
      <p:sp>
        <p:nvSpPr>
          <p:cNvPr id="3" name="Rectangle 11"/>
          <p:cNvSpPr/>
          <p:nvPr/>
        </p:nvSpPr>
        <p:spPr>
          <a:xfrm>
            <a:off x="1" y="472717"/>
            <a:ext cx="11805919" cy="5892795"/>
          </a:xfrm>
          <a:prstGeom prst="rect">
            <a:avLst/>
          </a:prstGeom>
          <a:solidFill>
            <a:srgbClr val="FFFFFF"/>
          </a:solidFill>
          <a:ln cap="flat">
            <a:noFill/>
            <a:prstDash val="solid"/>
          </a:ln>
          <a:effectLst>
            <a:outerShdw dist="22997" dir="5400000" algn="tl">
              <a:srgbClr val="000000">
                <a:alpha val="35000"/>
              </a:srgbClr>
            </a:outerShdw>
          </a:effectLst>
        </p:spPr>
        <p:txBody>
          <a:bodyPr vert="horz" wrap="square" lIns="91440" tIns="45720" rIns="91440" bIns="45720" anchor="ctr" anchorCtr="1" compatLnSpc="1">
            <a:noAutofit/>
          </a:bodyPr>
          <a:lstStyle/>
          <a:p>
            <a:pPr algn="ctr" defTabSz="609569">
              <a:defRPr sz="1800" b="0" i="0" u="none" strike="noStrike" kern="0" cap="none" spc="0" baseline="0">
                <a:solidFill>
                  <a:srgbClr val="000000"/>
                </a:solidFill>
                <a:uFillTx/>
              </a:defRPr>
            </a:pPr>
            <a:endParaRPr lang="fr-FR" sz="2400">
              <a:solidFill>
                <a:srgbClr val="FFFFFF"/>
              </a:solidFill>
              <a:latin typeface="Arial"/>
            </a:endParaRPr>
          </a:p>
        </p:txBody>
      </p:sp>
      <p:sp>
        <p:nvSpPr>
          <p:cNvPr id="4" name="Espace réservé pour une image  10"/>
          <p:cNvSpPr txBox="1">
            <a:spLocks noGrp="1"/>
          </p:cNvSpPr>
          <p:nvPr>
            <p:ph type="pic" sz="quarter" idx="4294967295"/>
          </p:nvPr>
        </p:nvSpPr>
        <p:spPr>
          <a:xfrm>
            <a:off x="2" y="474364"/>
            <a:ext cx="5159767" cy="5892795"/>
          </a:xfrm>
          <a:prstGeom prst="rect">
            <a:avLst/>
          </a:prstGeom>
          <a:noFill/>
          <a:ln>
            <a:noFill/>
          </a:ln>
        </p:spPr>
        <p:txBody>
          <a:bodyPr vert="horz" wrap="square" lIns="91440" tIns="45720" rIns="91440" bIns="45720" anchor="t" anchorCtr="0" compatLnSpc="1">
            <a:noAutofit/>
          </a:bodyPr>
          <a:lstStyle>
            <a:lvl1pPr marL="0" marR="0" lvl="0" indent="0" defTabSz="609569" fontAlgn="auto">
              <a:lnSpc>
                <a:spcPct val="100000"/>
              </a:lnSpc>
              <a:spcBef>
                <a:spcPts val="400"/>
              </a:spcBef>
              <a:spcAft>
                <a:spcPts val="0"/>
              </a:spcAft>
              <a:buNone/>
              <a:tabLst/>
              <a:defRPr lang="fr-FR" sz="1600" b="0" i="0" u="none" strike="noStrike" cap="none" spc="0" baseline="0">
                <a:solidFill>
                  <a:srgbClr val="000000"/>
                </a:solidFill>
                <a:uFillTx/>
                <a:latin typeface="Helvetica"/>
                <a:cs typeface="Helvetica"/>
              </a:defRPr>
            </a:lvl1pPr>
          </a:lstStyle>
          <a:p>
            <a:pPr lvl="0"/>
            <a:r>
              <a:rPr lang="fr-FR"/>
              <a:t>Glissez une image ici ou cliquez sur l’icône au centre</a:t>
            </a:r>
          </a:p>
        </p:txBody>
      </p:sp>
      <p:sp>
        <p:nvSpPr>
          <p:cNvPr id="5" name="Titre 1"/>
          <p:cNvSpPr txBox="1">
            <a:spLocks noGrp="1"/>
          </p:cNvSpPr>
          <p:nvPr>
            <p:ph type="title"/>
          </p:nvPr>
        </p:nvSpPr>
        <p:spPr>
          <a:xfrm>
            <a:off x="5587058" y="1277105"/>
            <a:ext cx="5791581" cy="2038819"/>
          </a:xfrm>
          <a:prstGeom prst="rect">
            <a:avLst/>
          </a:prstGeom>
          <a:noFill/>
          <a:ln>
            <a:noFill/>
          </a:ln>
        </p:spPr>
        <p:txBody>
          <a:bodyPr vert="horz" wrap="square" lIns="91440" tIns="45720" rIns="91440" bIns="45720" anchor="b" anchorCtr="0" compatLnSpc="1">
            <a:normAutofit/>
          </a:bodyPr>
          <a:lstStyle>
            <a:lvl1pPr marL="0" marR="0" lvl="0" indent="0" defTabSz="609569" fontAlgn="auto">
              <a:lnSpc>
                <a:spcPts val="4800"/>
              </a:lnSpc>
              <a:spcBef>
                <a:spcPts val="0"/>
              </a:spcBef>
              <a:spcAft>
                <a:spcPts val="0"/>
              </a:spcAft>
              <a:tabLst/>
              <a:defRPr lang="fr-FR" sz="4000" b="1" i="0" u="none" strike="noStrike" cap="all" spc="0" baseline="0">
                <a:solidFill>
                  <a:srgbClr val="02E002"/>
                </a:solidFill>
                <a:uFillTx/>
                <a:latin typeface="Arial"/>
                <a:cs typeface="Arial"/>
              </a:defRPr>
            </a:lvl1pPr>
          </a:lstStyle>
          <a:p>
            <a:pPr lvl="0"/>
            <a:r>
              <a:rPr lang="fr-FR"/>
              <a:t>Cliquez et modifiez le titre </a:t>
            </a:r>
          </a:p>
        </p:txBody>
      </p:sp>
      <p:sp>
        <p:nvSpPr>
          <p:cNvPr id="6" name="Sous-titre 2"/>
          <p:cNvSpPr txBox="1">
            <a:spLocks noGrp="1"/>
          </p:cNvSpPr>
          <p:nvPr>
            <p:ph type="subTitle" sz="quarter" idx="4294967295"/>
          </p:nvPr>
        </p:nvSpPr>
        <p:spPr>
          <a:xfrm>
            <a:off x="5587058" y="3424035"/>
            <a:ext cx="5791581" cy="1752603"/>
          </a:xfrm>
          <a:prstGeom prst="rect">
            <a:avLst/>
          </a:prstGeom>
          <a:noFill/>
          <a:ln>
            <a:noFill/>
          </a:ln>
        </p:spPr>
        <p:txBody>
          <a:bodyPr vert="horz" wrap="square" lIns="91440" tIns="45720" rIns="91440" bIns="45720" anchor="t" anchorCtr="0" compatLnSpc="1">
            <a:noAutofit/>
          </a:bodyPr>
          <a:lstStyle>
            <a:lvl1pPr marL="0" marR="0" lvl="0" indent="0" defTabSz="609569" fontAlgn="auto">
              <a:lnSpc>
                <a:spcPts val="3465"/>
              </a:lnSpc>
              <a:spcBef>
                <a:spcPts val="500"/>
              </a:spcBef>
              <a:spcAft>
                <a:spcPts val="0"/>
              </a:spcAft>
              <a:buNone/>
              <a:tabLst/>
              <a:defRPr lang="fr-FR" sz="2133" b="0" i="0" u="none" strike="noStrike" cap="none" spc="0" baseline="0">
                <a:solidFill>
                  <a:srgbClr val="02E002"/>
                </a:solidFill>
                <a:uFillTx/>
                <a:latin typeface="Arial"/>
                <a:cs typeface="Arial"/>
              </a:defRPr>
            </a:lvl1pPr>
          </a:lstStyle>
          <a:p>
            <a:pPr lvl="0"/>
            <a:r>
              <a:rPr lang="fr-FR"/>
              <a:t>Cliquez pour modifier le style des sous-titres du masque</a:t>
            </a:r>
          </a:p>
        </p:txBody>
      </p:sp>
      <p:sp>
        <p:nvSpPr>
          <p:cNvPr id="7" name="Rectangle 15"/>
          <p:cNvSpPr/>
          <p:nvPr/>
        </p:nvSpPr>
        <p:spPr>
          <a:xfrm>
            <a:off x="11780782" y="2161880"/>
            <a:ext cx="533983" cy="276523"/>
          </a:xfrm>
          <a:prstGeom prst="rect">
            <a:avLst/>
          </a:prstGeom>
          <a:solidFill>
            <a:srgbClr val="FFFFFF"/>
          </a:solidFill>
          <a:ln cap="flat">
            <a:noFill/>
            <a:prstDash val="solid"/>
          </a:ln>
          <a:effectLst>
            <a:outerShdw dist="22997" dir="5400000" algn="tl">
              <a:srgbClr val="000000">
                <a:alpha val="35000"/>
              </a:srgbClr>
            </a:outerShdw>
          </a:effectLst>
        </p:spPr>
        <p:txBody>
          <a:bodyPr vert="horz" wrap="square" lIns="91440" tIns="45720" rIns="91440" bIns="45720" anchor="ctr" anchorCtr="1" compatLnSpc="1">
            <a:noAutofit/>
          </a:bodyPr>
          <a:lstStyle/>
          <a:p>
            <a:pPr algn="ctr" defTabSz="609569">
              <a:defRPr sz="1800" b="0" i="0" u="none" strike="noStrike" kern="0" cap="none" spc="0" baseline="0">
                <a:solidFill>
                  <a:srgbClr val="000000"/>
                </a:solidFill>
                <a:uFillTx/>
              </a:defRPr>
            </a:pPr>
            <a:endParaRPr lang="fr-FR" sz="2400">
              <a:solidFill>
                <a:srgbClr val="FFFFFF"/>
              </a:solidFill>
              <a:latin typeface="Arial"/>
            </a:endParaRPr>
          </a:p>
        </p:txBody>
      </p:sp>
      <p:pic>
        <p:nvPicPr>
          <p:cNvPr id="8" name="Image 17"/>
          <p:cNvPicPr>
            <a:picLocks noChangeAspect="1"/>
          </p:cNvPicPr>
          <p:nvPr/>
        </p:nvPicPr>
        <p:blipFill>
          <a:blip r:embed="rId2" cstate="email">
            <a:extLst>
              <a:ext uri="{28A0092B-C50C-407E-A947-70E740481C1C}">
                <a14:useLocalDpi xmlns:a14="http://schemas.microsoft.com/office/drawing/2010/main"/>
              </a:ext>
            </a:extLst>
          </a:blip>
          <a:srcRect l="207" t="77196" r="207" b="9150"/>
          <a:stretch>
            <a:fillRect/>
          </a:stretch>
        </p:blipFill>
        <p:spPr>
          <a:xfrm>
            <a:off x="1059269" y="6365531"/>
            <a:ext cx="3589871" cy="492468"/>
          </a:xfrm>
          <a:prstGeom prst="rect">
            <a:avLst/>
          </a:prstGeom>
          <a:noFill/>
          <a:ln cap="flat">
            <a:noFill/>
          </a:ln>
          <a:effectLst>
            <a:outerShdw dist="22997" dir="5400000" algn="tl">
              <a:srgbClr val="000000">
                <a:alpha val="35000"/>
              </a:srgbClr>
            </a:outerShdw>
          </a:effectLst>
        </p:spPr>
      </p:pic>
      <p:pic>
        <p:nvPicPr>
          <p:cNvPr id="9" name="Image 9"/>
          <p:cNvPicPr>
            <a:picLocks noChangeAspect="1"/>
          </p:cNvPicPr>
          <p:nvPr/>
        </p:nvPicPr>
        <p:blipFill>
          <a:blip r:embed="rId3"/>
          <a:stretch>
            <a:fillRect/>
          </a:stretch>
        </p:blipFill>
        <p:spPr>
          <a:xfrm>
            <a:off x="9249659" y="5468021"/>
            <a:ext cx="2264164" cy="616279"/>
          </a:xfrm>
          <a:prstGeom prst="rect">
            <a:avLst/>
          </a:prstGeom>
          <a:noFill/>
          <a:ln cap="flat">
            <a:noFill/>
          </a:ln>
          <a:effectLst>
            <a:outerShdw dist="22997" dir="5400000" algn="tl">
              <a:srgbClr val="000000">
                <a:alpha val="35000"/>
              </a:srgbClr>
            </a:outerShdw>
          </a:effectLst>
        </p:spPr>
      </p:pic>
    </p:spTree>
    <p:extLst>
      <p:ext uri="{BB962C8B-B14F-4D97-AF65-F5344CB8AC3E}">
        <p14:creationId xmlns:p14="http://schemas.microsoft.com/office/powerpoint/2010/main" val="82123422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hapitre B rose">
    <p:spTree>
      <p:nvGrpSpPr>
        <p:cNvPr id="1" name=""/>
        <p:cNvGrpSpPr/>
        <p:nvPr/>
      </p:nvGrpSpPr>
      <p:grpSpPr>
        <a:xfrm>
          <a:off x="0" y="0"/>
          <a:ext cx="0" cy="0"/>
          <a:chOff x="0" y="0"/>
          <a:chExt cx="0" cy="0"/>
        </a:xfrm>
      </p:grpSpPr>
      <p:pic>
        <p:nvPicPr>
          <p:cNvPr id="3" name="Image 2"/>
          <p:cNvPicPr>
            <a:picLocks noChangeAspect="1"/>
          </p:cNvPicPr>
          <p:nvPr userDrawn="1"/>
        </p:nvPicPr>
        <p:blipFill rotWithShape="1">
          <a:blip r:embed="rId2" cstate="email">
            <a:extLst>
              <a:ext uri="{28A0092B-C50C-407E-A947-70E740481C1C}">
                <a14:useLocalDpi xmlns:a14="http://schemas.microsoft.com/office/drawing/2010/main"/>
              </a:ext>
            </a:extLst>
          </a:blip>
          <a:srcRect l="5231" b="-1118"/>
          <a:stretch/>
        </p:blipFill>
        <p:spPr>
          <a:xfrm>
            <a:off x="1" y="4500940"/>
            <a:ext cx="2361217" cy="2380065"/>
          </a:xfrm>
          <a:prstGeom prst="rect">
            <a:avLst/>
          </a:prstGeom>
        </p:spPr>
      </p:pic>
      <p:grpSp>
        <p:nvGrpSpPr>
          <p:cNvPr id="2" name="Groupe 1">
            <a:extLst>
              <a:ext uri="{FF2B5EF4-FFF2-40B4-BE49-F238E27FC236}">
                <a16:creationId xmlns:a16="http://schemas.microsoft.com/office/drawing/2014/main" id="{D1AE0540-BE57-EF47-9E1A-3CD0F1BE293A}"/>
              </a:ext>
            </a:extLst>
          </p:cNvPr>
          <p:cNvGrpSpPr/>
          <p:nvPr userDrawn="1"/>
        </p:nvGrpSpPr>
        <p:grpSpPr>
          <a:xfrm>
            <a:off x="6845999" y="20074"/>
            <a:ext cx="1748485" cy="1559255"/>
            <a:chOff x="5134499" y="15055"/>
            <a:chExt cx="1311364" cy="1169441"/>
          </a:xfrm>
        </p:grpSpPr>
        <p:pic>
          <p:nvPicPr>
            <p:cNvPr id="18" name="Image 1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3500000">
              <a:off x="5484177" y="16342"/>
              <a:ext cx="470085" cy="1169441"/>
            </a:xfrm>
            <a:prstGeom prst="rect">
              <a:avLst/>
            </a:prstGeom>
          </p:spPr>
        </p:pic>
        <p:pic>
          <p:nvPicPr>
            <p:cNvPr id="19" name="Image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8900000">
              <a:off x="5975778" y="15055"/>
              <a:ext cx="470085" cy="1169441"/>
            </a:xfrm>
            <a:prstGeom prst="rect">
              <a:avLst/>
            </a:prstGeom>
          </p:spPr>
        </p:pic>
      </p:grpSp>
      <p:pic>
        <p:nvPicPr>
          <p:cNvPr id="21" name="Image 20"/>
          <p:cNvPicPr>
            <a:picLocks noChangeAspect="1"/>
          </p:cNvPicPr>
          <p:nvPr userDrawn="1"/>
        </p:nvPicPr>
        <p:blipFill rotWithShape="1">
          <a:blip r:embed="rId2" cstate="email">
            <a:extLst>
              <a:ext uri="{28A0092B-C50C-407E-A947-70E740481C1C}">
                <a14:useLocalDpi xmlns:a14="http://schemas.microsoft.com/office/drawing/2010/main"/>
              </a:ext>
            </a:extLst>
          </a:blip>
          <a:srcRect l="5231" r="70639"/>
          <a:stretch/>
        </p:blipFill>
        <p:spPr>
          <a:xfrm>
            <a:off x="11593263" y="3347749"/>
            <a:ext cx="598739" cy="2344084"/>
          </a:xfrm>
          <a:prstGeom prst="rect">
            <a:avLst/>
          </a:prstGeom>
        </p:spPr>
      </p:pic>
      <p:sp>
        <p:nvSpPr>
          <p:cNvPr id="24" name="Espace réservé pour une image  10">
            <a:extLst>
              <a:ext uri="{FF2B5EF4-FFF2-40B4-BE49-F238E27FC236}">
                <a16:creationId xmlns:a16="http://schemas.microsoft.com/office/drawing/2014/main" id="{13645EB8-C856-5C44-A43C-9303978696CA}"/>
              </a:ext>
            </a:extLst>
          </p:cNvPr>
          <p:cNvSpPr>
            <a:spLocks noGrp="1"/>
          </p:cNvSpPr>
          <p:nvPr userDrawn="1">
            <p:ph type="pic" sz="quarter" idx="10" hasCustomPrompt="1"/>
          </p:nvPr>
        </p:nvSpPr>
        <p:spPr>
          <a:xfrm>
            <a:off x="667265" y="1134871"/>
            <a:ext cx="10933480" cy="4634981"/>
          </a:xfrm>
          <a:prstGeom prst="rect">
            <a:avLst/>
          </a:prstGeom>
        </p:spPr>
        <p:txBody>
          <a:bodyPr/>
          <a:lstStyle>
            <a:lvl1pPr marL="0" indent="0">
              <a:buNone/>
              <a:defRPr sz="1600"/>
            </a:lvl1pPr>
          </a:lstStyle>
          <a:p>
            <a:r>
              <a:rPr lang="fr-FR" dirty="0"/>
              <a:t>Glissez une image ici ou cliquez sur l’icône au centre</a:t>
            </a:r>
          </a:p>
        </p:txBody>
      </p:sp>
      <p:sp>
        <p:nvSpPr>
          <p:cNvPr id="16" name="Titre 1"/>
          <p:cNvSpPr>
            <a:spLocks noGrp="1"/>
          </p:cNvSpPr>
          <p:nvPr userDrawn="1">
            <p:ph type="ctrTitle" hasCustomPrompt="1"/>
          </p:nvPr>
        </p:nvSpPr>
        <p:spPr>
          <a:xfrm>
            <a:off x="2846556" y="4419600"/>
            <a:ext cx="9278904" cy="728945"/>
          </a:xfrm>
          <a:prstGeom prst="rect">
            <a:avLst/>
          </a:prstGeom>
        </p:spPr>
        <p:txBody>
          <a:bodyPr anchor="b" anchorCtr="0">
            <a:normAutofit/>
          </a:bodyPr>
          <a:lstStyle>
            <a:lvl1pPr algn="l">
              <a:lnSpc>
                <a:spcPts val="4800"/>
              </a:lnSpc>
              <a:defRPr sz="4000" b="1" cap="all" baseline="0">
                <a:solidFill>
                  <a:srgbClr val="FF00FF"/>
                </a:solidFill>
                <a:latin typeface="Arial"/>
                <a:cs typeface="Arial"/>
              </a:defRPr>
            </a:lvl1pPr>
          </a:lstStyle>
          <a:p>
            <a:r>
              <a:rPr lang="fr-FR" dirty="0"/>
              <a:t>Cliquez et modifiez le titre </a:t>
            </a:r>
          </a:p>
        </p:txBody>
      </p:sp>
      <p:sp>
        <p:nvSpPr>
          <p:cNvPr id="20" name="Sous-titre 2"/>
          <p:cNvSpPr>
            <a:spLocks noGrp="1"/>
          </p:cNvSpPr>
          <p:nvPr userDrawn="1">
            <p:ph type="subTitle" idx="1"/>
          </p:nvPr>
        </p:nvSpPr>
        <p:spPr>
          <a:xfrm>
            <a:off x="2854794" y="5154965"/>
            <a:ext cx="8352500" cy="999672"/>
          </a:xfrm>
          <a:prstGeom prst="rect">
            <a:avLst/>
          </a:prstGeom>
        </p:spPr>
        <p:txBody>
          <a:bodyPr anchor="t" anchorCtr="0"/>
          <a:lstStyle>
            <a:lvl1pPr marL="0" indent="0" algn="l">
              <a:lnSpc>
                <a:spcPts val="3467"/>
              </a:lnSpc>
              <a:buNone/>
              <a:defRPr sz="2133" b="0" i="0" cap="none" baseline="0">
                <a:solidFill>
                  <a:srgbClr val="FF00FF"/>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dirty="0"/>
              <a:t>Cliquez pour modifier le style des sous-titres du masque</a:t>
            </a:r>
          </a:p>
        </p:txBody>
      </p:sp>
      <p:pic>
        <p:nvPicPr>
          <p:cNvPr id="22" name="Image 2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083126" y="6026481"/>
            <a:ext cx="1813865" cy="493715"/>
          </a:xfrm>
          <a:prstGeom prst="rect">
            <a:avLst/>
          </a:prstGeom>
        </p:spPr>
      </p:pic>
    </p:spTree>
    <p:extLst>
      <p:ext uri="{BB962C8B-B14F-4D97-AF65-F5344CB8AC3E}">
        <p14:creationId xmlns:p14="http://schemas.microsoft.com/office/powerpoint/2010/main" val="234475959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hapitre B ciel">
    <p:spTree>
      <p:nvGrpSpPr>
        <p:cNvPr id="1" name=""/>
        <p:cNvGrpSpPr/>
        <p:nvPr/>
      </p:nvGrpSpPr>
      <p:grpSpPr>
        <a:xfrm>
          <a:off x="0" y="0"/>
          <a:ext cx="0" cy="0"/>
          <a:chOff x="0" y="0"/>
          <a:chExt cx="0" cy="0"/>
        </a:xfrm>
      </p:grpSpPr>
      <p:pic>
        <p:nvPicPr>
          <p:cNvPr id="3" name="Image 2"/>
          <p:cNvPicPr>
            <a:picLocks noChangeAspect="1"/>
          </p:cNvPicPr>
          <p:nvPr userDrawn="1"/>
        </p:nvPicPr>
        <p:blipFill rotWithShape="1">
          <a:blip r:embed="rId2" cstate="email">
            <a:extLst>
              <a:ext uri="{28A0092B-C50C-407E-A947-70E740481C1C}">
                <a14:useLocalDpi xmlns:a14="http://schemas.microsoft.com/office/drawing/2010/main"/>
              </a:ext>
            </a:extLst>
          </a:blip>
          <a:srcRect l="5650"/>
          <a:stretch/>
        </p:blipFill>
        <p:spPr>
          <a:xfrm>
            <a:off x="-7593" y="4455534"/>
            <a:ext cx="2391637" cy="2394613"/>
          </a:xfrm>
          <a:prstGeom prst="rect">
            <a:avLst/>
          </a:prstGeom>
        </p:spPr>
      </p:pic>
      <p:grpSp>
        <p:nvGrpSpPr>
          <p:cNvPr id="2" name="Grouper 1"/>
          <p:cNvGrpSpPr/>
          <p:nvPr userDrawn="1"/>
        </p:nvGrpSpPr>
        <p:grpSpPr>
          <a:xfrm>
            <a:off x="6804813" y="6316"/>
            <a:ext cx="1789329" cy="1591041"/>
            <a:chOff x="4810569" y="17092"/>
            <a:chExt cx="1341997" cy="1193281"/>
          </a:xfrm>
        </p:grpSpPr>
        <p:pic>
          <p:nvPicPr>
            <p:cNvPr id="5" name="Imag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3500000">
              <a:off x="5167375" y="17093"/>
              <a:ext cx="479669" cy="1193281"/>
            </a:xfrm>
            <a:prstGeom prst="rect">
              <a:avLst/>
            </a:prstGeom>
          </p:spPr>
        </p:pic>
        <p:pic>
          <p:nvPicPr>
            <p:cNvPr id="17" name="Image 1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8900000">
              <a:off x="5672897" y="17092"/>
              <a:ext cx="479669" cy="1193281"/>
            </a:xfrm>
            <a:prstGeom prst="rect">
              <a:avLst/>
            </a:prstGeom>
          </p:spPr>
        </p:pic>
      </p:grpSp>
      <p:pic>
        <p:nvPicPr>
          <p:cNvPr id="18" name="Image 17"/>
          <p:cNvPicPr>
            <a:picLocks noChangeAspect="1"/>
          </p:cNvPicPr>
          <p:nvPr userDrawn="1"/>
        </p:nvPicPr>
        <p:blipFill rotWithShape="1">
          <a:blip r:embed="rId2" cstate="email">
            <a:extLst>
              <a:ext uri="{28A0092B-C50C-407E-A947-70E740481C1C}">
                <a14:useLocalDpi xmlns:a14="http://schemas.microsoft.com/office/drawing/2010/main"/>
              </a:ext>
            </a:extLst>
          </a:blip>
          <a:srcRect l="5650" r="69984"/>
          <a:stretch/>
        </p:blipFill>
        <p:spPr>
          <a:xfrm>
            <a:off x="11600746" y="3370831"/>
            <a:ext cx="591255" cy="2292208"/>
          </a:xfrm>
          <a:prstGeom prst="rect">
            <a:avLst/>
          </a:prstGeom>
        </p:spPr>
      </p:pic>
      <p:sp>
        <p:nvSpPr>
          <p:cNvPr id="21" name="Espace réservé pour une image  10"/>
          <p:cNvSpPr>
            <a:spLocks noGrp="1"/>
          </p:cNvSpPr>
          <p:nvPr>
            <p:ph type="pic" sz="quarter" idx="10" hasCustomPrompt="1"/>
          </p:nvPr>
        </p:nvSpPr>
        <p:spPr>
          <a:xfrm>
            <a:off x="667265" y="1134871"/>
            <a:ext cx="10933480" cy="4634981"/>
          </a:xfrm>
          <a:prstGeom prst="rect">
            <a:avLst/>
          </a:prstGeom>
        </p:spPr>
        <p:txBody>
          <a:bodyPr/>
          <a:lstStyle>
            <a:lvl1pPr marL="0" indent="0">
              <a:buNone/>
              <a:defRPr sz="1600"/>
            </a:lvl1pPr>
          </a:lstStyle>
          <a:p>
            <a:r>
              <a:rPr lang="fr-FR" dirty="0"/>
              <a:t>Glissez une image ici ou cliquez sur l’icône au centre</a:t>
            </a:r>
          </a:p>
        </p:txBody>
      </p:sp>
      <p:sp>
        <p:nvSpPr>
          <p:cNvPr id="22" name="Titre 1"/>
          <p:cNvSpPr>
            <a:spLocks noGrp="1"/>
          </p:cNvSpPr>
          <p:nvPr>
            <p:ph type="ctrTitle" hasCustomPrompt="1"/>
          </p:nvPr>
        </p:nvSpPr>
        <p:spPr>
          <a:xfrm>
            <a:off x="2843395" y="4426021"/>
            <a:ext cx="9278904" cy="728945"/>
          </a:xfrm>
          <a:prstGeom prst="rect">
            <a:avLst/>
          </a:prstGeom>
        </p:spPr>
        <p:txBody>
          <a:bodyPr anchor="b" anchorCtr="0">
            <a:normAutofit/>
          </a:bodyPr>
          <a:lstStyle>
            <a:lvl1pPr algn="l">
              <a:lnSpc>
                <a:spcPts val="4800"/>
              </a:lnSpc>
              <a:defRPr sz="4000" b="1" cap="all" baseline="0">
                <a:solidFill>
                  <a:srgbClr val="00FDFF"/>
                </a:solidFill>
                <a:latin typeface="Arial"/>
                <a:cs typeface="Arial"/>
              </a:defRPr>
            </a:lvl1pPr>
          </a:lstStyle>
          <a:p>
            <a:r>
              <a:rPr lang="fr-FR" dirty="0"/>
              <a:t>Cliquez et modifiez le titre </a:t>
            </a:r>
          </a:p>
        </p:txBody>
      </p:sp>
      <p:sp>
        <p:nvSpPr>
          <p:cNvPr id="23" name="Sous-titre 2"/>
          <p:cNvSpPr>
            <a:spLocks noGrp="1"/>
          </p:cNvSpPr>
          <p:nvPr>
            <p:ph type="subTitle" idx="1"/>
          </p:nvPr>
        </p:nvSpPr>
        <p:spPr>
          <a:xfrm>
            <a:off x="2854794" y="5154965"/>
            <a:ext cx="8352500" cy="999672"/>
          </a:xfrm>
          <a:prstGeom prst="rect">
            <a:avLst/>
          </a:prstGeom>
        </p:spPr>
        <p:txBody>
          <a:bodyPr anchor="t" anchorCtr="0"/>
          <a:lstStyle>
            <a:lvl1pPr marL="0" indent="0" algn="l">
              <a:lnSpc>
                <a:spcPts val="3467"/>
              </a:lnSpc>
              <a:buNone/>
              <a:defRPr sz="2133" b="0" i="0" cap="none" baseline="0">
                <a:solidFill>
                  <a:srgbClr val="00FDFF"/>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dirty="0"/>
              <a:t>Cliquez pour modifier le style des sous-titres du masque</a:t>
            </a:r>
          </a:p>
        </p:txBody>
      </p:sp>
      <p:pic>
        <p:nvPicPr>
          <p:cNvPr id="12" name="Image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081299" y="6025983"/>
            <a:ext cx="1815693" cy="494212"/>
          </a:xfrm>
          <a:prstGeom prst="rect">
            <a:avLst/>
          </a:prstGeom>
        </p:spPr>
      </p:pic>
    </p:spTree>
    <p:extLst>
      <p:ext uri="{BB962C8B-B14F-4D97-AF65-F5344CB8AC3E}">
        <p14:creationId xmlns:p14="http://schemas.microsoft.com/office/powerpoint/2010/main" val="2589656908"/>
      </p:ext>
    </p:extLst>
  </p:cSld>
  <p:clrMapOvr>
    <a:masterClrMapping/>
  </p:clrMapOvr>
  <p:extLst>
    <p:ext uri="{DCECCB84-F9BA-43D5-87BE-67443E8EF086}">
      <p15:sldGuideLst xmlns:p15="http://schemas.microsoft.com/office/powerpoint/2012/main">
        <p15:guide id="1" orient="horz" pos="2731">
          <p15:clr>
            <a:srgbClr val="FBAE40"/>
          </p15:clr>
        </p15:guide>
        <p15:guide id="2" pos="317">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hapitre C bleu">
    <p:spTree>
      <p:nvGrpSpPr>
        <p:cNvPr id="1" name=""/>
        <p:cNvGrpSpPr/>
        <p:nvPr/>
      </p:nvGrpSpPr>
      <p:grpSpPr>
        <a:xfrm>
          <a:off x="0" y="0"/>
          <a:ext cx="0" cy="0"/>
          <a:chOff x="0" y="0"/>
          <a:chExt cx="0" cy="0"/>
        </a:xfrm>
      </p:grpSpPr>
      <p:sp>
        <p:nvSpPr>
          <p:cNvPr id="12" name="Espace réservé pour une image  10"/>
          <p:cNvSpPr>
            <a:spLocks noGrp="1"/>
          </p:cNvSpPr>
          <p:nvPr>
            <p:ph type="pic" sz="quarter" idx="10" hasCustomPrompt="1"/>
          </p:nvPr>
        </p:nvSpPr>
        <p:spPr>
          <a:xfrm>
            <a:off x="0" y="0"/>
            <a:ext cx="5329037" cy="6858000"/>
          </a:xfrm>
          <a:prstGeom prst="rect">
            <a:avLst/>
          </a:prstGeom>
        </p:spPr>
        <p:txBody>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1600"/>
            </a:lvl1pPr>
          </a:lstStyle>
          <a:p>
            <a:r>
              <a:rPr lang="fr-FR" dirty="0"/>
              <a:t>Glissez une image ici ou cliquez sur l’icône au centre</a:t>
            </a:r>
          </a:p>
        </p:txBody>
      </p:sp>
      <p:sp>
        <p:nvSpPr>
          <p:cNvPr id="3" name="Rectangle 2"/>
          <p:cNvSpPr/>
          <p:nvPr userDrawn="1"/>
        </p:nvSpPr>
        <p:spPr>
          <a:xfrm>
            <a:off x="5329037" y="0"/>
            <a:ext cx="6964563" cy="6858000"/>
          </a:xfrm>
          <a:prstGeom prst="rect">
            <a:avLst/>
          </a:prstGeom>
          <a:solidFill>
            <a:srgbClr val="0A00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noFill/>
            </a:endParaRPr>
          </a:p>
        </p:txBody>
      </p:sp>
      <p:sp>
        <p:nvSpPr>
          <p:cNvPr id="16" name="Titre 1"/>
          <p:cNvSpPr>
            <a:spLocks noGrp="1"/>
          </p:cNvSpPr>
          <p:nvPr>
            <p:ph type="ctrTitle" hasCustomPrompt="1"/>
          </p:nvPr>
        </p:nvSpPr>
        <p:spPr>
          <a:xfrm>
            <a:off x="5596268" y="1143288"/>
            <a:ext cx="6130129" cy="2038821"/>
          </a:xfrm>
          <a:prstGeom prst="rect">
            <a:avLst/>
          </a:prstGeom>
        </p:spPr>
        <p:txBody>
          <a:bodyPr anchor="b" anchorCtr="0">
            <a:normAutofit/>
          </a:bodyPr>
          <a:lstStyle>
            <a:lvl1pPr algn="l">
              <a:lnSpc>
                <a:spcPts val="4800"/>
              </a:lnSpc>
              <a:defRPr sz="4000" b="1" cap="all" baseline="0">
                <a:solidFill>
                  <a:schemeClr val="bg1"/>
                </a:solidFill>
                <a:latin typeface="Arial"/>
                <a:cs typeface="Arial"/>
              </a:defRPr>
            </a:lvl1pPr>
          </a:lstStyle>
          <a:p>
            <a:r>
              <a:rPr lang="fr-FR" dirty="0"/>
              <a:t>Cliquez et modifiez le titre </a:t>
            </a:r>
          </a:p>
        </p:txBody>
      </p:sp>
      <p:sp>
        <p:nvSpPr>
          <p:cNvPr id="17" name="Sous-titre 2"/>
          <p:cNvSpPr>
            <a:spLocks noGrp="1"/>
          </p:cNvSpPr>
          <p:nvPr>
            <p:ph type="subTitle" idx="1"/>
          </p:nvPr>
        </p:nvSpPr>
        <p:spPr>
          <a:xfrm>
            <a:off x="5587053" y="3434192"/>
            <a:ext cx="6130128" cy="1752600"/>
          </a:xfrm>
          <a:prstGeom prst="rect">
            <a:avLst/>
          </a:prstGeom>
        </p:spPr>
        <p:txBody>
          <a:bodyPr anchor="t" anchorCtr="0"/>
          <a:lstStyle>
            <a:lvl1pPr marL="0" indent="0" algn="l">
              <a:lnSpc>
                <a:spcPts val="3467"/>
              </a:lnSpc>
              <a:buNone/>
              <a:defRPr sz="2133" b="0" i="0" cap="none" baseline="0">
                <a:solidFill>
                  <a:schemeClr val="bg1"/>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dirty="0"/>
              <a:t>Cliquez pour modifier le style des sous-titres du masque</a:t>
            </a:r>
          </a:p>
        </p:txBody>
      </p:sp>
      <p:pic>
        <p:nvPicPr>
          <p:cNvPr id="21" name="Imag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5321369" y="-1999371"/>
            <a:ext cx="3762355" cy="3762355"/>
          </a:xfrm>
          <a:prstGeom prst="rect">
            <a:avLst/>
          </a:prstGeom>
        </p:spPr>
      </p:pic>
      <p:pic>
        <p:nvPicPr>
          <p:cNvPr id="2" name="Imag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36224" y="3375499"/>
            <a:ext cx="3482501" cy="3482501"/>
          </a:xfrm>
          <a:prstGeom prst="rect">
            <a:avLst/>
          </a:prstGeom>
        </p:spPr>
      </p:pic>
      <p:pic>
        <p:nvPicPr>
          <p:cNvPr id="4" name="Imag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855448" y="5632930"/>
            <a:ext cx="2861733" cy="778933"/>
          </a:xfrm>
          <a:prstGeom prst="rect">
            <a:avLst/>
          </a:prstGeom>
        </p:spPr>
      </p:pic>
    </p:spTree>
    <p:extLst>
      <p:ext uri="{BB962C8B-B14F-4D97-AF65-F5344CB8AC3E}">
        <p14:creationId xmlns:p14="http://schemas.microsoft.com/office/powerpoint/2010/main" val="267326263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hapitre C vert">
    <p:spTree>
      <p:nvGrpSpPr>
        <p:cNvPr id="1" name=""/>
        <p:cNvGrpSpPr/>
        <p:nvPr/>
      </p:nvGrpSpPr>
      <p:grpSpPr>
        <a:xfrm>
          <a:off x="0" y="0"/>
          <a:ext cx="0" cy="0"/>
          <a:chOff x="0" y="0"/>
          <a:chExt cx="0" cy="0"/>
        </a:xfrm>
      </p:grpSpPr>
      <p:sp>
        <p:nvSpPr>
          <p:cNvPr id="12" name="Espace réservé pour une image  10"/>
          <p:cNvSpPr>
            <a:spLocks noGrp="1"/>
          </p:cNvSpPr>
          <p:nvPr>
            <p:ph type="pic" sz="quarter" idx="10" hasCustomPrompt="1"/>
          </p:nvPr>
        </p:nvSpPr>
        <p:spPr>
          <a:xfrm>
            <a:off x="0" y="0"/>
            <a:ext cx="5329037" cy="6858000"/>
          </a:xfrm>
          <a:prstGeom prst="rect">
            <a:avLst/>
          </a:prstGeom>
        </p:spPr>
        <p:txBody>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1600"/>
            </a:lvl1pPr>
          </a:lstStyle>
          <a:p>
            <a:r>
              <a:rPr lang="fr-FR" dirty="0"/>
              <a:t>Glissez une image ici ou cliquez sur l’icône au centre</a:t>
            </a:r>
          </a:p>
        </p:txBody>
      </p:sp>
      <p:sp>
        <p:nvSpPr>
          <p:cNvPr id="3" name="Rectangle 2"/>
          <p:cNvSpPr/>
          <p:nvPr userDrawn="1"/>
        </p:nvSpPr>
        <p:spPr>
          <a:xfrm>
            <a:off x="5329037" y="0"/>
            <a:ext cx="6964563" cy="6858000"/>
          </a:xfrm>
          <a:prstGeom prst="rect">
            <a:avLst/>
          </a:prstGeom>
          <a:solidFill>
            <a:srgbClr val="14FF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dirty="0">
                <a:noFill/>
              </a:rPr>
              <a:t>i</a:t>
            </a:r>
          </a:p>
        </p:txBody>
      </p:sp>
      <p:sp>
        <p:nvSpPr>
          <p:cNvPr id="16" name="Titre 1"/>
          <p:cNvSpPr>
            <a:spLocks noGrp="1"/>
          </p:cNvSpPr>
          <p:nvPr>
            <p:ph type="ctrTitle" hasCustomPrompt="1"/>
          </p:nvPr>
        </p:nvSpPr>
        <p:spPr>
          <a:xfrm>
            <a:off x="5587053" y="1268471"/>
            <a:ext cx="6130129" cy="2038821"/>
          </a:xfrm>
          <a:prstGeom prst="rect">
            <a:avLst/>
          </a:prstGeom>
        </p:spPr>
        <p:txBody>
          <a:bodyPr anchor="b" anchorCtr="0">
            <a:normAutofit/>
          </a:bodyPr>
          <a:lstStyle>
            <a:lvl1pPr algn="l">
              <a:lnSpc>
                <a:spcPts val="4800"/>
              </a:lnSpc>
              <a:defRPr sz="4000" b="1" cap="all" baseline="0">
                <a:solidFill>
                  <a:schemeClr val="bg1"/>
                </a:solidFill>
                <a:latin typeface="Arial"/>
                <a:cs typeface="Arial"/>
              </a:defRPr>
            </a:lvl1pPr>
          </a:lstStyle>
          <a:p>
            <a:r>
              <a:rPr lang="fr-FR" dirty="0"/>
              <a:t>Cliquez et modifiez le titre </a:t>
            </a:r>
          </a:p>
        </p:txBody>
      </p:sp>
      <p:sp>
        <p:nvSpPr>
          <p:cNvPr id="17" name="Sous-titre 2"/>
          <p:cNvSpPr>
            <a:spLocks noGrp="1"/>
          </p:cNvSpPr>
          <p:nvPr>
            <p:ph type="subTitle" idx="1"/>
          </p:nvPr>
        </p:nvSpPr>
        <p:spPr>
          <a:xfrm>
            <a:off x="5587053" y="3434192"/>
            <a:ext cx="6130128" cy="1752600"/>
          </a:xfrm>
          <a:prstGeom prst="rect">
            <a:avLst/>
          </a:prstGeom>
        </p:spPr>
        <p:txBody>
          <a:bodyPr anchor="t" anchorCtr="0"/>
          <a:lstStyle>
            <a:lvl1pPr marL="0" indent="0" algn="l">
              <a:lnSpc>
                <a:spcPts val="3467"/>
              </a:lnSpc>
              <a:buNone/>
              <a:defRPr sz="2133" b="0" i="0" cap="none" baseline="0">
                <a:solidFill>
                  <a:schemeClr val="bg1"/>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dirty="0"/>
              <a:t>Cliquez pour modifier le style des sous-titres du masque</a:t>
            </a:r>
          </a:p>
        </p:txBody>
      </p:sp>
      <p:pic>
        <p:nvPicPr>
          <p:cNvPr id="21" name="Imag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5329037" y="-2015976"/>
            <a:ext cx="3762355" cy="3762355"/>
          </a:xfrm>
          <a:prstGeom prst="rect">
            <a:avLst/>
          </a:prstGeom>
        </p:spPr>
      </p:pic>
      <p:pic>
        <p:nvPicPr>
          <p:cNvPr id="4" name="Imag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833914" y="3307293"/>
            <a:ext cx="3550708" cy="3550708"/>
          </a:xfrm>
          <a:prstGeom prst="rect">
            <a:avLst/>
          </a:prstGeom>
        </p:spPr>
      </p:pic>
      <p:pic>
        <p:nvPicPr>
          <p:cNvPr id="10" name="Image 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855448" y="5632930"/>
            <a:ext cx="2861733" cy="778933"/>
          </a:xfrm>
          <a:prstGeom prst="rect">
            <a:avLst/>
          </a:prstGeom>
        </p:spPr>
      </p:pic>
    </p:spTree>
    <p:extLst>
      <p:ext uri="{BB962C8B-B14F-4D97-AF65-F5344CB8AC3E}">
        <p14:creationId xmlns:p14="http://schemas.microsoft.com/office/powerpoint/2010/main" val="208443063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hapitre C ciel">
    <p:spTree>
      <p:nvGrpSpPr>
        <p:cNvPr id="1" name=""/>
        <p:cNvGrpSpPr/>
        <p:nvPr/>
      </p:nvGrpSpPr>
      <p:grpSpPr>
        <a:xfrm>
          <a:off x="0" y="0"/>
          <a:ext cx="0" cy="0"/>
          <a:chOff x="0" y="0"/>
          <a:chExt cx="0" cy="0"/>
        </a:xfrm>
      </p:grpSpPr>
      <p:sp>
        <p:nvSpPr>
          <p:cNvPr id="12" name="Espace réservé pour une image  10"/>
          <p:cNvSpPr>
            <a:spLocks noGrp="1"/>
          </p:cNvSpPr>
          <p:nvPr>
            <p:ph type="pic" sz="quarter" idx="10" hasCustomPrompt="1"/>
          </p:nvPr>
        </p:nvSpPr>
        <p:spPr>
          <a:xfrm>
            <a:off x="0" y="0"/>
            <a:ext cx="5329037" cy="6858000"/>
          </a:xfrm>
          <a:prstGeom prst="rect">
            <a:avLst/>
          </a:prstGeom>
        </p:spPr>
        <p:txBody>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1600"/>
            </a:lvl1pPr>
          </a:lstStyle>
          <a:p>
            <a:r>
              <a:rPr lang="fr-FR" dirty="0"/>
              <a:t>Glissez une image ici ou cliquez sur l’icône au centre</a:t>
            </a:r>
          </a:p>
        </p:txBody>
      </p:sp>
      <p:sp>
        <p:nvSpPr>
          <p:cNvPr id="3" name="Rectangle 2"/>
          <p:cNvSpPr/>
          <p:nvPr userDrawn="1"/>
        </p:nvSpPr>
        <p:spPr>
          <a:xfrm>
            <a:off x="5329037" y="0"/>
            <a:ext cx="6964563" cy="6858000"/>
          </a:xfrm>
          <a:prstGeom prst="rect">
            <a:avLst/>
          </a:prstGeom>
          <a:solidFill>
            <a:srgbClr val="00F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noFill/>
            </a:endParaRPr>
          </a:p>
        </p:txBody>
      </p:sp>
      <p:pic>
        <p:nvPicPr>
          <p:cNvPr id="21" name="Imag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5329037" y="-1999371"/>
            <a:ext cx="3762355" cy="3762355"/>
          </a:xfrm>
          <a:prstGeom prst="rect">
            <a:avLst/>
          </a:prstGeom>
        </p:spPr>
      </p:pic>
      <p:pic>
        <p:nvPicPr>
          <p:cNvPr id="19" name="Image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846536" y="3375499"/>
            <a:ext cx="3482501" cy="3482501"/>
          </a:xfrm>
          <a:prstGeom prst="rect">
            <a:avLst/>
          </a:prstGeom>
        </p:spPr>
      </p:pic>
      <p:sp>
        <p:nvSpPr>
          <p:cNvPr id="10" name="Titre 1"/>
          <p:cNvSpPr>
            <a:spLocks noGrp="1"/>
          </p:cNvSpPr>
          <p:nvPr>
            <p:ph type="ctrTitle" hasCustomPrompt="1"/>
          </p:nvPr>
        </p:nvSpPr>
        <p:spPr>
          <a:xfrm>
            <a:off x="5587053" y="1268471"/>
            <a:ext cx="6130129" cy="2038821"/>
          </a:xfrm>
          <a:prstGeom prst="rect">
            <a:avLst/>
          </a:prstGeom>
        </p:spPr>
        <p:txBody>
          <a:bodyPr anchor="b" anchorCtr="0">
            <a:normAutofit/>
          </a:bodyPr>
          <a:lstStyle>
            <a:lvl1pPr algn="l">
              <a:lnSpc>
                <a:spcPts val="4800"/>
              </a:lnSpc>
              <a:defRPr sz="4000" b="1" cap="all" baseline="0">
                <a:solidFill>
                  <a:schemeClr val="bg1"/>
                </a:solidFill>
                <a:latin typeface="Arial"/>
                <a:cs typeface="Arial"/>
              </a:defRPr>
            </a:lvl1pPr>
          </a:lstStyle>
          <a:p>
            <a:r>
              <a:rPr lang="fr-FR" dirty="0"/>
              <a:t>Cliquez et modifiez le titre </a:t>
            </a:r>
          </a:p>
        </p:txBody>
      </p:sp>
      <p:sp>
        <p:nvSpPr>
          <p:cNvPr id="11" name="Sous-titre 2"/>
          <p:cNvSpPr>
            <a:spLocks noGrp="1"/>
          </p:cNvSpPr>
          <p:nvPr>
            <p:ph type="subTitle" idx="1"/>
          </p:nvPr>
        </p:nvSpPr>
        <p:spPr>
          <a:xfrm>
            <a:off x="5587053" y="3434192"/>
            <a:ext cx="6130128" cy="1752600"/>
          </a:xfrm>
          <a:prstGeom prst="rect">
            <a:avLst/>
          </a:prstGeom>
        </p:spPr>
        <p:txBody>
          <a:bodyPr anchor="t" anchorCtr="0"/>
          <a:lstStyle>
            <a:lvl1pPr marL="0" indent="0" algn="l">
              <a:lnSpc>
                <a:spcPts val="3467"/>
              </a:lnSpc>
              <a:buNone/>
              <a:defRPr sz="2133" b="0" i="0" cap="none" baseline="0">
                <a:solidFill>
                  <a:schemeClr val="bg1"/>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dirty="0"/>
              <a:t>Cliquez pour modifier le style des sous-titres du masque</a:t>
            </a:r>
          </a:p>
        </p:txBody>
      </p:sp>
      <p:pic>
        <p:nvPicPr>
          <p:cNvPr id="13" name="Image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855448" y="5632930"/>
            <a:ext cx="2861733" cy="778933"/>
          </a:xfrm>
          <a:prstGeom prst="rect">
            <a:avLst/>
          </a:prstGeom>
        </p:spPr>
      </p:pic>
    </p:spTree>
    <p:extLst>
      <p:ext uri="{BB962C8B-B14F-4D97-AF65-F5344CB8AC3E}">
        <p14:creationId xmlns:p14="http://schemas.microsoft.com/office/powerpoint/2010/main" val="386802757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Montage photo bleu">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rot="10800000">
            <a:off x="0" y="1"/>
            <a:ext cx="12192000" cy="6857999"/>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5" name="Espace réservé pour une image  11"/>
          <p:cNvSpPr>
            <a:spLocks noGrp="1"/>
          </p:cNvSpPr>
          <p:nvPr>
            <p:ph type="pic" sz="quarter" idx="13" hasCustomPrompt="1"/>
          </p:nvPr>
        </p:nvSpPr>
        <p:spPr>
          <a:xfrm>
            <a:off x="1948842" y="1219200"/>
            <a:ext cx="8294317" cy="4419600"/>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pic>
        <p:nvPicPr>
          <p:cNvPr id="6" name="Imag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3251079" y="4057218"/>
            <a:ext cx="1303683" cy="2996311"/>
          </a:xfrm>
          <a:prstGeom prst="rect">
            <a:avLst/>
          </a:prstGeom>
        </p:spPr>
      </p:pic>
      <p:pic>
        <p:nvPicPr>
          <p:cNvPr id="7" name="Imag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flipV="1">
            <a:off x="10175312" y="692647"/>
            <a:ext cx="1121589" cy="2911787"/>
          </a:xfrm>
          <a:prstGeom prst="rect">
            <a:avLst/>
          </a:prstGeom>
        </p:spPr>
      </p:pic>
      <p:pic>
        <p:nvPicPr>
          <p:cNvPr id="2" name="Image 1"/>
          <p:cNvPicPr>
            <a:picLocks noChangeAspect="1"/>
          </p:cNvPicPr>
          <p:nvPr userDrawn="1"/>
        </p:nvPicPr>
        <p:blipFill>
          <a:blip r:embed="rId3"/>
          <a:stretch>
            <a:fillRect/>
          </a:stretch>
        </p:blipFill>
        <p:spPr>
          <a:xfrm>
            <a:off x="1262345" y="650785"/>
            <a:ext cx="3309655" cy="1964267"/>
          </a:xfrm>
          <a:prstGeom prst="rect">
            <a:avLst/>
          </a:prstGeom>
        </p:spPr>
      </p:pic>
      <p:sp>
        <p:nvSpPr>
          <p:cNvPr id="8" name="Titre 1"/>
          <p:cNvSpPr>
            <a:spLocks noGrp="1"/>
          </p:cNvSpPr>
          <p:nvPr>
            <p:ph type="ctrTitle" hasCustomPrompt="1"/>
          </p:nvPr>
        </p:nvSpPr>
        <p:spPr>
          <a:xfrm>
            <a:off x="4571999" y="4252745"/>
            <a:ext cx="5671159" cy="1386055"/>
          </a:xfrm>
          <a:prstGeom prst="rect">
            <a:avLst/>
          </a:prstGeom>
        </p:spPr>
        <p:txBody>
          <a:bodyPr anchor="b" anchorCtr="0">
            <a:noAutofit/>
          </a:bodyPr>
          <a:lstStyle>
            <a:lvl1pPr algn="l">
              <a:lnSpc>
                <a:spcPts val="4800"/>
              </a:lnSpc>
              <a:defRPr sz="4000" b="1" cap="all" baseline="0">
                <a:solidFill>
                  <a:srgbClr val="0000FF"/>
                </a:solidFill>
                <a:latin typeface="Arial"/>
                <a:cs typeface="Arial"/>
              </a:defRPr>
            </a:lvl1pPr>
          </a:lstStyle>
          <a:p>
            <a:r>
              <a:rPr lang="fr-FR" dirty="0"/>
              <a:t>Cliquez et modifiez le titre </a:t>
            </a:r>
          </a:p>
        </p:txBody>
      </p:sp>
    </p:spTree>
    <p:extLst>
      <p:ext uri="{BB962C8B-B14F-4D97-AF65-F5344CB8AC3E}">
        <p14:creationId xmlns:p14="http://schemas.microsoft.com/office/powerpoint/2010/main" val="376204299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Montage photo vert">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rot="10800000">
            <a:off x="0" y="1"/>
            <a:ext cx="12192000" cy="6857999"/>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5" name="Espace réservé pour une image  11"/>
          <p:cNvSpPr>
            <a:spLocks noGrp="1"/>
          </p:cNvSpPr>
          <p:nvPr>
            <p:ph type="pic" sz="quarter" idx="13" hasCustomPrompt="1"/>
          </p:nvPr>
        </p:nvSpPr>
        <p:spPr>
          <a:xfrm>
            <a:off x="1948842" y="1219200"/>
            <a:ext cx="8294317" cy="4419600"/>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8" name="Titre 1"/>
          <p:cNvSpPr>
            <a:spLocks noGrp="1"/>
          </p:cNvSpPr>
          <p:nvPr>
            <p:ph type="ctrTitle" hasCustomPrompt="1"/>
          </p:nvPr>
        </p:nvSpPr>
        <p:spPr>
          <a:xfrm>
            <a:off x="4571999" y="4252745"/>
            <a:ext cx="5671159" cy="1386055"/>
          </a:xfrm>
          <a:prstGeom prst="rect">
            <a:avLst/>
          </a:prstGeom>
        </p:spPr>
        <p:txBody>
          <a:bodyPr anchor="b" anchorCtr="0">
            <a:noAutofit/>
          </a:bodyPr>
          <a:lstStyle>
            <a:lvl1pPr algn="l">
              <a:lnSpc>
                <a:spcPts val="4800"/>
              </a:lnSpc>
              <a:defRPr sz="4000" b="1" cap="all" baseline="0">
                <a:solidFill>
                  <a:srgbClr val="00E100"/>
                </a:solidFill>
                <a:latin typeface="Arial"/>
                <a:cs typeface="Arial"/>
              </a:defRPr>
            </a:lvl1pPr>
          </a:lstStyle>
          <a:p>
            <a:r>
              <a:rPr lang="fr-FR" dirty="0"/>
              <a:t>Cliquez et modifiez le titre </a:t>
            </a:r>
          </a:p>
        </p:txBody>
      </p:sp>
      <p:pic>
        <p:nvPicPr>
          <p:cNvPr id="3" name="Image 2"/>
          <p:cNvPicPr>
            <a:picLocks noChangeAspect="1"/>
          </p:cNvPicPr>
          <p:nvPr userDrawn="1"/>
        </p:nvPicPr>
        <p:blipFill>
          <a:blip r:embed="rId2"/>
          <a:stretch>
            <a:fillRect/>
          </a:stretch>
        </p:blipFill>
        <p:spPr>
          <a:xfrm>
            <a:off x="1262345" y="639549"/>
            <a:ext cx="3309657" cy="1964268"/>
          </a:xfrm>
          <a:prstGeom prst="rect">
            <a:avLst/>
          </a:prstGeom>
        </p:spPr>
      </p:pic>
      <p:pic>
        <p:nvPicPr>
          <p:cNvPr id="4" name="Imag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5400000">
            <a:off x="3251079" y="4057218"/>
            <a:ext cx="1303683" cy="2996311"/>
          </a:xfrm>
          <a:prstGeom prst="rect">
            <a:avLst/>
          </a:prstGeom>
        </p:spPr>
      </p:pic>
      <p:pic>
        <p:nvPicPr>
          <p:cNvPr id="10" name="Imag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6200000" flipV="1">
            <a:off x="10161581" y="713949"/>
            <a:ext cx="1149052" cy="2911787"/>
          </a:xfrm>
          <a:prstGeom prst="rect">
            <a:avLst/>
          </a:prstGeom>
        </p:spPr>
      </p:pic>
    </p:spTree>
    <p:extLst>
      <p:ext uri="{BB962C8B-B14F-4D97-AF65-F5344CB8AC3E}">
        <p14:creationId xmlns:p14="http://schemas.microsoft.com/office/powerpoint/2010/main" val="243053910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Montage photo rose">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rot="10800000">
            <a:off x="0" y="1"/>
            <a:ext cx="12192000" cy="6857999"/>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5" name="Espace réservé pour une image  11"/>
          <p:cNvSpPr>
            <a:spLocks noGrp="1"/>
          </p:cNvSpPr>
          <p:nvPr>
            <p:ph type="pic" sz="quarter" idx="13" hasCustomPrompt="1"/>
          </p:nvPr>
        </p:nvSpPr>
        <p:spPr>
          <a:xfrm>
            <a:off x="1948842" y="1219200"/>
            <a:ext cx="8294317" cy="4419600"/>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8" name="Titre 1"/>
          <p:cNvSpPr>
            <a:spLocks noGrp="1"/>
          </p:cNvSpPr>
          <p:nvPr>
            <p:ph type="ctrTitle" hasCustomPrompt="1"/>
          </p:nvPr>
        </p:nvSpPr>
        <p:spPr>
          <a:xfrm>
            <a:off x="4571999" y="4252745"/>
            <a:ext cx="5671159" cy="1386055"/>
          </a:xfrm>
          <a:prstGeom prst="rect">
            <a:avLst/>
          </a:prstGeom>
        </p:spPr>
        <p:txBody>
          <a:bodyPr anchor="b" anchorCtr="0">
            <a:noAutofit/>
          </a:bodyPr>
          <a:lstStyle>
            <a:lvl1pPr algn="l">
              <a:lnSpc>
                <a:spcPts val="4800"/>
              </a:lnSpc>
              <a:defRPr sz="4000" b="1" cap="all" baseline="0">
                <a:solidFill>
                  <a:srgbClr val="FF00FF"/>
                </a:solidFill>
                <a:latin typeface="Arial"/>
                <a:cs typeface="Arial"/>
              </a:defRPr>
            </a:lvl1pPr>
          </a:lstStyle>
          <a:p>
            <a:r>
              <a:rPr lang="fr-FR" dirty="0"/>
              <a:t>Cliquez et modifiez le titre </a:t>
            </a:r>
          </a:p>
        </p:txBody>
      </p:sp>
      <p:pic>
        <p:nvPicPr>
          <p:cNvPr id="2" name="Imag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3255878" y="4058269"/>
            <a:ext cx="1303685" cy="2996315"/>
          </a:xfrm>
          <a:prstGeom prst="rect">
            <a:avLst/>
          </a:prstGeom>
        </p:spPr>
      </p:pic>
      <p:pic>
        <p:nvPicPr>
          <p:cNvPr id="9" name="Imag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flipV="1">
            <a:off x="10175312" y="692646"/>
            <a:ext cx="1121592" cy="2911788"/>
          </a:xfrm>
          <a:prstGeom prst="rect">
            <a:avLst/>
          </a:prstGeom>
        </p:spPr>
      </p:pic>
      <p:pic>
        <p:nvPicPr>
          <p:cNvPr id="6" name="Imag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56111" y="646795"/>
            <a:ext cx="3315888" cy="1964269"/>
          </a:xfrm>
          <a:prstGeom prst="rect">
            <a:avLst/>
          </a:prstGeom>
        </p:spPr>
      </p:pic>
    </p:spTree>
    <p:extLst>
      <p:ext uri="{BB962C8B-B14F-4D97-AF65-F5344CB8AC3E}">
        <p14:creationId xmlns:p14="http://schemas.microsoft.com/office/powerpoint/2010/main" val="249539294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Montage photo jaune">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rot="10800000">
            <a:off x="0" y="1"/>
            <a:ext cx="12192000" cy="6857999"/>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5" name="Espace réservé pour une image  11"/>
          <p:cNvSpPr>
            <a:spLocks noGrp="1"/>
          </p:cNvSpPr>
          <p:nvPr>
            <p:ph type="pic" sz="quarter" idx="13" hasCustomPrompt="1"/>
          </p:nvPr>
        </p:nvSpPr>
        <p:spPr>
          <a:xfrm>
            <a:off x="1948842" y="1219200"/>
            <a:ext cx="8294317" cy="4419600"/>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8" name="Titre 1"/>
          <p:cNvSpPr>
            <a:spLocks noGrp="1"/>
          </p:cNvSpPr>
          <p:nvPr>
            <p:ph type="ctrTitle" hasCustomPrompt="1"/>
          </p:nvPr>
        </p:nvSpPr>
        <p:spPr>
          <a:xfrm>
            <a:off x="4571999" y="4252745"/>
            <a:ext cx="5671159" cy="1386055"/>
          </a:xfrm>
          <a:prstGeom prst="rect">
            <a:avLst/>
          </a:prstGeom>
        </p:spPr>
        <p:txBody>
          <a:bodyPr anchor="b" anchorCtr="0">
            <a:noAutofit/>
          </a:bodyPr>
          <a:lstStyle>
            <a:lvl1pPr algn="l">
              <a:lnSpc>
                <a:spcPts val="4800"/>
              </a:lnSpc>
              <a:defRPr sz="4000" b="1" cap="all" baseline="0">
                <a:solidFill>
                  <a:srgbClr val="FFFF01"/>
                </a:solidFill>
                <a:latin typeface="Arial"/>
                <a:cs typeface="Arial"/>
              </a:defRPr>
            </a:lvl1pPr>
          </a:lstStyle>
          <a:p>
            <a:r>
              <a:rPr lang="fr-FR" dirty="0"/>
              <a:t>Cliquez et modifiez le titre </a:t>
            </a:r>
          </a:p>
        </p:txBody>
      </p:sp>
      <p:pic>
        <p:nvPicPr>
          <p:cNvPr id="3" name="Imag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43999" y="642412"/>
            <a:ext cx="3344472" cy="1981201"/>
          </a:xfrm>
          <a:prstGeom prst="rect">
            <a:avLst/>
          </a:prstGeom>
        </p:spPr>
      </p:pic>
      <p:pic>
        <p:nvPicPr>
          <p:cNvPr id="4" name="Imag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6200000">
            <a:off x="3300904" y="4102241"/>
            <a:ext cx="1220777" cy="2989177"/>
          </a:xfrm>
          <a:prstGeom prst="rect">
            <a:avLst/>
          </a:prstGeom>
        </p:spPr>
      </p:pic>
      <p:pic>
        <p:nvPicPr>
          <p:cNvPr id="10" name="Imag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5400000" flipV="1">
            <a:off x="10175312" y="700883"/>
            <a:ext cx="1121589" cy="2911788"/>
          </a:xfrm>
          <a:prstGeom prst="rect">
            <a:avLst/>
          </a:prstGeom>
        </p:spPr>
      </p:pic>
    </p:spTree>
    <p:extLst>
      <p:ext uri="{BB962C8B-B14F-4D97-AF65-F5344CB8AC3E}">
        <p14:creationId xmlns:p14="http://schemas.microsoft.com/office/powerpoint/2010/main" val="20426107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Montage photo blanc">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rot="10800000">
            <a:off x="10163" y="4899"/>
            <a:ext cx="12192000" cy="6857999"/>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5" name="Espace réservé pour une image  11"/>
          <p:cNvSpPr>
            <a:spLocks noGrp="1"/>
          </p:cNvSpPr>
          <p:nvPr>
            <p:ph type="pic" sz="quarter" idx="13" hasCustomPrompt="1"/>
          </p:nvPr>
        </p:nvSpPr>
        <p:spPr>
          <a:xfrm>
            <a:off x="1948842" y="1224099"/>
            <a:ext cx="8294317" cy="4419600"/>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8" name="Titre 1"/>
          <p:cNvSpPr>
            <a:spLocks noGrp="1"/>
          </p:cNvSpPr>
          <p:nvPr>
            <p:ph type="ctrTitle" hasCustomPrompt="1"/>
          </p:nvPr>
        </p:nvSpPr>
        <p:spPr>
          <a:xfrm>
            <a:off x="4571999" y="4252745"/>
            <a:ext cx="5671159" cy="1386055"/>
          </a:xfrm>
          <a:prstGeom prst="rect">
            <a:avLst/>
          </a:prstGeom>
        </p:spPr>
        <p:txBody>
          <a:bodyPr anchor="b" anchorCtr="0">
            <a:noAutofit/>
          </a:bodyPr>
          <a:lstStyle>
            <a:lvl1pPr algn="l">
              <a:lnSpc>
                <a:spcPts val="4800"/>
              </a:lnSpc>
              <a:defRPr sz="4000" b="1" cap="all" baseline="0">
                <a:solidFill>
                  <a:schemeClr val="bg1"/>
                </a:solidFill>
                <a:latin typeface="Arial"/>
                <a:cs typeface="Arial"/>
              </a:defRPr>
            </a:lvl1pPr>
          </a:lstStyle>
          <a:p>
            <a:r>
              <a:rPr lang="fr-FR" dirty="0"/>
              <a:t>Cliquez et modifiez le titre </a:t>
            </a:r>
          </a:p>
        </p:txBody>
      </p:sp>
      <p:pic>
        <p:nvPicPr>
          <p:cNvPr id="15" name="Imag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3383566" y="3744807"/>
            <a:ext cx="1496429" cy="3428387"/>
          </a:xfrm>
          <a:prstGeom prst="rect">
            <a:avLst/>
          </a:prstGeom>
        </p:spPr>
      </p:pic>
      <p:pic>
        <p:nvPicPr>
          <p:cNvPr id="16" name="Imag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flipV="1">
            <a:off x="9992974" y="880710"/>
            <a:ext cx="1496429" cy="2921949"/>
          </a:xfrm>
          <a:prstGeom prst="rect">
            <a:avLst/>
          </a:prstGeom>
        </p:spPr>
      </p:pic>
      <p:pic>
        <p:nvPicPr>
          <p:cNvPr id="17" name="Image 1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80059" y="651244"/>
            <a:ext cx="3301592" cy="1955800"/>
          </a:xfrm>
          <a:prstGeom prst="rect">
            <a:avLst/>
          </a:prstGeom>
        </p:spPr>
      </p:pic>
    </p:spTree>
    <p:extLst>
      <p:ext uri="{BB962C8B-B14F-4D97-AF65-F5344CB8AC3E}">
        <p14:creationId xmlns:p14="http://schemas.microsoft.com/office/powerpoint/2010/main" val="1983754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3" Type="http://schemas.openxmlformats.org/officeDocument/2006/relationships/slideLayout" Target="../slideLayouts/slideLayout55.xml"/><Relationship Id="rId21" Type="http://schemas.openxmlformats.org/officeDocument/2006/relationships/slideLayout" Target="../slideLayouts/slideLayout73.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5" Type="http://schemas.openxmlformats.org/officeDocument/2006/relationships/theme" Target="../theme/theme3.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slideLayout" Target="../slideLayouts/slideLayout72.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24" Type="http://schemas.openxmlformats.org/officeDocument/2006/relationships/slideLayout" Target="../slideLayouts/slideLayout76.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23" Type="http://schemas.openxmlformats.org/officeDocument/2006/relationships/slideLayout" Target="../slideLayouts/slideLayout75.xml"/><Relationship Id="rId10" Type="http://schemas.openxmlformats.org/officeDocument/2006/relationships/slideLayout" Target="../slideLayouts/slideLayout62.xml"/><Relationship Id="rId19" Type="http://schemas.openxmlformats.org/officeDocument/2006/relationships/slideLayout" Target="../slideLayouts/slideLayout71.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slideLayout" Target="../slideLayouts/slideLayout7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18" Type="http://schemas.openxmlformats.org/officeDocument/2006/relationships/slideLayout" Target="../slideLayouts/slideLayout94.xml"/><Relationship Id="rId26" Type="http://schemas.openxmlformats.org/officeDocument/2006/relationships/theme" Target="../theme/theme4.xml"/><Relationship Id="rId3" Type="http://schemas.openxmlformats.org/officeDocument/2006/relationships/slideLayout" Target="../slideLayouts/slideLayout79.xml"/><Relationship Id="rId21" Type="http://schemas.openxmlformats.org/officeDocument/2006/relationships/slideLayout" Target="../slideLayouts/slideLayout97.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25" Type="http://schemas.openxmlformats.org/officeDocument/2006/relationships/slideLayout" Target="../slideLayouts/slideLayout101.xml"/><Relationship Id="rId2" Type="http://schemas.openxmlformats.org/officeDocument/2006/relationships/slideLayout" Target="../slideLayouts/slideLayout78.xml"/><Relationship Id="rId16" Type="http://schemas.openxmlformats.org/officeDocument/2006/relationships/slideLayout" Target="../slideLayouts/slideLayout92.xml"/><Relationship Id="rId20" Type="http://schemas.openxmlformats.org/officeDocument/2006/relationships/slideLayout" Target="../slideLayouts/slideLayout96.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24" Type="http://schemas.openxmlformats.org/officeDocument/2006/relationships/slideLayout" Target="../slideLayouts/slideLayout100.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23" Type="http://schemas.openxmlformats.org/officeDocument/2006/relationships/slideLayout" Target="../slideLayouts/slideLayout99.xml"/><Relationship Id="rId10" Type="http://schemas.openxmlformats.org/officeDocument/2006/relationships/slideLayout" Target="../slideLayouts/slideLayout86.xml"/><Relationship Id="rId19" Type="http://schemas.openxmlformats.org/officeDocument/2006/relationships/slideLayout" Target="../slideLayouts/slideLayout95.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 Id="rId22" Type="http://schemas.openxmlformats.org/officeDocument/2006/relationships/slideLayout" Target="../slideLayouts/slideLayout9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slideLayout" Target="../slideLayouts/slideLayout114.xml"/><Relationship Id="rId18" Type="http://schemas.openxmlformats.org/officeDocument/2006/relationships/slideLayout" Target="../slideLayouts/slideLayout119.xml"/><Relationship Id="rId3" Type="http://schemas.openxmlformats.org/officeDocument/2006/relationships/slideLayout" Target="../slideLayouts/slideLayout104.xml"/><Relationship Id="rId21" Type="http://schemas.openxmlformats.org/officeDocument/2006/relationships/slideLayout" Target="../slideLayouts/slideLayout122.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17" Type="http://schemas.openxmlformats.org/officeDocument/2006/relationships/slideLayout" Target="../slideLayouts/slideLayout118.xml"/><Relationship Id="rId25" Type="http://schemas.openxmlformats.org/officeDocument/2006/relationships/theme" Target="../theme/theme5.xml"/><Relationship Id="rId2" Type="http://schemas.openxmlformats.org/officeDocument/2006/relationships/slideLayout" Target="../slideLayouts/slideLayout103.xml"/><Relationship Id="rId16" Type="http://schemas.openxmlformats.org/officeDocument/2006/relationships/slideLayout" Target="../slideLayouts/slideLayout117.xml"/><Relationship Id="rId20" Type="http://schemas.openxmlformats.org/officeDocument/2006/relationships/slideLayout" Target="../slideLayouts/slideLayout121.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24" Type="http://schemas.openxmlformats.org/officeDocument/2006/relationships/slideLayout" Target="../slideLayouts/slideLayout125.xml"/><Relationship Id="rId5" Type="http://schemas.openxmlformats.org/officeDocument/2006/relationships/slideLayout" Target="../slideLayouts/slideLayout106.xml"/><Relationship Id="rId15" Type="http://schemas.openxmlformats.org/officeDocument/2006/relationships/slideLayout" Target="../slideLayouts/slideLayout116.xml"/><Relationship Id="rId23" Type="http://schemas.openxmlformats.org/officeDocument/2006/relationships/slideLayout" Target="../slideLayouts/slideLayout124.xml"/><Relationship Id="rId10" Type="http://schemas.openxmlformats.org/officeDocument/2006/relationships/slideLayout" Target="../slideLayouts/slideLayout111.xml"/><Relationship Id="rId19" Type="http://schemas.openxmlformats.org/officeDocument/2006/relationships/slideLayout" Target="../slideLayouts/slideLayout120.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slideLayout" Target="../slideLayouts/slideLayout115.xml"/><Relationship Id="rId22" Type="http://schemas.openxmlformats.org/officeDocument/2006/relationships/slideLayout" Target="../slideLayouts/slideLayout1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8548093"/>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 id="2147483854" r:id="rId13"/>
    <p:sldLayoutId id="2147483855" r:id="rId14"/>
    <p:sldLayoutId id="2147483856" r:id="rId15"/>
    <p:sldLayoutId id="2147483857" r:id="rId16"/>
    <p:sldLayoutId id="2147483858" r:id="rId17"/>
    <p:sldLayoutId id="2147483859" r:id="rId18"/>
    <p:sldLayoutId id="2147483860" r:id="rId19"/>
    <p:sldLayoutId id="2147483861" r:id="rId20"/>
    <p:sldLayoutId id="2147483862" r:id="rId21"/>
    <p:sldLayoutId id="2147483863" r:id="rId22"/>
    <p:sldLayoutId id="2147483864" r:id="rId23"/>
    <p:sldLayoutId id="2147483865" r:id="rId24"/>
    <p:sldLayoutId id="2147483866" r:id="rId25"/>
    <p:sldLayoutId id="2147483867" r:id="rId26"/>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5293233"/>
      </p:ext>
    </p:extLst>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 id="2147483959" r:id="rId12"/>
    <p:sldLayoutId id="2147483960" r:id="rId13"/>
    <p:sldLayoutId id="2147483961" r:id="rId14"/>
    <p:sldLayoutId id="2147483962" r:id="rId15"/>
    <p:sldLayoutId id="2147483963" r:id="rId16"/>
    <p:sldLayoutId id="2147483964" r:id="rId17"/>
    <p:sldLayoutId id="2147483965" r:id="rId18"/>
    <p:sldLayoutId id="2147483966" r:id="rId19"/>
    <p:sldLayoutId id="2147483967" r:id="rId20"/>
    <p:sldLayoutId id="2147483968" r:id="rId21"/>
    <p:sldLayoutId id="2147483969" r:id="rId22"/>
    <p:sldLayoutId id="2147483970" r:id="rId23"/>
    <p:sldLayoutId id="2147483971" r:id="rId24"/>
    <p:sldLayoutId id="2147483972" r:id="rId25"/>
    <p:sldLayoutId id="2147483973" r:id="rId26"/>
  </p:sldLayoutIdLst>
  <p:txStyles>
    <p:titleStyle>
      <a:lvl1pPr algn="ctr" defTabSz="609608" rtl="0" eaLnBrk="1" latinLnBrk="0" hangingPunct="1">
        <a:spcBef>
          <a:spcPct val="0"/>
        </a:spcBef>
        <a:buNone/>
        <a:defRPr sz="5867" kern="1200">
          <a:solidFill>
            <a:schemeClr val="tx1"/>
          </a:solidFill>
          <a:latin typeface="Helvetica"/>
          <a:ea typeface="+mj-ea"/>
          <a:cs typeface="Helvetica"/>
        </a:defRPr>
      </a:lvl1pPr>
    </p:titleStyle>
    <p:bodyStyle>
      <a:lvl1pPr marL="457206" indent="-457206" algn="l" defTabSz="609608" rtl="0" eaLnBrk="1" latinLnBrk="0" hangingPunct="1">
        <a:spcBef>
          <a:spcPct val="20000"/>
        </a:spcBef>
        <a:buFont typeface="Arial"/>
        <a:buChar char="•"/>
        <a:defRPr sz="2667" kern="1200">
          <a:solidFill>
            <a:schemeClr val="tx1"/>
          </a:solidFill>
          <a:latin typeface="Helvetica"/>
          <a:ea typeface="+mn-ea"/>
          <a:cs typeface="Helvetica"/>
        </a:defRPr>
      </a:lvl1pPr>
      <a:lvl2pPr marL="1066814" indent="-457206" algn="l" defTabSz="609608" rtl="0" eaLnBrk="1" latinLnBrk="0" hangingPunct="1">
        <a:spcBef>
          <a:spcPct val="20000"/>
        </a:spcBef>
        <a:buFont typeface="Arial"/>
        <a:buChar char="•"/>
        <a:defRPr sz="2667" kern="1200">
          <a:solidFill>
            <a:schemeClr val="tx1"/>
          </a:solidFill>
          <a:latin typeface="Helvetica"/>
          <a:ea typeface="+mn-ea"/>
          <a:cs typeface="Helvetica"/>
        </a:defRPr>
      </a:lvl2pPr>
      <a:lvl3pPr marL="1676421" indent="-457206" algn="l" defTabSz="609608" rtl="0" eaLnBrk="1" latinLnBrk="0" hangingPunct="1">
        <a:spcBef>
          <a:spcPct val="20000"/>
        </a:spcBef>
        <a:buFont typeface="Arial"/>
        <a:buChar char="•"/>
        <a:defRPr sz="2667" kern="1200">
          <a:solidFill>
            <a:schemeClr val="tx1"/>
          </a:solidFill>
          <a:latin typeface="Helvetica"/>
          <a:ea typeface="+mn-ea"/>
          <a:cs typeface="Helvetica"/>
        </a:defRPr>
      </a:lvl3pPr>
      <a:lvl4pPr marL="2286029" indent="-457206" algn="l" defTabSz="609608" rtl="0" eaLnBrk="1" latinLnBrk="0" hangingPunct="1">
        <a:spcBef>
          <a:spcPct val="20000"/>
        </a:spcBef>
        <a:buFont typeface="Arial"/>
        <a:buChar char="•"/>
        <a:defRPr sz="2667" kern="1200">
          <a:solidFill>
            <a:schemeClr val="tx1"/>
          </a:solidFill>
          <a:latin typeface="Helvetica"/>
          <a:ea typeface="+mn-ea"/>
          <a:cs typeface="Helvetica"/>
        </a:defRPr>
      </a:lvl4pPr>
      <a:lvl5pPr marL="2895636" indent="-457206" algn="l" defTabSz="609608" rtl="0" eaLnBrk="1" latinLnBrk="0" hangingPunct="1">
        <a:spcBef>
          <a:spcPct val="20000"/>
        </a:spcBef>
        <a:buFont typeface="Arial"/>
        <a:buChar char="•"/>
        <a:defRPr sz="2667" kern="1200">
          <a:solidFill>
            <a:schemeClr val="tx1"/>
          </a:solidFill>
          <a:latin typeface="Helvetica"/>
          <a:ea typeface="+mn-ea"/>
          <a:cs typeface="Helvetica"/>
        </a:defRPr>
      </a:lvl5pPr>
      <a:lvl6pPr marL="3352842" indent="-304804" algn="l" defTabSz="609608" rtl="0" eaLnBrk="1" latinLnBrk="0" hangingPunct="1">
        <a:spcBef>
          <a:spcPct val="20000"/>
        </a:spcBef>
        <a:buFont typeface="Arial"/>
        <a:buChar char="•"/>
        <a:defRPr sz="2667" kern="1200">
          <a:solidFill>
            <a:schemeClr val="tx1"/>
          </a:solidFill>
          <a:latin typeface="+mn-lt"/>
          <a:ea typeface="+mn-ea"/>
          <a:cs typeface="+mn-cs"/>
        </a:defRPr>
      </a:lvl6pPr>
      <a:lvl7pPr marL="3962450" indent="-304804" algn="l" defTabSz="609608" rtl="0" eaLnBrk="1" latinLnBrk="0" hangingPunct="1">
        <a:spcBef>
          <a:spcPct val="20000"/>
        </a:spcBef>
        <a:buFont typeface="Arial"/>
        <a:buChar char="•"/>
        <a:defRPr sz="2667" kern="1200">
          <a:solidFill>
            <a:schemeClr val="tx1"/>
          </a:solidFill>
          <a:latin typeface="+mn-lt"/>
          <a:ea typeface="+mn-ea"/>
          <a:cs typeface="+mn-cs"/>
        </a:defRPr>
      </a:lvl7pPr>
      <a:lvl8pPr marL="4572057" indent="-304804" algn="l" defTabSz="609608" rtl="0" eaLnBrk="1" latinLnBrk="0" hangingPunct="1">
        <a:spcBef>
          <a:spcPct val="20000"/>
        </a:spcBef>
        <a:buFont typeface="Arial"/>
        <a:buChar char="•"/>
        <a:defRPr sz="2667" kern="1200">
          <a:solidFill>
            <a:schemeClr val="tx1"/>
          </a:solidFill>
          <a:latin typeface="+mn-lt"/>
          <a:ea typeface="+mn-ea"/>
          <a:cs typeface="+mn-cs"/>
        </a:defRPr>
      </a:lvl8pPr>
      <a:lvl9pPr marL="5181665" indent="-304804" algn="l" defTabSz="609608"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fr-FR"/>
      </a:defPPr>
      <a:lvl1pPr marL="0" algn="l" defTabSz="609608" rtl="0" eaLnBrk="1" latinLnBrk="0" hangingPunct="1">
        <a:defRPr sz="2400" kern="1200">
          <a:solidFill>
            <a:schemeClr val="tx1"/>
          </a:solidFill>
          <a:latin typeface="+mn-lt"/>
          <a:ea typeface="+mn-ea"/>
          <a:cs typeface="+mn-cs"/>
        </a:defRPr>
      </a:lvl1pPr>
      <a:lvl2pPr marL="609608" algn="l" defTabSz="609608" rtl="0" eaLnBrk="1" latinLnBrk="0" hangingPunct="1">
        <a:defRPr sz="2400" kern="1200">
          <a:solidFill>
            <a:schemeClr val="tx1"/>
          </a:solidFill>
          <a:latin typeface="+mn-lt"/>
          <a:ea typeface="+mn-ea"/>
          <a:cs typeface="+mn-cs"/>
        </a:defRPr>
      </a:lvl2pPr>
      <a:lvl3pPr marL="1219215" algn="l" defTabSz="609608" rtl="0" eaLnBrk="1" latinLnBrk="0" hangingPunct="1">
        <a:defRPr sz="2400" kern="1200">
          <a:solidFill>
            <a:schemeClr val="tx1"/>
          </a:solidFill>
          <a:latin typeface="+mn-lt"/>
          <a:ea typeface="+mn-ea"/>
          <a:cs typeface="+mn-cs"/>
        </a:defRPr>
      </a:lvl3pPr>
      <a:lvl4pPr marL="1828823" algn="l" defTabSz="609608" rtl="0" eaLnBrk="1" latinLnBrk="0" hangingPunct="1">
        <a:defRPr sz="2400" kern="1200">
          <a:solidFill>
            <a:schemeClr val="tx1"/>
          </a:solidFill>
          <a:latin typeface="+mn-lt"/>
          <a:ea typeface="+mn-ea"/>
          <a:cs typeface="+mn-cs"/>
        </a:defRPr>
      </a:lvl4pPr>
      <a:lvl5pPr marL="2438431" algn="l" defTabSz="609608" rtl="0" eaLnBrk="1" latinLnBrk="0" hangingPunct="1">
        <a:defRPr sz="2400" kern="1200">
          <a:solidFill>
            <a:schemeClr val="tx1"/>
          </a:solidFill>
          <a:latin typeface="+mn-lt"/>
          <a:ea typeface="+mn-ea"/>
          <a:cs typeface="+mn-cs"/>
        </a:defRPr>
      </a:lvl5pPr>
      <a:lvl6pPr marL="3048038" algn="l" defTabSz="609608" rtl="0" eaLnBrk="1" latinLnBrk="0" hangingPunct="1">
        <a:defRPr sz="2400" kern="1200">
          <a:solidFill>
            <a:schemeClr val="tx1"/>
          </a:solidFill>
          <a:latin typeface="+mn-lt"/>
          <a:ea typeface="+mn-ea"/>
          <a:cs typeface="+mn-cs"/>
        </a:defRPr>
      </a:lvl6pPr>
      <a:lvl7pPr marL="3657646" algn="l" defTabSz="609608" rtl="0" eaLnBrk="1" latinLnBrk="0" hangingPunct="1">
        <a:defRPr sz="2400" kern="1200">
          <a:solidFill>
            <a:schemeClr val="tx1"/>
          </a:solidFill>
          <a:latin typeface="+mn-lt"/>
          <a:ea typeface="+mn-ea"/>
          <a:cs typeface="+mn-cs"/>
        </a:defRPr>
      </a:lvl7pPr>
      <a:lvl8pPr marL="4267254" algn="l" defTabSz="609608" rtl="0" eaLnBrk="1" latinLnBrk="0" hangingPunct="1">
        <a:defRPr sz="2400" kern="1200">
          <a:solidFill>
            <a:schemeClr val="tx1"/>
          </a:solidFill>
          <a:latin typeface="+mn-lt"/>
          <a:ea typeface="+mn-ea"/>
          <a:cs typeface="+mn-cs"/>
        </a:defRPr>
      </a:lvl8pPr>
      <a:lvl9pPr marL="4876861" algn="l" defTabSz="609608"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54445400"/>
      </p:ext>
    </p:extLst>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 id="2147484062" r:id="rId10"/>
    <p:sldLayoutId id="2147484063" r:id="rId11"/>
    <p:sldLayoutId id="2147484064" r:id="rId12"/>
    <p:sldLayoutId id="2147484065" r:id="rId13"/>
    <p:sldLayoutId id="2147484066" r:id="rId14"/>
    <p:sldLayoutId id="2147484067" r:id="rId15"/>
    <p:sldLayoutId id="2147484068" r:id="rId16"/>
    <p:sldLayoutId id="2147484069" r:id="rId17"/>
    <p:sldLayoutId id="2147484070" r:id="rId18"/>
    <p:sldLayoutId id="2147484071" r:id="rId19"/>
    <p:sldLayoutId id="2147484072" r:id="rId20"/>
    <p:sldLayoutId id="2147484073" r:id="rId21"/>
    <p:sldLayoutId id="2147484074" r:id="rId22"/>
    <p:sldLayoutId id="2147484075" r:id="rId23"/>
    <p:sldLayoutId id="2147484076" r:id="rId24"/>
  </p:sldLayoutIdLst>
  <p:txStyles>
    <p:titleStyle>
      <a:lvl1pPr algn="ctr" defTabSz="609585" rtl="0" eaLnBrk="1" latinLnBrk="0" hangingPunct="1">
        <a:spcBef>
          <a:spcPct val="0"/>
        </a:spcBef>
        <a:buNone/>
        <a:defRPr sz="5867" kern="1200">
          <a:solidFill>
            <a:schemeClr val="tx1"/>
          </a:solidFill>
          <a:latin typeface="Helvetica"/>
          <a:ea typeface="+mj-ea"/>
          <a:cs typeface="Helvetica"/>
        </a:defRPr>
      </a:lvl1pPr>
    </p:titleStyle>
    <p:bodyStyle>
      <a:lvl1pPr marL="457189" indent="-457189" algn="l" defTabSz="609585" rtl="0" eaLnBrk="1" latinLnBrk="0" hangingPunct="1">
        <a:spcBef>
          <a:spcPct val="20000"/>
        </a:spcBef>
        <a:buFont typeface="Arial"/>
        <a:buChar char="•"/>
        <a:defRPr sz="2667" kern="1200">
          <a:solidFill>
            <a:schemeClr val="tx1"/>
          </a:solidFill>
          <a:latin typeface="Helvetica"/>
          <a:ea typeface="+mn-ea"/>
          <a:cs typeface="Helvetica"/>
        </a:defRPr>
      </a:lvl1pPr>
      <a:lvl2pPr marL="1066773" indent="-457189" algn="l" defTabSz="609585" rtl="0" eaLnBrk="1" latinLnBrk="0" hangingPunct="1">
        <a:spcBef>
          <a:spcPct val="20000"/>
        </a:spcBef>
        <a:buFont typeface="Arial"/>
        <a:buChar char="•"/>
        <a:defRPr sz="2667" kern="1200">
          <a:solidFill>
            <a:schemeClr val="tx1"/>
          </a:solidFill>
          <a:latin typeface="Helvetica"/>
          <a:ea typeface="+mn-ea"/>
          <a:cs typeface="Helvetica"/>
        </a:defRPr>
      </a:lvl2pPr>
      <a:lvl3pPr marL="1676358" indent="-457189" algn="l" defTabSz="609585" rtl="0" eaLnBrk="1" latinLnBrk="0" hangingPunct="1">
        <a:spcBef>
          <a:spcPct val="20000"/>
        </a:spcBef>
        <a:buFont typeface="Arial"/>
        <a:buChar char="•"/>
        <a:defRPr sz="2667" kern="1200">
          <a:solidFill>
            <a:schemeClr val="tx1"/>
          </a:solidFill>
          <a:latin typeface="Helvetica"/>
          <a:ea typeface="+mn-ea"/>
          <a:cs typeface="Helvetica"/>
        </a:defRPr>
      </a:lvl3pPr>
      <a:lvl4pPr marL="2285943" indent="-457189" algn="l" defTabSz="609585" rtl="0" eaLnBrk="1" latinLnBrk="0" hangingPunct="1">
        <a:spcBef>
          <a:spcPct val="20000"/>
        </a:spcBef>
        <a:buFont typeface="Arial"/>
        <a:buChar char="•"/>
        <a:defRPr sz="2667" kern="1200">
          <a:solidFill>
            <a:schemeClr val="tx1"/>
          </a:solidFill>
          <a:latin typeface="Helvetica"/>
          <a:ea typeface="+mn-ea"/>
          <a:cs typeface="Helvetica"/>
        </a:defRPr>
      </a:lvl4pPr>
      <a:lvl5pPr marL="2895528" indent="-457189" algn="l" defTabSz="609585" rtl="0" eaLnBrk="1" latinLnBrk="0" hangingPunct="1">
        <a:spcBef>
          <a:spcPct val="20000"/>
        </a:spcBef>
        <a:buFont typeface="Arial"/>
        <a:buChar char="•"/>
        <a:defRPr sz="2667" kern="1200">
          <a:solidFill>
            <a:schemeClr val="tx1"/>
          </a:solidFill>
          <a:latin typeface="Helvetica"/>
          <a:ea typeface="+mn-ea"/>
          <a:cs typeface="Helvetica"/>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fr-FR"/>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5722820"/>
      </p:ext>
    </p:extLst>
  </p:cSld>
  <p:clrMap bg1="lt1" tx1="dk1" bg2="lt2" tx2="dk2" accent1="accent1" accent2="accent2" accent3="accent3" accent4="accent4" accent5="accent5" accent6="accent6" hlink="hlink" folHlink="folHlink"/>
  <p:sldLayoutIdLst>
    <p:sldLayoutId id="2147484078" r:id="rId1"/>
    <p:sldLayoutId id="2147484079" r:id="rId2"/>
    <p:sldLayoutId id="2147484080" r:id="rId3"/>
    <p:sldLayoutId id="2147484081" r:id="rId4"/>
    <p:sldLayoutId id="2147484082" r:id="rId5"/>
    <p:sldLayoutId id="2147484083" r:id="rId6"/>
    <p:sldLayoutId id="2147484084" r:id="rId7"/>
    <p:sldLayoutId id="2147484085" r:id="rId8"/>
    <p:sldLayoutId id="2147484086" r:id="rId9"/>
    <p:sldLayoutId id="2147484087" r:id="rId10"/>
    <p:sldLayoutId id="2147484088" r:id="rId11"/>
    <p:sldLayoutId id="2147484089" r:id="rId12"/>
    <p:sldLayoutId id="2147484090" r:id="rId13"/>
    <p:sldLayoutId id="2147484091" r:id="rId14"/>
    <p:sldLayoutId id="2147484092" r:id="rId15"/>
    <p:sldLayoutId id="2147484093" r:id="rId16"/>
    <p:sldLayoutId id="2147484094" r:id="rId17"/>
    <p:sldLayoutId id="2147484095" r:id="rId18"/>
    <p:sldLayoutId id="2147484096" r:id="rId19"/>
    <p:sldLayoutId id="2147484097" r:id="rId20"/>
    <p:sldLayoutId id="2147484098" r:id="rId21"/>
    <p:sldLayoutId id="2147484099" r:id="rId22"/>
    <p:sldLayoutId id="2147484100" r:id="rId23"/>
    <p:sldLayoutId id="2147484101" r:id="rId24"/>
    <p:sldLayoutId id="2147484102" r:id="rId25"/>
  </p:sldLayoutIdLst>
  <p:txStyles>
    <p:titleStyle>
      <a:lvl1pPr algn="ctr" defTabSz="609585" rtl="0" eaLnBrk="1" latinLnBrk="0" hangingPunct="1">
        <a:spcBef>
          <a:spcPct val="0"/>
        </a:spcBef>
        <a:buNone/>
        <a:defRPr sz="5867" kern="1200">
          <a:solidFill>
            <a:schemeClr val="tx1"/>
          </a:solidFill>
          <a:latin typeface="Helvetica"/>
          <a:ea typeface="+mj-ea"/>
          <a:cs typeface="Helvetica"/>
        </a:defRPr>
      </a:lvl1pPr>
    </p:titleStyle>
    <p:bodyStyle>
      <a:lvl1pPr marL="457189" indent="-457189" algn="l" defTabSz="609585" rtl="0" eaLnBrk="1" latinLnBrk="0" hangingPunct="1">
        <a:spcBef>
          <a:spcPct val="20000"/>
        </a:spcBef>
        <a:buFont typeface="Arial"/>
        <a:buChar char="•"/>
        <a:defRPr sz="2667" kern="1200">
          <a:solidFill>
            <a:schemeClr val="tx1"/>
          </a:solidFill>
          <a:latin typeface="Helvetica"/>
          <a:ea typeface="+mn-ea"/>
          <a:cs typeface="Helvetica"/>
        </a:defRPr>
      </a:lvl1pPr>
      <a:lvl2pPr marL="1066773" indent="-457189" algn="l" defTabSz="609585" rtl="0" eaLnBrk="1" latinLnBrk="0" hangingPunct="1">
        <a:spcBef>
          <a:spcPct val="20000"/>
        </a:spcBef>
        <a:buFont typeface="Arial"/>
        <a:buChar char="•"/>
        <a:defRPr sz="2667" kern="1200">
          <a:solidFill>
            <a:schemeClr val="tx1"/>
          </a:solidFill>
          <a:latin typeface="Helvetica"/>
          <a:ea typeface="+mn-ea"/>
          <a:cs typeface="Helvetica"/>
        </a:defRPr>
      </a:lvl2pPr>
      <a:lvl3pPr marL="1676358" indent="-457189" algn="l" defTabSz="609585" rtl="0" eaLnBrk="1" latinLnBrk="0" hangingPunct="1">
        <a:spcBef>
          <a:spcPct val="20000"/>
        </a:spcBef>
        <a:buFont typeface="Arial"/>
        <a:buChar char="•"/>
        <a:defRPr sz="2667" kern="1200">
          <a:solidFill>
            <a:schemeClr val="tx1"/>
          </a:solidFill>
          <a:latin typeface="Helvetica"/>
          <a:ea typeface="+mn-ea"/>
          <a:cs typeface="Helvetica"/>
        </a:defRPr>
      </a:lvl3pPr>
      <a:lvl4pPr marL="2285943" indent="-457189" algn="l" defTabSz="609585" rtl="0" eaLnBrk="1" latinLnBrk="0" hangingPunct="1">
        <a:spcBef>
          <a:spcPct val="20000"/>
        </a:spcBef>
        <a:buFont typeface="Arial"/>
        <a:buChar char="•"/>
        <a:defRPr sz="2667" kern="1200">
          <a:solidFill>
            <a:schemeClr val="tx1"/>
          </a:solidFill>
          <a:latin typeface="Helvetica"/>
          <a:ea typeface="+mn-ea"/>
          <a:cs typeface="Helvetica"/>
        </a:defRPr>
      </a:lvl4pPr>
      <a:lvl5pPr marL="2895528" indent="-457189" algn="l" defTabSz="609585" rtl="0" eaLnBrk="1" latinLnBrk="0" hangingPunct="1">
        <a:spcBef>
          <a:spcPct val="20000"/>
        </a:spcBef>
        <a:buFont typeface="Arial"/>
        <a:buChar char="•"/>
        <a:defRPr sz="2667" kern="1200">
          <a:solidFill>
            <a:schemeClr val="tx1"/>
          </a:solidFill>
          <a:latin typeface="Helvetica"/>
          <a:ea typeface="+mn-ea"/>
          <a:cs typeface="Helvetica"/>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fr-FR"/>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3292652"/>
      </p:ext>
    </p:extLst>
  </p:cSld>
  <p:clrMap bg1="lt1" tx1="dk1" bg2="lt2" tx2="dk2" accent1="accent1" accent2="accent2" accent3="accent3" accent4="accent4" accent5="accent5" accent6="accent6" hlink="hlink" folHlink="folHlink"/>
  <p:sldLayoutIdLst>
    <p:sldLayoutId id="2147484131" r:id="rId1"/>
    <p:sldLayoutId id="2147484132" r:id="rId2"/>
    <p:sldLayoutId id="2147484133" r:id="rId3"/>
    <p:sldLayoutId id="2147484134" r:id="rId4"/>
    <p:sldLayoutId id="2147484135" r:id="rId5"/>
    <p:sldLayoutId id="2147484136" r:id="rId6"/>
    <p:sldLayoutId id="2147484137" r:id="rId7"/>
    <p:sldLayoutId id="2147484138" r:id="rId8"/>
    <p:sldLayoutId id="2147484139" r:id="rId9"/>
    <p:sldLayoutId id="2147484140" r:id="rId10"/>
    <p:sldLayoutId id="2147484141" r:id="rId11"/>
    <p:sldLayoutId id="2147484142" r:id="rId12"/>
    <p:sldLayoutId id="2147484143" r:id="rId13"/>
    <p:sldLayoutId id="2147484144" r:id="rId14"/>
    <p:sldLayoutId id="2147484145" r:id="rId15"/>
    <p:sldLayoutId id="2147484146" r:id="rId16"/>
    <p:sldLayoutId id="2147484147" r:id="rId17"/>
    <p:sldLayoutId id="2147484148" r:id="rId18"/>
    <p:sldLayoutId id="2147484149" r:id="rId19"/>
    <p:sldLayoutId id="2147484150" r:id="rId20"/>
    <p:sldLayoutId id="2147484151" r:id="rId21"/>
    <p:sldLayoutId id="2147484152" r:id="rId22"/>
    <p:sldLayoutId id="2147484153" r:id="rId23"/>
    <p:sldLayoutId id="2147484154" r:id="rId24"/>
  </p:sldLayoutIdLst>
  <p:txStyles>
    <p:titleStyle>
      <a:lvl1pPr algn="ctr" defTabSz="609608" rtl="0" eaLnBrk="1" latinLnBrk="0" hangingPunct="1">
        <a:spcBef>
          <a:spcPct val="0"/>
        </a:spcBef>
        <a:buNone/>
        <a:defRPr sz="5867" kern="1200">
          <a:solidFill>
            <a:schemeClr val="tx1"/>
          </a:solidFill>
          <a:latin typeface="Helvetica"/>
          <a:ea typeface="+mj-ea"/>
          <a:cs typeface="Helvetica"/>
        </a:defRPr>
      </a:lvl1pPr>
    </p:titleStyle>
    <p:bodyStyle>
      <a:lvl1pPr marL="457206" indent="-457206" algn="l" defTabSz="609608" rtl="0" eaLnBrk="1" latinLnBrk="0" hangingPunct="1">
        <a:spcBef>
          <a:spcPct val="20000"/>
        </a:spcBef>
        <a:buFont typeface="Arial"/>
        <a:buChar char="•"/>
        <a:defRPr sz="2667" kern="1200">
          <a:solidFill>
            <a:schemeClr val="tx1"/>
          </a:solidFill>
          <a:latin typeface="Helvetica"/>
          <a:ea typeface="+mn-ea"/>
          <a:cs typeface="Helvetica"/>
        </a:defRPr>
      </a:lvl1pPr>
      <a:lvl2pPr marL="1066814" indent="-457206" algn="l" defTabSz="609608" rtl="0" eaLnBrk="1" latinLnBrk="0" hangingPunct="1">
        <a:spcBef>
          <a:spcPct val="20000"/>
        </a:spcBef>
        <a:buFont typeface="Arial"/>
        <a:buChar char="•"/>
        <a:defRPr sz="2667" kern="1200">
          <a:solidFill>
            <a:schemeClr val="tx1"/>
          </a:solidFill>
          <a:latin typeface="Helvetica"/>
          <a:ea typeface="+mn-ea"/>
          <a:cs typeface="Helvetica"/>
        </a:defRPr>
      </a:lvl2pPr>
      <a:lvl3pPr marL="1676421" indent="-457206" algn="l" defTabSz="609608" rtl="0" eaLnBrk="1" latinLnBrk="0" hangingPunct="1">
        <a:spcBef>
          <a:spcPct val="20000"/>
        </a:spcBef>
        <a:buFont typeface="Arial"/>
        <a:buChar char="•"/>
        <a:defRPr sz="2667" kern="1200">
          <a:solidFill>
            <a:schemeClr val="tx1"/>
          </a:solidFill>
          <a:latin typeface="Helvetica"/>
          <a:ea typeface="+mn-ea"/>
          <a:cs typeface="Helvetica"/>
        </a:defRPr>
      </a:lvl3pPr>
      <a:lvl4pPr marL="2286029" indent="-457206" algn="l" defTabSz="609608" rtl="0" eaLnBrk="1" latinLnBrk="0" hangingPunct="1">
        <a:spcBef>
          <a:spcPct val="20000"/>
        </a:spcBef>
        <a:buFont typeface="Arial"/>
        <a:buChar char="•"/>
        <a:defRPr sz="2667" kern="1200">
          <a:solidFill>
            <a:schemeClr val="tx1"/>
          </a:solidFill>
          <a:latin typeface="Helvetica"/>
          <a:ea typeface="+mn-ea"/>
          <a:cs typeface="Helvetica"/>
        </a:defRPr>
      </a:lvl4pPr>
      <a:lvl5pPr marL="2895636" indent="-457206" algn="l" defTabSz="609608" rtl="0" eaLnBrk="1" latinLnBrk="0" hangingPunct="1">
        <a:spcBef>
          <a:spcPct val="20000"/>
        </a:spcBef>
        <a:buFont typeface="Arial"/>
        <a:buChar char="•"/>
        <a:defRPr sz="2667" kern="1200">
          <a:solidFill>
            <a:schemeClr val="tx1"/>
          </a:solidFill>
          <a:latin typeface="Helvetica"/>
          <a:ea typeface="+mn-ea"/>
          <a:cs typeface="Helvetica"/>
        </a:defRPr>
      </a:lvl5pPr>
      <a:lvl6pPr marL="3352842" indent="-304804" algn="l" defTabSz="609608" rtl="0" eaLnBrk="1" latinLnBrk="0" hangingPunct="1">
        <a:spcBef>
          <a:spcPct val="20000"/>
        </a:spcBef>
        <a:buFont typeface="Arial"/>
        <a:buChar char="•"/>
        <a:defRPr sz="2667" kern="1200">
          <a:solidFill>
            <a:schemeClr val="tx1"/>
          </a:solidFill>
          <a:latin typeface="+mn-lt"/>
          <a:ea typeface="+mn-ea"/>
          <a:cs typeface="+mn-cs"/>
        </a:defRPr>
      </a:lvl6pPr>
      <a:lvl7pPr marL="3962450" indent="-304804" algn="l" defTabSz="609608" rtl="0" eaLnBrk="1" latinLnBrk="0" hangingPunct="1">
        <a:spcBef>
          <a:spcPct val="20000"/>
        </a:spcBef>
        <a:buFont typeface="Arial"/>
        <a:buChar char="•"/>
        <a:defRPr sz="2667" kern="1200">
          <a:solidFill>
            <a:schemeClr val="tx1"/>
          </a:solidFill>
          <a:latin typeface="+mn-lt"/>
          <a:ea typeface="+mn-ea"/>
          <a:cs typeface="+mn-cs"/>
        </a:defRPr>
      </a:lvl7pPr>
      <a:lvl8pPr marL="4572057" indent="-304804" algn="l" defTabSz="609608" rtl="0" eaLnBrk="1" latinLnBrk="0" hangingPunct="1">
        <a:spcBef>
          <a:spcPct val="20000"/>
        </a:spcBef>
        <a:buFont typeface="Arial"/>
        <a:buChar char="•"/>
        <a:defRPr sz="2667" kern="1200">
          <a:solidFill>
            <a:schemeClr val="tx1"/>
          </a:solidFill>
          <a:latin typeface="+mn-lt"/>
          <a:ea typeface="+mn-ea"/>
          <a:cs typeface="+mn-cs"/>
        </a:defRPr>
      </a:lvl8pPr>
      <a:lvl9pPr marL="5181665" indent="-304804" algn="l" defTabSz="609608"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fr-FR"/>
      </a:defPPr>
      <a:lvl1pPr marL="0" algn="l" defTabSz="609608" rtl="0" eaLnBrk="1" latinLnBrk="0" hangingPunct="1">
        <a:defRPr sz="2400" kern="1200">
          <a:solidFill>
            <a:schemeClr val="tx1"/>
          </a:solidFill>
          <a:latin typeface="+mn-lt"/>
          <a:ea typeface="+mn-ea"/>
          <a:cs typeface="+mn-cs"/>
        </a:defRPr>
      </a:lvl1pPr>
      <a:lvl2pPr marL="609608" algn="l" defTabSz="609608" rtl="0" eaLnBrk="1" latinLnBrk="0" hangingPunct="1">
        <a:defRPr sz="2400" kern="1200">
          <a:solidFill>
            <a:schemeClr val="tx1"/>
          </a:solidFill>
          <a:latin typeface="+mn-lt"/>
          <a:ea typeface="+mn-ea"/>
          <a:cs typeface="+mn-cs"/>
        </a:defRPr>
      </a:lvl2pPr>
      <a:lvl3pPr marL="1219215" algn="l" defTabSz="609608" rtl="0" eaLnBrk="1" latinLnBrk="0" hangingPunct="1">
        <a:defRPr sz="2400" kern="1200">
          <a:solidFill>
            <a:schemeClr val="tx1"/>
          </a:solidFill>
          <a:latin typeface="+mn-lt"/>
          <a:ea typeface="+mn-ea"/>
          <a:cs typeface="+mn-cs"/>
        </a:defRPr>
      </a:lvl3pPr>
      <a:lvl4pPr marL="1828823" algn="l" defTabSz="609608" rtl="0" eaLnBrk="1" latinLnBrk="0" hangingPunct="1">
        <a:defRPr sz="2400" kern="1200">
          <a:solidFill>
            <a:schemeClr val="tx1"/>
          </a:solidFill>
          <a:latin typeface="+mn-lt"/>
          <a:ea typeface="+mn-ea"/>
          <a:cs typeface="+mn-cs"/>
        </a:defRPr>
      </a:lvl4pPr>
      <a:lvl5pPr marL="2438431" algn="l" defTabSz="609608" rtl="0" eaLnBrk="1" latinLnBrk="0" hangingPunct="1">
        <a:defRPr sz="2400" kern="1200">
          <a:solidFill>
            <a:schemeClr val="tx1"/>
          </a:solidFill>
          <a:latin typeface="+mn-lt"/>
          <a:ea typeface="+mn-ea"/>
          <a:cs typeface="+mn-cs"/>
        </a:defRPr>
      </a:lvl5pPr>
      <a:lvl6pPr marL="3048038" algn="l" defTabSz="609608" rtl="0" eaLnBrk="1" latinLnBrk="0" hangingPunct="1">
        <a:defRPr sz="2400" kern="1200">
          <a:solidFill>
            <a:schemeClr val="tx1"/>
          </a:solidFill>
          <a:latin typeface="+mn-lt"/>
          <a:ea typeface="+mn-ea"/>
          <a:cs typeface="+mn-cs"/>
        </a:defRPr>
      </a:lvl6pPr>
      <a:lvl7pPr marL="3657646" algn="l" defTabSz="609608" rtl="0" eaLnBrk="1" latinLnBrk="0" hangingPunct="1">
        <a:defRPr sz="2400" kern="1200">
          <a:solidFill>
            <a:schemeClr val="tx1"/>
          </a:solidFill>
          <a:latin typeface="+mn-lt"/>
          <a:ea typeface="+mn-ea"/>
          <a:cs typeface="+mn-cs"/>
        </a:defRPr>
      </a:lvl7pPr>
      <a:lvl8pPr marL="4267254" algn="l" defTabSz="609608" rtl="0" eaLnBrk="1" latinLnBrk="0" hangingPunct="1">
        <a:defRPr sz="2400" kern="1200">
          <a:solidFill>
            <a:schemeClr val="tx1"/>
          </a:solidFill>
          <a:latin typeface="+mn-lt"/>
          <a:ea typeface="+mn-ea"/>
          <a:cs typeface="+mn-cs"/>
        </a:defRPr>
      </a:lvl8pPr>
      <a:lvl9pPr marL="4876861" algn="l" defTabSz="609608"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68.xml"/><Relationship Id="rId4" Type="http://schemas.openxmlformats.org/officeDocument/2006/relationships/image" Target="../media/image28.emf"/></Relationships>
</file>

<file path=ppt/slides/_rels/slide10.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02.xml"/></Relationships>
</file>

<file path=ppt/slides/_rels/slide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07.xml"/></Relationships>
</file>

<file path=ppt/slides/_rels/slide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07.xml"/></Relationships>
</file>

<file path=ppt/slides/_rels/slide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xml"/><Relationship Id="rId1" Type="http://schemas.openxmlformats.org/officeDocument/2006/relationships/slideLayout" Target="../slideLayouts/slideLayout25.xml"/><Relationship Id="rId5" Type="http://schemas.openxmlformats.org/officeDocument/2006/relationships/image" Target="../media/image59.png"/><Relationship Id="rId4" Type="http://schemas.openxmlformats.org/officeDocument/2006/relationships/image" Target="../media/image58.jpeg"/></Relationships>
</file>

<file path=ppt/slides/_rels/slide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slideLayout" Target="../slideLayouts/slideLayout8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us-titre 3">
            <a:extLst>
              <a:ext uri="{FF2B5EF4-FFF2-40B4-BE49-F238E27FC236}">
                <a16:creationId xmlns:a16="http://schemas.microsoft.com/office/drawing/2014/main" id="{A1CF2B71-A94E-DC4A-9F61-E78BD48D5252}"/>
              </a:ext>
            </a:extLst>
          </p:cNvPr>
          <p:cNvSpPr txBox="1">
            <a:spLocks/>
          </p:cNvSpPr>
          <p:nvPr/>
        </p:nvSpPr>
        <p:spPr>
          <a:xfrm>
            <a:off x="8862644" y="5478396"/>
            <a:ext cx="3696096" cy="1194995"/>
          </a:xfrm>
          <a:prstGeom prst="rect">
            <a:avLst/>
          </a:prstGeom>
        </p:spPr>
        <p:txBody>
          <a:bodyPr anchor="t" anchorCtr="0"/>
          <a:lstStyle>
            <a:lvl1pPr marL="0" indent="0" algn="l" defTabSz="457200" rtl="0" eaLnBrk="1" latinLnBrk="0" hangingPunct="1">
              <a:lnSpc>
                <a:spcPts val="2600"/>
              </a:lnSpc>
              <a:spcBef>
                <a:spcPct val="20000"/>
              </a:spcBef>
              <a:buFont typeface="Arial"/>
              <a:buNone/>
              <a:defRPr sz="1600" b="0" i="0" kern="1200" cap="none" baseline="0">
                <a:solidFill>
                  <a:schemeClr val="bg1"/>
                </a:solidFill>
                <a:latin typeface="Arial"/>
                <a:ea typeface="+mn-ea"/>
                <a:cs typeface="Arial"/>
              </a:defRPr>
            </a:lvl1pPr>
            <a:lvl2pPr marL="457200" indent="0" algn="ctr" defTabSz="457200" rtl="0" eaLnBrk="1" latinLnBrk="0" hangingPunct="1">
              <a:spcBef>
                <a:spcPct val="20000"/>
              </a:spcBef>
              <a:buFont typeface="Arial"/>
              <a:buNone/>
              <a:defRPr sz="2000" kern="1200">
                <a:solidFill>
                  <a:schemeClr val="tx1">
                    <a:tint val="75000"/>
                  </a:schemeClr>
                </a:solidFill>
                <a:latin typeface="Helvetica"/>
                <a:ea typeface="+mn-ea"/>
                <a:cs typeface="Helvetica"/>
              </a:defRPr>
            </a:lvl2pPr>
            <a:lvl3pPr marL="914400" indent="0" algn="ctr" defTabSz="457200" rtl="0" eaLnBrk="1" latinLnBrk="0" hangingPunct="1">
              <a:spcBef>
                <a:spcPct val="20000"/>
              </a:spcBef>
              <a:buFont typeface="Arial"/>
              <a:buNone/>
              <a:defRPr sz="2000" kern="1200">
                <a:solidFill>
                  <a:schemeClr val="tx1">
                    <a:tint val="75000"/>
                  </a:schemeClr>
                </a:solidFill>
                <a:latin typeface="Helvetica"/>
                <a:ea typeface="+mn-ea"/>
                <a:cs typeface="Helvetica"/>
              </a:defRPr>
            </a:lvl3pPr>
            <a:lvl4pPr marL="1371600" indent="0" algn="ctr" defTabSz="457200" rtl="0" eaLnBrk="1" latinLnBrk="0" hangingPunct="1">
              <a:spcBef>
                <a:spcPct val="20000"/>
              </a:spcBef>
              <a:buFont typeface="Arial"/>
              <a:buNone/>
              <a:defRPr sz="2000" kern="1200">
                <a:solidFill>
                  <a:schemeClr val="tx1">
                    <a:tint val="75000"/>
                  </a:schemeClr>
                </a:solidFill>
                <a:latin typeface="Helvetica"/>
                <a:ea typeface="+mn-ea"/>
                <a:cs typeface="Helvetica"/>
              </a:defRPr>
            </a:lvl4pPr>
            <a:lvl5pPr marL="1828800" indent="0" algn="ctr" defTabSz="457200" rtl="0" eaLnBrk="1" latinLnBrk="0" hangingPunct="1">
              <a:spcBef>
                <a:spcPct val="20000"/>
              </a:spcBef>
              <a:buFont typeface="Arial"/>
              <a:buNone/>
              <a:defRPr sz="2000" kern="1200">
                <a:solidFill>
                  <a:schemeClr val="tx1">
                    <a:tint val="75000"/>
                  </a:schemeClr>
                </a:solidFill>
                <a:latin typeface="Helvetica"/>
                <a:ea typeface="+mn-ea"/>
                <a:cs typeface="Helvetica"/>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defTabSz="609585">
              <a:lnSpc>
                <a:spcPts val="3467"/>
              </a:lnSpc>
            </a:pPr>
            <a:endParaRPr lang="fr-FR" sz="3200" dirty="0">
              <a:solidFill>
                <a:prstClr val="white"/>
              </a:solidFill>
            </a:endParaRPr>
          </a:p>
        </p:txBody>
      </p:sp>
      <p:sp>
        <p:nvSpPr>
          <p:cNvPr id="9" name="Titre 2">
            <a:extLst>
              <a:ext uri="{FF2B5EF4-FFF2-40B4-BE49-F238E27FC236}">
                <a16:creationId xmlns:a16="http://schemas.microsoft.com/office/drawing/2014/main" id="{D8C8BD29-8072-C248-8BC2-99A792F93176}"/>
              </a:ext>
            </a:extLst>
          </p:cNvPr>
          <p:cNvSpPr>
            <a:spLocks noGrp="1"/>
          </p:cNvSpPr>
          <p:nvPr>
            <p:ph type="ctrTitle"/>
          </p:nvPr>
        </p:nvSpPr>
        <p:spPr>
          <a:xfrm>
            <a:off x="5496087" y="2701129"/>
            <a:ext cx="6399501" cy="1348740"/>
          </a:xfrm>
        </p:spPr>
        <p:txBody>
          <a:bodyPr>
            <a:normAutofit fontScale="90000"/>
          </a:bodyPr>
          <a:lstStyle/>
          <a:p>
            <a:r>
              <a:rPr lang="fr-FR" sz="3200" dirty="0" err="1"/>
              <a:t>croisiÈre</a:t>
            </a:r>
            <a:r>
              <a:rPr lang="fr-FR" sz="3200" dirty="0"/>
              <a:t> </a:t>
            </a:r>
            <a:r>
              <a:rPr lang="fr-FR" sz="3600" dirty="0"/>
              <a:t>gourmande</a:t>
            </a:r>
            <a:br>
              <a:rPr lang="fr-FR" sz="3600" dirty="0"/>
            </a:br>
            <a:r>
              <a:rPr lang="fr-FR" sz="3100" dirty="0"/>
              <a:t>version longue 3h </a:t>
            </a:r>
            <a:r>
              <a:rPr lang="fr-FR" sz="3100" dirty="0" err="1"/>
              <a:t>SainT-PAUL</a:t>
            </a:r>
            <a:br>
              <a:rPr lang="fr-FR" dirty="0"/>
            </a:br>
            <a:r>
              <a:rPr lang="fr-FR" sz="2667" dirty="0"/>
              <a:t>&amp; château de </a:t>
            </a:r>
            <a:r>
              <a:rPr lang="fr-FR" sz="2667" dirty="0" err="1"/>
              <a:t>bouthÉon</a:t>
            </a:r>
            <a:endParaRPr lang="fr-FR" dirty="0"/>
          </a:p>
        </p:txBody>
      </p:sp>
      <p:sp>
        <p:nvSpPr>
          <p:cNvPr id="10" name="Sous-titre 1"/>
          <p:cNvSpPr>
            <a:spLocks noGrp="1"/>
          </p:cNvSpPr>
          <p:nvPr>
            <p:ph type="subTitle" idx="1"/>
          </p:nvPr>
        </p:nvSpPr>
        <p:spPr>
          <a:xfrm>
            <a:off x="5648146" y="5600395"/>
            <a:ext cx="3131338" cy="950997"/>
          </a:xfrm>
        </p:spPr>
        <p:txBody>
          <a:bodyPr/>
          <a:lstStyle/>
          <a:p>
            <a:r>
              <a:rPr lang="fr-FR" b="1" dirty="0"/>
              <a:t>Tarifs GROUPES 2024</a:t>
            </a:r>
          </a:p>
          <a:p>
            <a:r>
              <a:rPr lang="fr-FR" b="1" dirty="0"/>
              <a:t>Devis </a:t>
            </a:r>
          </a:p>
          <a:p>
            <a:endParaRPr lang="fr-FR" dirty="0"/>
          </a:p>
          <a:p>
            <a:endParaRPr lang="fr-FR" dirty="0"/>
          </a:p>
          <a:p>
            <a:endParaRPr lang="fr-FR" dirty="0"/>
          </a:p>
        </p:txBody>
      </p:sp>
      <p:pic>
        <p:nvPicPr>
          <p:cNvPr id="11" name="Image 10">
            <a:extLst>
              <a:ext uri="{FF2B5EF4-FFF2-40B4-BE49-F238E27FC236}">
                <a16:creationId xmlns:a16="http://schemas.microsoft.com/office/drawing/2014/main" id="{3373EF44-132D-7463-1BE7-9936909CE2D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467879" y="144668"/>
            <a:ext cx="1588655" cy="1603176"/>
          </a:xfrm>
          <a:prstGeom prst="rect">
            <a:avLst/>
          </a:prstGeom>
        </p:spPr>
      </p:pic>
      <p:pic>
        <p:nvPicPr>
          <p:cNvPr id="7" name="Espace réservé pour une image  6">
            <a:extLst>
              <a:ext uri="{FF2B5EF4-FFF2-40B4-BE49-F238E27FC236}">
                <a16:creationId xmlns:a16="http://schemas.microsoft.com/office/drawing/2014/main" id="{44701A9F-4ADC-5BD3-6658-01D277C6CF2E}"/>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a:xfrm>
            <a:off x="1" y="0"/>
            <a:ext cx="5329767" cy="6858000"/>
          </a:xfrm>
        </p:spPr>
      </p:pic>
      <p:pic>
        <p:nvPicPr>
          <p:cNvPr id="12" name="Image 11">
            <a:extLst>
              <a:ext uri="{FF2B5EF4-FFF2-40B4-BE49-F238E27FC236}">
                <a16:creationId xmlns:a16="http://schemas.microsoft.com/office/drawing/2014/main" id="{0E1138D3-2001-C1EF-12F9-D7E9F34BC45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30427" y="3369374"/>
            <a:ext cx="3482501" cy="3482501"/>
          </a:xfrm>
          <a:prstGeom prst="rect">
            <a:avLst/>
          </a:prstGeom>
        </p:spPr>
      </p:pic>
    </p:spTree>
    <p:extLst>
      <p:ext uri="{BB962C8B-B14F-4D97-AF65-F5344CB8AC3E}">
        <p14:creationId xmlns:p14="http://schemas.microsoft.com/office/powerpoint/2010/main" val="309710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AA3D783A-7D92-A7EE-A13D-0BD5B249FDC9}"/>
              </a:ext>
            </a:extLst>
          </p:cNvPr>
          <p:cNvPicPr>
            <a:picLocks noChangeAspect="1"/>
          </p:cNvPicPr>
          <p:nvPr/>
        </p:nvPicPr>
        <p:blipFill>
          <a:blip r:embed="rId2"/>
          <a:stretch>
            <a:fillRect/>
          </a:stretch>
        </p:blipFill>
        <p:spPr>
          <a:xfrm>
            <a:off x="108857" y="108858"/>
            <a:ext cx="11941628" cy="6662058"/>
          </a:xfrm>
          <a:prstGeom prst="rect">
            <a:avLst/>
          </a:prstGeom>
        </p:spPr>
      </p:pic>
    </p:spTree>
    <p:extLst>
      <p:ext uri="{BB962C8B-B14F-4D97-AF65-F5344CB8AC3E}">
        <p14:creationId xmlns:p14="http://schemas.microsoft.com/office/powerpoint/2010/main" val="1420623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70F45A7-BAFE-253B-FDCD-0BB02108152A}"/>
              </a:ext>
            </a:extLst>
          </p:cNvPr>
          <p:cNvPicPr>
            <a:picLocks noChangeAspect="1"/>
          </p:cNvPicPr>
          <p:nvPr/>
        </p:nvPicPr>
        <p:blipFill>
          <a:blip r:embed="rId2"/>
          <a:stretch>
            <a:fillRect/>
          </a:stretch>
        </p:blipFill>
        <p:spPr>
          <a:xfrm>
            <a:off x="119744" y="87086"/>
            <a:ext cx="11963399" cy="6651172"/>
          </a:xfrm>
          <a:prstGeom prst="rect">
            <a:avLst/>
          </a:prstGeom>
        </p:spPr>
      </p:pic>
    </p:spTree>
    <p:extLst>
      <p:ext uri="{BB962C8B-B14F-4D97-AF65-F5344CB8AC3E}">
        <p14:creationId xmlns:p14="http://schemas.microsoft.com/office/powerpoint/2010/main" val="954527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80800" y="1"/>
            <a:ext cx="711200" cy="2902858"/>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609608"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Arial" panose="020B0604020202020204"/>
              <a:ea typeface="+mn-ea"/>
              <a:cs typeface="+mn-cs"/>
              <a:sym typeface="Helvetica Neue"/>
            </a:endParaRPr>
          </a:p>
        </p:txBody>
      </p:sp>
      <p:sp>
        <p:nvSpPr>
          <p:cNvPr id="7" name="TextBox 5">
            <a:extLst>
              <a:ext uri="{FF2B5EF4-FFF2-40B4-BE49-F238E27FC236}">
                <a16:creationId xmlns:a16="http://schemas.microsoft.com/office/drawing/2014/main" id="{6337B9BB-8EE5-48C1-A78D-B0558ED89FBA}"/>
              </a:ext>
            </a:extLst>
          </p:cNvPr>
          <p:cNvSpPr txBox="1"/>
          <p:nvPr/>
        </p:nvSpPr>
        <p:spPr>
          <a:xfrm>
            <a:off x="4360761" y="274185"/>
            <a:ext cx="6812616" cy="11772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50" tIns="95250" rIns="95250" bIns="95250" numCol="1" spcCol="38100" rtlCol="0" anchor="t">
            <a:spAutoFit/>
          </a:bodyPr>
          <a:lstStyle/>
          <a:p>
            <a:pPr marL="0" marR="0" lvl="0" indent="0" algn="l" defTabSz="410766" rtl="0" eaLnBrk="1" fontAlgn="auto" latinLnBrk="0" hangingPunct="0">
              <a:lnSpc>
                <a:spcPct val="100000"/>
              </a:lnSpc>
              <a:spcBef>
                <a:spcPts val="0"/>
              </a:spcBef>
              <a:spcAft>
                <a:spcPts val="0"/>
              </a:spcAft>
              <a:buClrTx/>
              <a:buSzTx/>
              <a:buFontTx/>
              <a:buNone/>
              <a:tabLst/>
              <a:defRPr/>
            </a:pPr>
            <a:r>
              <a:rPr lang="en-US" sz="1600" b="1" kern="0" dirty="0">
                <a:latin typeface="Arial" panose="020B0604020202020204"/>
                <a:cs typeface="Arial"/>
                <a:sym typeface="Helvetica Neue"/>
              </a:rPr>
              <a:t>EN OPTION</a:t>
            </a:r>
          </a:p>
          <a:p>
            <a:pPr marL="0" marR="0" lvl="0" indent="0" algn="l" defTabSz="410766" rtl="0" eaLnBrk="1" fontAlgn="auto" latinLnBrk="0" hangingPunct="0">
              <a:lnSpc>
                <a:spcPct val="100000"/>
              </a:lnSpc>
              <a:spcBef>
                <a:spcPts val="0"/>
              </a:spcBef>
              <a:spcAft>
                <a:spcPts val="0"/>
              </a:spcAft>
              <a:buClrTx/>
              <a:buSzTx/>
              <a:buFontTx/>
              <a:buNone/>
              <a:tabLst/>
              <a:defRPr/>
            </a:pPr>
            <a:endParaRPr lang="en-US" sz="1600" b="1" kern="0" dirty="0">
              <a:solidFill>
                <a:srgbClr val="00FF00"/>
              </a:solidFill>
              <a:latin typeface="Arial" panose="020B0604020202020204"/>
              <a:cs typeface="Arial"/>
              <a:sym typeface="Helvetica Neue"/>
            </a:endParaRPr>
          </a:p>
          <a:p>
            <a:pPr marL="0" marR="0" lvl="0" indent="0" algn="l" defTabSz="410766" rtl="0" eaLnBrk="1"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FF00"/>
                </a:solidFill>
                <a:effectLst/>
                <a:uLnTx/>
                <a:uFillTx/>
                <a:latin typeface="Arial" panose="020B0604020202020204"/>
                <a:ea typeface="+mn-ea"/>
                <a:cs typeface="Arial"/>
                <a:sym typeface="Helvetica Neue"/>
              </a:rPr>
              <a:t>MATIN</a:t>
            </a:r>
          </a:p>
          <a:p>
            <a:pPr marL="0" marR="0" lvl="0" indent="0" algn="l" defTabSz="410766" rtl="0" eaLnBrk="1"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FF00"/>
                </a:solidFill>
                <a:effectLst/>
                <a:uLnTx/>
                <a:uFillTx/>
                <a:latin typeface="Arial" panose="020B0604020202020204"/>
                <a:ea typeface="+mn-ea"/>
                <a:cs typeface="Arial"/>
                <a:sym typeface="Helvetica Neue"/>
              </a:rPr>
              <a:t>MIELLERIE DES GORGES DE LA LOIRE </a:t>
            </a:r>
          </a:p>
        </p:txBody>
      </p:sp>
      <p:pic>
        <p:nvPicPr>
          <p:cNvPr id="6" name="Imag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6119" y="730227"/>
            <a:ext cx="3450268" cy="4932498"/>
          </a:xfrm>
          <a:prstGeom prst="rect">
            <a:avLst/>
          </a:prstGeom>
        </p:spPr>
      </p:pic>
      <p:sp>
        <p:nvSpPr>
          <p:cNvPr id="8" name="Rectangle 7"/>
          <p:cNvSpPr/>
          <p:nvPr/>
        </p:nvSpPr>
        <p:spPr>
          <a:xfrm>
            <a:off x="4360761" y="2335685"/>
            <a:ext cx="7036064" cy="3614131"/>
          </a:xfrm>
          <a:prstGeom prst="rect">
            <a:avLst/>
          </a:prstGeom>
        </p:spPr>
        <p:txBody>
          <a:bodyPr wrap="square">
            <a:spAutoFit/>
          </a:bodyPr>
          <a:lstStyle/>
          <a:p>
            <a:pPr marL="0" marR="0" lvl="0" indent="0" algn="just" defTabSz="410766" rtl="0" eaLnBrk="1" fontAlgn="auto" latinLnBrk="0" hangingPunct="0">
              <a:lnSpc>
                <a:spcPct val="100000"/>
              </a:lnSpc>
              <a:spcBef>
                <a:spcPts val="0"/>
              </a:spcBef>
              <a:spcAft>
                <a:spcPts val="0"/>
              </a:spcAft>
              <a:buClrTx/>
              <a:buSzTx/>
              <a:buFontTx/>
              <a:buNone/>
              <a:tabLst/>
              <a:defRPr/>
            </a:pPr>
            <a:r>
              <a:rPr lang="fr-FR" sz="1400" b="1" kern="0" dirty="0">
                <a:solidFill>
                  <a:srgbClr val="000000"/>
                </a:solidFill>
                <a:latin typeface="Arial" panose="020B0604020202020204" pitchFamily="34" charset="0"/>
                <a:cs typeface="Arial" panose="020B0604020202020204" pitchFamily="34" charset="0"/>
                <a:sym typeface="Helvetica Neue"/>
              </a:rPr>
              <a:t>9h25</a:t>
            </a:r>
            <a:r>
              <a:rPr kumimoji="0" lang="fr-FR" sz="14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Neue"/>
              </a:rPr>
              <a:t> : visite commentée de </a:t>
            </a:r>
            <a:r>
              <a:rPr kumimoji="0" lang="fr-FR" sz="14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Helvetica Neue"/>
              </a:rPr>
              <a:t>la Miellerie des Gorges de la Loire </a:t>
            </a:r>
            <a:r>
              <a:rPr kumimoji="0" lang="fr-FR" sz="14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Neue"/>
              </a:rPr>
              <a:t>à Roche-la-Molière.</a:t>
            </a:r>
          </a:p>
          <a:p>
            <a:pPr marL="0" marR="0" lvl="0" indent="0" algn="just" defTabSz="410766" rtl="0" eaLnBrk="1" fontAlgn="auto" latinLnBrk="0" hangingPunct="0">
              <a:lnSpc>
                <a:spcPct val="100000"/>
              </a:lnSpc>
              <a:spcBef>
                <a:spcPts val="0"/>
              </a:spcBef>
              <a:spcAft>
                <a:spcPts val="0"/>
              </a:spcAft>
              <a:buClrTx/>
              <a:buSzTx/>
              <a:buFontTx/>
              <a:buNone/>
              <a:tabLst/>
              <a:defRPr/>
            </a:pPr>
            <a:endParaRPr kumimoji="0" lang="fr-FR"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Neue"/>
            </a:endParaRPr>
          </a:p>
          <a:p>
            <a:pPr marL="0" marR="0" lvl="0" indent="0" algn="just" defTabSz="410766" rtl="0" eaLnBrk="1" fontAlgn="auto" latinLnBrk="0" hangingPunct="0">
              <a:lnSpc>
                <a:spcPct val="107000"/>
              </a:lnSpc>
              <a:spcBef>
                <a:spcPts val="0"/>
              </a:spcBef>
              <a:spcAft>
                <a:spcPts val="0"/>
              </a:spcAft>
              <a:buClrTx/>
              <a:buSzTx/>
              <a:buFontTx/>
              <a:buNone/>
              <a:tabLst/>
              <a:defRPr/>
            </a:pPr>
            <a:r>
              <a:rPr kumimoji="0" lang="fr-FR" sz="14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Helvetica Neue"/>
              </a:rPr>
              <a:t>Protégé par une structure vitrée, on peut voir une ruche en pleine activité. L’apiculteur parle de la transhumance, de l’évolution du climat, des ravages des pesticides et des bienfaits du miel sur la santé. Gilles ou Fred vous apprennent tout sur la récolte. Fiers de leurs produits, ils fourmillent d’impatience de vous faire goûter leur miel !</a:t>
            </a:r>
          </a:p>
          <a:p>
            <a:pPr marL="0" marR="0" lvl="0" indent="0" algn="just" defTabSz="410766" rtl="0" eaLnBrk="1" fontAlgn="auto" latinLnBrk="0" hangingPunct="0">
              <a:lnSpc>
                <a:spcPct val="107000"/>
              </a:lnSpc>
              <a:spcBef>
                <a:spcPts val="0"/>
              </a:spcBef>
              <a:spcAft>
                <a:spcPts val="0"/>
              </a:spcAft>
              <a:buClrTx/>
              <a:buSzTx/>
              <a:buFontTx/>
              <a:buNone/>
              <a:tabLst/>
              <a:defRPr/>
            </a:pPr>
            <a:endParaRPr kumimoji="0" lang="fr-FR" sz="14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Helvetica Neue"/>
            </a:endParaRPr>
          </a:p>
          <a:p>
            <a:pPr marL="0" marR="0" lvl="0" indent="0" algn="just" defTabSz="410766" rtl="0" eaLnBrk="1" fontAlgn="auto" latinLnBrk="0" hangingPunct="0">
              <a:lnSpc>
                <a:spcPct val="107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Helvetica Neue"/>
              </a:rPr>
              <a:t>La bonne idée? </a:t>
            </a:r>
            <a:r>
              <a:rPr kumimoji="0" lang="fr-FR" sz="14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Helvetica Neue"/>
              </a:rPr>
              <a:t>Faire le tour </a:t>
            </a:r>
            <a:r>
              <a:rPr kumimoji="0" lang="fr-FR" sz="14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Helvetica Neue"/>
              </a:rPr>
              <a:t>de la boutique. </a:t>
            </a:r>
            <a:r>
              <a:rPr kumimoji="0" lang="fr-FR" sz="14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Helvetica Neue"/>
              </a:rPr>
              <a:t>Profitez des bienfaits de la nature. À la Miellerie les bienfaits de la nature sont mis en pot rien que pour vous. </a:t>
            </a:r>
          </a:p>
          <a:p>
            <a:pPr marL="0" marR="0" lvl="0" indent="0" algn="just" defTabSz="410766" rtl="0" eaLnBrk="1" fontAlgn="auto" latinLnBrk="0" hangingPunct="0">
              <a:lnSpc>
                <a:spcPct val="100000"/>
              </a:lnSpc>
              <a:spcBef>
                <a:spcPts val="0"/>
              </a:spcBef>
              <a:spcAft>
                <a:spcPts val="0"/>
              </a:spcAft>
              <a:buClrTx/>
              <a:buSzTx/>
              <a:buFontTx/>
              <a:buNone/>
              <a:tabLst/>
              <a:defRPr/>
            </a:pPr>
            <a:endParaRPr kumimoji="0" lang="fr-FR" sz="14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Neue"/>
            </a:endParaRPr>
          </a:p>
          <a:p>
            <a:pPr marL="0" marR="0" lvl="0" indent="0" algn="just" defTabSz="410766" rtl="0" eaLnBrk="1" fontAlgn="auto" latinLnBrk="0" hangingPunct="0">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Neue"/>
              </a:rPr>
              <a:t>10h25 : fin de la visite, passage en boutique pour ceux qui le souhaitent.</a:t>
            </a:r>
          </a:p>
          <a:p>
            <a:pPr marL="0" marR="0" lvl="0" indent="0" algn="just" defTabSz="410766" rtl="0" eaLnBrk="1" fontAlgn="auto" latinLnBrk="0" hangingPunct="0">
              <a:lnSpc>
                <a:spcPct val="100000"/>
              </a:lnSpc>
              <a:spcBef>
                <a:spcPts val="0"/>
              </a:spcBef>
              <a:spcAft>
                <a:spcPts val="0"/>
              </a:spcAft>
              <a:buClrTx/>
              <a:buSzTx/>
              <a:buFontTx/>
              <a:buNone/>
              <a:tabLst/>
              <a:defRPr/>
            </a:pPr>
            <a:endParaRPr kumimoji="0" lang="fr-FR" sz="14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Neue"/>
            </a:endParaRPr>
          </a:p>
          <a:p>
            <a:pPr marL="0" marR="0" lvl="0" indent="0" algn="just" defTabSz="410766" rtl="0" eaLnBrk="1" fontAlgn="auto" latinLnBrk="0" hangingPunct="0">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Neue"/>
              </a:rPr>
              <a:t>10h35 : reprise du bus pour rejoindre le port de Saint-Victor-sur-Loire et embarquer pour le déjeuner croisière.</a:t>
            </a:r>
            <a:endParaRPr kumimoji="0" lang="fr-FR"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Neue"/>
            </a:endParaRPr>
          </a:p>
          <a:p>
            <a:pPr marL="0" marR="0" lvl="0" indent="0" algn="just" defTabSz="410766" rtl="0" eaLnBrk="1" fontAlgn="auto" latinLnBrk="0" hangingPunct="0">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Neue"/>
              </a:rPr>
              <a:t> </a:t>
            </a:r>
          </a:p>
        </p:txBody>
      </p:sp>
    </p:spTree>
    <p:extLst>
      <p:ext uri="{BB962C8B-B14F-4D97-AF65-F5344CB8AC3E}">
        <p14:creationId xmlns:p14="http://schemas.microsoft.com/office/powerpoint/2010/main" val="1001072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035307" y="551629"/>
            <a:ext cx="6799384" cy="444623"/>
          </a:xfrm>
        </p:spPr>
        <p:txBody>
          <a:bodyPr>
            <a:normAutofit/>
          </a:bodyPr>
          <a:lstStyle/>
          <a:p>
            <a:r>
              <a:rPr lang="fr-FR" sz="1600" dirty="0"/>
              <a:t>DÉJEUNER-CROISIÈRE en mode </a:t>
            </a:r>
            <a:r>
              <a:rPr lang="fr-FR" sz="1600" dirty="0" err="1"/>
              <a:t>xxl</a:t>
            </a:r>
            <a:r>
              <a:rPr lang="fr-FR" sz="1600" dirty="0"/>
              <a:t> </a:t>
            </a:r>
          </a:p>
        </p:txBody>
      </p:sp>
      <p:sp>
        <p:nvSpPr>
          <p:cNvPr id="5" name="Rectangle 4"/>
          <p:cNvSpPr/>
          <p:nvPr/>
        </p:nvSpPr>
        <p:spPr>
          <a:xfrm>
            <a:off x="4035307" y="1223285"/>
            <a:ext cx="7730595" cy="4582024"/>
          </a:xfrm>
          <a:prstGeom prst="rect">
            <a:avLst/>
          </a:prstGeom>
        </p:spPr>
        <p:txBody>
          <a:bodyPr wrap="square">
            <a:spAutoFit/>
          </a:bodyPr>
          <a:lstStyle/>
          <a:p>
            <a:pPr defTabSz="410766" hangingPunct="0"/>
            <a:r>
              <a:rPr lang="fr-FR" sz="1400" b="1" kern="0" dirty="0">
                <a:solidFill>
                  <a:srgbClr val="000000"/>
                </a:solidFill>
                <a:latin typeface="Arial" panose="020B0604020202020204" pitchFamily="34" charset="0"/>
                <a:cs typeface="Arial" panose="020B0604020202020204" pitchFamily="34" charset="0"/>
                <a:sym typeface="Helvetica Neue"/>
              </a:rPr>
              <a:t>10h50 : arrivée sur le parking du port de Saint-Victor-sur-Loire</a:t>
            </a:r>
          </a:p>
          <a:p>
            <a:pPr defTabSz="410766" hangingPunct="0"/>
            <a:endParaRPr lang="fr-FR" sz="1400" b="1" kern="0" dirty="0">
              <a:solidFill>
                <a:srgbClr val="000000"/>
              </a:solidFill>
              <a:latin typeface="Arial" panose="020B0604020202020204" pitchFamily="34" charset="0"/>
              <a:cs typeface="Arial" panose="020B0604020202020204" pitchFamily="34" charset="0"/>
              <a:sym typeface="Helvetica Neue"/>
            </a:endParaRPr>
          </a:p>
          <a:p>
            <a:pPr defTabSz="410766" hangingPunct="0"/>
            <a:r>
              <a:rPr lang="fr-FR" sz="1400" b="1" kern="0" dirty="0">
                <a:solidFill>
                  <a:srgbClr val="000000"/>
                </a:solidFill>
                <a:latin typeface="Arial" panose="020B0604020202020204" pitchFamily="34" charset="0"/>
                <a:cs typeface="Arial" panose="020B0604020202020204" pitchFamily="34" charset="0"/>
                <a:sym typeface="Helvetica Neue"/>
              </a:rPr>
              <a:t>11h00 : rendez-vous à l’embarcadère</a:t>
            </a:r>
          </a:p>
          <a:p>
            <a:pPr defTabSz="410766" hangingPunct="0"/>
            <a:endParaRPr lang="fr-FR" sz="1400" kern="0" dirty="0">
              <a:solidFill>
                <a:srgbClr val="000000"/>
              </a:solidFill>
              <a:latin typeface="Arial" panose="020B0604020202020204" pitchFamily="34" charset="0"/>
              <a:cs typeface="Arial" panose="020B0604020202020204" pitchFamily="34" charset="0"/>
              <a:sym typeface="Helvetica Neue"/>
            </a:endParaRPr>
          </a:p>
          <a:p>
            <a:pPr algn="just" defTabSz="410766" hangingPunct="0">
              <a:lnSpc>
                <a:spcPct val="107000"/>
              </a:lnSpc>
            </a:pPr>
            <a:r>
              <a:rPr lang="fr-FR" sz="1400" b="1" kern="0" dirty="0">
                <a:solidFill>
                  <a:srgbClr val="000000"/>
                </a:solidFill>
                <a:latin typeface="Arial" panose="020B0604020202020204" pitchFamily="34" charset="0"/>
                <a:cs typeface="Arial" panose="020B0604020202020204" pitchFamily="34" charset="0"/>
                <a:sym typeface="Helvetica Neue"/>
              </a:rPr>
              <a:t>11h15 : départ de la croisière-déjeuner </a:t>
            </a:r>
            <a:r>
              <a:rPr lang="fr-FR" sz="1400" b="1" kern="0" dirty="0">
                <a:solidFill>
                  <a:prstClr val="black"/>
                </a:solidFill>
                <a:latin typeface="Arial" panose="020B0604020202020204" pitchFamily="34" charset="0"/>
                <a:cs typeface="Arial" panose="020B0604020202020204" pitchFamily="34" charset="0"/>
                <a:sym typeface="Helvetica Neue"/>
              </a:rPr>
              <a:t>version longue à </a:t>
            </a:r>
            <a:r>
              <a:rPr lang="fr-FR" sz="1400" b="1" kern="0" dirty="0">
                <a:solidFill>
                  <a:srgbClr val="000000"/>
                </a:solidFill>
                <a:latin typeface="Arial" panose="020B0604020202020204" pitchFamily="34" charset="0"/>
                <a:cs typeface="Arial" panose="020B0604020202020204" pitchFamily="34" charset="0"/>
                <a:sym typeface="Helvetica Neue"/>
              </a:rPr>
              <a:t>bord du bateau « Le Grangent »</a:t>
            </a:r>
          </a:p>
          <a:p>
            <a:pPr algn="just" defTabSz="410766" hangingPunct="0">
              <a:lnSpc>
                <a:spcPct val="107000"/>
              </a:lnSpc>
            </a:pPr>
            <a:endParaRPr lang="fr-FR" sz="1400" kern="0" dirty="0">
              <a:solidFill>
                <a:srgbClr val="000000"/>
              </a:solidFill>
              <a:latin typeface="Arial" panose="020B0604020202020204" pitchFamily="34" charset="0"/>
              <a:ea typeface="Calibri" panose="020F0502020204030204" pitchFamily="34" charset="0"/>
              <a:cs typeface="Times New Roman" panose="02020603050405020304" pitchFamily="18" charset="0"/>
              <a:sym typeface="Helvetica Neue"/>
            </a:endParaRPr>
          </a:p>
          <a:p>
            <a:pPr algn="just" defTabSz="410766" hangingPunct="0">
              <a:lnSpc>
                <a:spcPct val="107000"/>
              </a:lnSpc>
            </a:pPr>
            <a:r>
              <a:rPr lang="fr-FR" sz="1400" kern="0" dirty="0">
                <a:solidFill>
                  <a:srgbClr val="000000"/>
                </a:solidFill>
                <a:latin typeface="Arial" panose="020B0604020202020204" pitchFamily="34" charset="0"/>
                <a:ea typeface="Calibri" panose="020F0502020204030204" pitchFamily="34" charset="0"/>
                <a:cs typeface="Times New Roman" panose="02020603050405020304" pitchFamily="18" charset="0"/>
                <a:sym typeface="Helvetica Neue"/>
              </a:rPr>
              <a:t>Faire une croisière, ça fait toujours envie, alors si c’est un déjeuner-croisière  version XXL – </a:t>
            </a:r>
            <a:r>
              <a:rPr lang="fr-FR" sz="1400" b="1" kern="0" dirty="0">
                <a:solidFill>
                  <a:srgbClr val="000000"/>
                </a:solidFill>
                <a:latin typeface="Arial" panose="020B0604020202020204" pitchFamily="34" charset="0"/>
                <a:ea typeface="Calibri" panose="020F0502020204030204" pitchFamily="34" charset="0"/>
                <a:cs typeface="Times New Roman" panose="02020603050405020304" pitchFamily="18" charset="0"/>
                <a:sym typeface="Helvetica Neue"/>
              </a:rPr>
              <a:t>3 heures </a:t>
            </a:r>
            <a:r>
              <a:rPr lang="fr-FR" sz="1400" kern="0" dirty="0">
                <a:solidFill>
                  <a:srgbClr val="000000"/>
                </a:solidFill>
                <a:latin typeface="Arial" panose="020B0604020202020204" pitchFamily="34" charset="0"/>
                <a:ea typeface="Calibri" panose="020F0502020204030204" pitchFamily="34" charset="0"/>
                <a:cs typeface="Times New Roman" panose="02020603050405020304" pitchFamily="18" charset="0"/>
                <a:sym typeface="Helvetica Neue"/>
              </a:rPr>
              <a:t>tout de même, c’est encore mieux ! </a:t>
            </a:r>
          </a:p>
          <a:p>
            <a:pPr algn="just" defTabSz="410766" hangingPunct="0">
              <a:lnSpc>
                <a:spcPct val="107000"/>
              </a:lnSpc>
            </a:pPr>
            <a:r>
              <a:rPr lang="fr-FR" sz="1400" kern="0" dirty="0">
                <a:solidFill>
                  <a:srgbClr val="000000"/>
                </a:solidFill>
                <a:latin typeface="Arial" panose="020B0604020202020204" pitchFamily="34" charset="0"/>
                <a:ea typeface="Calibri" panose="020F0502020204030204" pitchFamily="34" charset="0"/>
                <a:cs typeface="Times New Roman" panose="02020603050405020304" pitchFamily="18" charset="0"/>
                <a:sym typeface="Helvetica Neue"/>
              </a:rPr>
              <a:t>On ne le dirait pas mais on navigue sur la Loire sur une vingtaine de kilomètres, ça fait une belle balade. Pour le décor, on est gâté. À chaque méandre on découvre des paysages différents. Il y en a pour tous les goûts : bois de feuillus, falaises escarpées, châteaux du Moyen-âge, bases nautiques, île et presqu’îles, hameaux et ermitages cachés…</a:t>
            </a:r>
          </a:p>
          <a:p>
            <a:pPr algn="just" defTabSz="410766" hangingPunct="0">
              <a:lnSpc>
                <a:spcPct val="107000"/>
              </a:lnSpc>
            </a:pPr>
            <a:r>
              <a:rPr lang="fr-FR" sz="1400" kern="0" dirty="0">
                <a:solidFill>
                  <a:srgbClr val="000000"/>
                </a:solidFill>
                <a:latin typeface="Arial" panose="020B0604020202020204" pitchFamily="34" charset="0"/>
                <a:ea typeface="Calibri" panose="020F0502020204030204" pitchFamily="34" charset="0"/>
                <a:cs typeface="Times New Roman" panose="02020603050405020304" pitchFamily="18" charset="0"/>
                <a:sym typeface="Helvetica Neue"/>
              </a:rPr>
              <a:t>Bref, du mur du barrage au château perché de Saint-Paul-en-Cornillon en passant sous le pont à haubans du Pertuiset on se régale les yeux et les papilles !</a:t>
            </a:r>
          </a:p>
          <a:p>
            <a:pPr algn="just" defTabSz="410766" hangingPunct="0">
              <a:lnSpc>
                <a:spcPct val="107000"/>
              </a:lnSpc>
            </a:pPr>
            <a:r>
              <a:rPr lang="fr-FR" sz="1400" b="1" kern="0" dirty="0">
                <a:solidFill>
                  <a:prstClr val="black"/>
                </a:solidFill>
                <a:latin typeface="Arial" panose="020B0604020202020204" pitchFamily="34" charset="0"/>
                <a:cs typeface="Arial" panose="020B0604020202020204" pitchFamily="34" charset="0"/>
                <a:sym typeface="Helvetica Neue"/>
              </a:rPr>
              <a:t>Le plus de cette maxi croisière ? </a:t>
            </a:r>
            <a:r>
              <a:rPr lang="fr-FR" sz="1400" kern="0" dirty="0">
                <a:solidFill>
                  <a:prstClr val="black"/>
                </a:solidFill>
                <a:latin typeface="Arial" panose="020B0604020202020204" pitchFamily="34" charset="0"/>
                <a:ea typeface="Calibri" panose="020F0502020204030204" pitchFamily="34" charset="0"/>
                <a:cs typeface="Times New Roman" panose="02020603050405020304" pitchFamily="18" charset="0"/>
                <a:sym typeface="Helvetica Neue"/>
              </a:rPr>
              <a:t>On prend le temps, on découvre autrement et quand on rentre au port on se dit que c’est déjà fini.</a:t>
            </a:r>
          </a:p>
          <a:p>
            <a:pPr algn="just" defTabSz="410766" hangingPunct="0"/>
            <a:endParaRPr lang="fr-FR" sz="1400" kern="0" dirty="0">
              <a:solidFill>
                <a:srgbClr val="000000"/>
              </a:solidFill>
              <a:latin typeface="Arial" panose="020B0604020202020204" pitchFamily="34" charset="0"/>
              <a:cs typeface="Arial" panose="020B0604020202020204" pitchFamily="34" charset="0"/>
              <a:sym typeface="Helvetica Neue"/>
            </a:endParaRPr>
          </a:p>
          <a:p>
            <a:pPr algn="just" defTabSz="410766" hangingPunct="0"/>
            <a:r>
              <a:rPr lang="fr-FR" sz="1400" b="1" kern="0" dirty="0">
                <a:solidFill>
                  <a:srgbClr val="000000"/>
                </a:solidFill>
                <a:latin typeface="Arial" panose="020B0604020202020204" pitchFamily="34" charset="0"/>
                <a:cs typeface="Arial" panose="020B0604020202020204" pitchFamily="34" charset="0"/>
                <a:sym typeface="Helvetica Neue"/>
              </a:rPr>
              <a:t>14h15 : retour au port et débarquement.</a:t>
            </a:r>
          </a:p>
          <a:p>
            <a:pPr algn="just" defTabSz="410766" hangingPunct="0"/>
            <a:endParaRPr lang="fr-FR" sz="1400" b="1" kern="0" dirty="0">
              <a:solidFill>
                <a:srgbClr val="000000"/>
              </a:solidFill>
              <a:latin typeface="Arial" panose="020B0604020202020204" pitchFamily="34" charset="0"/>
              <a:cs typeface="Arial" panose="020B0604020202020204" pitchFamily="34" charset="0"/>
              <a:sym typeface="Helvetica Neue"/>
            </a:endParaRPr>
          </a:p>
          <a:p>
            <a:pPr algn="just" defTabSz="410766" hangingPunct="0"/>
            <a:r>
              <a:rPr lang="fr-FR" sz="1400" b="1" kern="0" dirty="0">
                <a:solidFill>
                  <a:srgbClr val="000000"/>
                </a:solidFill>
                <a:latin typeface="Arial" panose="020B0604020202020204" pitchFamily="34" charset="0"/>
                <a:cs typeface="Arial" panose="020B0604020202020204" pitchFamily="34" charset="0"/>
                <a:sym typeface="Helvetica Neue"/>
              </a:rPr>
              <a:t>Version longue réalisable du 1er juin au 15 septembre (hors week-ends de juillet et août )</a:t>
            </a:r>
          </a:p>
        </p:txBody>
      </p:sp>
      <p:pic>
        <p:nvPicPr>
          <p:cNvPr id="3" name="Image 2"/>
          <p:cNvPicPr>
            <a:picLocks noChangeAspect="1"/>
          </p:cNvPicPr>
          <p:nvPr/>
        </p:nvPicPr>
        <p:blipFill rotWithShape="1">
          <a:blip r:embed="rId2" cstate="email">
            <a:extLst>
              <a:ext uri="{28A0092B-C50C-407E-A947-70E740481C1C}">
                <a14:useLocalDpi xmlns:a14="http://schemas.microsoft.com/office/drawing/2010/main"/>
              </a:ext>
            </a:extLst>
          </a:blip>
          <a:srcRect l="-3673" b="-206"/>
          <a:stretch/>
        </p:blipFill>
        <p:spPr>
          <a:xfrm>
            <a:off x="589005" y="662474"/>
            <a:ext cx="3254746" cy="5096668"/>
          </a:xfrm>
          <a:prstGeom prst="rect">
            <a:avLst/>
          </a:prstGeom>
        </p:spPr>
      </p:pic>
    </p:spTree>
    <p:extLst>
      <p:ext uri="{BB962C8B-B14F-4D97-AF65-F5344CB8AC3E}">
        <p14:creationId xmlns:p14="http://schemas.microsoft.com/office/powerpoint/2010/main" val="1826820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50C4CFC6-FA04-432F-AA3D-F894BE15C740}"/>
              </a:ext>
            </a:extLst>
          </p:cNvPr>
          <p:cNvSpPr txBox="1"/>
          <p:nvPr/>
        </p:nvSpPr>
        <p:spPr>
          <a:xfrm>
            <a:off x="5205670" y="756577"/>
            <a:ext cx="6061458" cy="5216364"/>
          </a:xfrm>
          <a:prstGeom prst="rect">
            <a:avLst/>
          </a:prstGeom>
          <a:solidFill>
            <a:schemeClr val="bg1"/>
          </a:solidFill>
          <a:ln>
            <a:solidFill>
              <a:schemeClr val="tx1"/>
            </a:solidFill>
          </a:ln>
        </p:spPr>
        <p:txBody>
          <a:bodyPr wrap="square" rtlCol="0">
            <a:spAutoFit/>
          </a:bodyPr>
          <a:lstStyle/>
          <a:p>
            <a:pPr algn="ctr" defTabSz="609608">
              <a:defRPr/>
            </a:pPr>
            <a:r>
              <a:rPr lang="fr-FR" sz="1467" b="1" dirty="0">
                <a:solidFill>
                  <a:prstClr val="black"/>
                </a:solidFill>
                <a:latin typeface="Arial" panose="020B0604020202020204"/>
                <a:cs typeface="Arial" panose="020B0604020202020204" pitchFamily="34" charset="0"/>
                <a:sym typeface="Helvetica Neue"/>
              </a:rPr>
              <a:t>MENU SUR « LE GRANGENT »</a:t>
            </a:r>
          </a:p>
          <a:p>
            <a:pPr algn="ctr" defTabSz="609608"/>
            <a:r>
              <a:rPr lang="fr-FR" sz="1400" b="1" dirty="0">
                <a:solidFill>
                  <a:prstClr val="black"/>
                </a:solidFill>
                <a:latin typeface="Arial" panose="020B0604020202020204"/>
                <a:cs typeface="Arial" panose="020B0604020202020204" pitchFamily="34" charset="0"/>
                <a:sym typeface="Helvetica Neue"/>
              </a:rPr>
              <a:t>Menu du mardi au vendredi </a:t>
            </a:r>
            <a:r>
              <a:rPr lang="fr-FR" sz="1400" dirty="0">
                <a:solidFill>
                  <a:prstClr val="black"/>
                </a:solidFill>
                <a:latin typeface="Arial" panose="020B0604020202020204"/>
                <a:cs typeface="Arial" panose="020B0604020202020204" pitchFamily="34" charset="0"/>
                <a:sym typeface="Helvetica Neue"/>
              </a:rPr>
              <a:t>(Samedi et Dimanche autre menu et tarif </a:t>
            </a:r>
            <a:r>
              <a:rPr lang="fr-FR" sz="1400" dirty="0">
                <a:solidFill>
                  <a:srgbClr val="FF00FF"/>
                </a:solidFill>
                <a:latin typeface="Arial" panose="020B0604020202020204"/>
                <a:cs typeface="Arial" panose="020B0604020202020204" pitchFamily="34" charset="0"/>
                <a:sym typeface="Helvetica Neue"/>
              </a:rPr>
              <a:t>)</a:t>
            </a:r>
          </a:p>
          <a:p>
            <a:pPr algn="ctr" defTabSz="609608">
              <a:defRPr/>
            </a:pPr>
            <a:endParaRPr lang="fr-FR" sz="1200" b="1" dirty="0">
              <a:solidFill>
                <a:srgbClr val="FF00FF"/>
              </a:solidFill>
              <a:latin typeface="Arial" panose="020B0604020202020204"/>
              <a:cs typeface="Arial" panose="020B0604020202020204" pitchFamily="34" charset="0"/>
              <a:sym typeface="Helvetica Neue"/>
            </a:endParaRPr>
          </a:p>
          <a:p>
            <a:pPr algn="ctr" defTabSz="410766" hangingPunct="0">
              <a:defRPr/>
            </a:pPr>
            <a:r>
              <a:rPr lang="fr-FR" sz="1200" b="1" kern="0" dirty="0">
                <a:solidFill>
                  <a:srgbClr val="000000"/>
                </a:solidFill>
                <a:latin typeface="Arial" panose="020B0604020202020204"/>
                <a:sym typeface="Helvetica Neue"/>
              </a:rPr>
              <a:t>Apéritif kir ou jus de fruit</a:t>
            </a:r>
          </a:p>
          <a:p>
            <a:pPr algn="ctr" defTabSz="410766" hangingPunct="0">
              <a:defRPr/>
            </a:pPr>
            <a:r>
              <a:rPr lang="fr-FR" sz="1200" kern="0" dirty="0">
                <a:solidFill>
                  <a:srgbClr val="000000"/>
                </a:solidFill>
                <a:latin typeface="Arial" panose="020B0604020202020204"/>
                <a:sym typeface="Helvetica Neue"/>
              </a:rPr>
              <a:t>1 verrine tapenade d’olive et chèvre frais, 1 toast mousse de thon à la provençale</a:t>
            </a:r>
          </a:p>
          <a:p>
            <a:pPr algn="ctr" defTabSz="410766" hangingPunct="0">
              <a:defRPr/>
            </a:pPr>
            <a:r>
              <a:rPr lang="fr-FR" sz="1200" kern="0" dirty="0">
                <a:solidFill>
                  <a:srgbClr val="000000"/>
                </a:solidFill>
                <a:latin typeface="Arial" panose="020B0604020202020204"/>
                <a:sym typeface="Helvetica Neue"/>
              </a:rPr>
              <a:t>-</a:t>
            </a:r>
          </a:p>
          <a:p>
            <a:pPr algn="ctr" defTabSz="410766" hangingPunct="0">
              <a:defRPr/>
            </a:pPr>
            <a:r>
              <a:rPr lang="fr-FR" sz="1200" kern="0" dirty="0">
                <a:solidFill>
                  <a:srgbClr val="000000"/>
                </a:solidFill>
                <a:latin typeface="Arial" panose="020B0604020202020204"/>
                <a:sym typeface="Helvetica Neue"/>
              </a:rPr>
              <a:t>Salade forézienne, gésier de volaille confit, dés de fourme, mélange du jardin tomate confite et pignons de pin </a:t>
            </a:r>
          </a:p>
          <a:p>
            <a:pPr algn="ctr" defTabSz="410766" hangingPunct="0">
              <a:defRPr/>
            </a:pPr>
            <a:r>
              <a:rPr lang="fr-FR" sz="1200" b="1" kern="0" dirty="0">
                <a:solidFill>
                  <a:srgbClr val="000000"/>
                </a:solidFill>
                <a:latin typeface="Arial" panose="020B0604020202020204"/>
                <a:sym typeface="Helvetica Neue"/>
              </a:rPr>
              <a:t>Ou</a:t>
            </a:r>
            <a:r>
              <a:rPr lang="fr-FR" sz="1200" kern="0" dirty="0">
                <a:solidFill>
                  <a:srgbClr val="000000"/>
                </a:solidFill>
                <a:latin typeface="Arial" panose="020B0604020202020204"/>
                <a:sym typeface="Helvetica Neue"/>
              </a:rPr>
              <a:t> Entremets de crudité thon et saumon fumé, salade, tomate confite et pignons de pin</a:t>
            </a:r>
          </a:p>
          <a:p>
            <a:pPr algn="ctr" defTabSz="410766" hangingPunct="0">
              <a:defRPr/>
            </a:pPr>
            <a:r>
              <a:rPr lang="fr-FR" sz="1200" b="1" kern="0" dirty="0">
                <a:solidFill>
                  <a:srgbClr val="000000"/>
                </a:solidFill>
                <a:latin typeface="Arial" panose="020B0604020202020204"/>
                <a:sym typeface="Helvetica Neue"/>
              </a:rPr>
              <a:t>Ou</a:t>
            </a:r>
            <a:r>
              <a:rPr lang="fr-FR" sz="1200" kern="0" dirty="0">
                <a:solidFill>
                  <a:srgbClr val="000000"/>
                </a:solidFill>
                <a:latin typeface="Arial" panose="020B0604020202020204"/>
                <a:sym typeface="Helvetica Neue"/>
              </a:rPr>
              <a:t> Dôme de lentilles du Puy en Velay, magret de canard fumé</a:t>
            </a:r>
          </a:p>
          <a:p>
            <a:pPr algn="ctr" defTabSz="410766" hangingPunct="0">
              <a:defRPr/>
            </a:pPr>
            <a:r>
              <a:rPr lang="fr-FR" sz="1200" kern="0" dirty="0">
                <a:solidFill>
                  <a:srgbClr val="000000"/>
                </a:solidFill>
                <a:latin typeface="Arial" panose="020B0604020202020204"/>
                <a:sym typeface="Helvetica Neue"/>
              </a:rPr>
              <a:t>Mélange du jardin, tomate confite et pignons de pin</a:t>
            </a:r>
          </a:p>
          <a:p>
            <a:pPr algn="ctr" defTabSz="410766" hangingPunct="0">
              <a:defRPr/>
            </a:pPr>
            <a:r>
              <a:rPr lang="fr-FR" sz="1200" kern="0" dirty="0">
                <a:solidFill>
                  <a:srgbClr val="000000"/>
                </a:solidFill>
                <a:latin typeface="Arial" panose="020B0604020202020204"/>
                <a:sym typeface="Helvetica Neue"/>
              </a:rPr>
              <a:t>-</a:t>
            </a:r>
          </a:p>
          <a:p>
            <a:pPr algn="ctr" defTabSz="410766" hangingPunct="0">
              <a:defRPr/>
            </a:pPr>
            <a:r>
              <a:rPr lang="fr-FR" sz="1200" kern="0" dirty="0">
                <a:solidFill>
                  <a:srgbClr val="000000"/>
                </a:solidFill>
                <a:latin typeface="Arial" panose="020B0604020202020204"/>
                <a:sym typeface="Helvetica Neue"/>
              </a:rPr>
              <a:t>Suprême de volaille rôtie sauce aux cèpes</a:t>
            </a:r>
          </a:p>
          <a:p>
            <a:pPr algn="ctr" defTabSz="410766" hangingPunct="0">
              <a:defRPr/>
            </a:pPr>
            <a:r>
              <a:rPr lang="fr-FR" sz="1200" b="1" kern="0" dirty="0">
                <a:solidFill>
                  <a:srgbClr val="000000"/>
                </a:solidFill>
                <a:latin typeface="Arial" panose="020B0604020202020204"/>
                <a:sym typeface="Helvetica Neue"/>
              </a:rPr>
              <a:t>Ou</a:t>
            </a:r>
            <a:r>
              <a:rPr lang="fr-FR" sz="1200" kern="0" dirty="0">
                <a:solidFill>
                  <a:srgbClr val="000000"/>
                </a:solidFill>
                <a:latin typeface="Arial" panose="020B0604020202020204"/>
                <a:sym typeface="Helvetica Neue"/>
              </a:rPr>
              <a:t> </a:t>
            </a:r>
            <a:r>
              <a:rPr lang="fr-FR" sz="1200" kern="0" dirty="0" err="1">
                <a:solidFill>
                  <a:srgbClr val="000000"/>
                </a:solidFill>
                <a:latin typeface="Arial" panose="020B0604020202020204"/>
                <a:sym typeface="Helvetica Neue"/>
              </a:rPr>
              <a:t>Éffiloché</a:t>
            </a:r>
            <a:r>
              <a:rPr lang="fr-FR" sz="1200" kern="0" dirty="0">
                <a:solidFill>
                  <a:srgbClr val="000000"/>
                </a:solidFill>
                <a:latin typeface="Arial" panose="020B0604020202020204"/>
                <a:sym typeface="Helvetica Neue"/>
              </a:rPr>
              <a:t> de canard confit et jus corsé de canard</a:t>
            </a:r>
          </a:p>
          <a:p>
            <a:pPr algn="ctr" defTabSz="410766" hangingPunct="0">
              <a:defRPr/>
            </a:pPr>
            <a:r>
              <a:rPr lang="fr-FR" sz="1200" b="1" kern="0" dirty="0">
                <a:solidFill>
                  <a:srgbClr val="000000"/>
                </a:solidFill>
                <a:latin typeface="Arial" panose="020B0604020202020204"/>
                <a:sym typeface="Helvetica Neue"/>
              </a:rPr>
              <a:t>Ou</a:t>
            </a:r>
            <a:r>
              <a:rPr lang="fr-FR" sz="1200" kern="0" dirty="0">
                <a:solidFill>
                  <a:srgbClr val="000000"/>
                </a:solidFill>
                <a:latin typeface="Arial" panose="020B0604020202020204"/>
                <a:sym typeface="Helvetica Neue"/>
              </a:rPr>
              <a:t> Filet de truite du Lignon au beurre blanc</a:t>
            </a:r>
          </a:p>
          <a:p>
            <a:pPr algn="ctr" defTabSz="410766" hangingPunct="0">
              <a:defRPr/>
            </a:pPr>
            <a:r>
              <a:rPr lang="fr-FR" sz="1200" kern="0" dirty="0">
                <a:solidFill>
                  <a:srgbClr val="000000"/>
                </a:solidFill>
                <a:latin typeface="Arial" panose="020B0604020202020204"/>
                <a:sym typeface="Helvetica Neue"/>
              </a:rPr>
              <a:t>-</a:t>
            </a:r>
          </a:p>
          <a:p>
            <a:pPr algn="ctr" defTabSz="410766" hangingPunct="0">
              <a:defRPr/>
            </a:pPr>
            <a:r>
              <a:rPr lang="fr-FR" sz="1200" kern="0" dirty="0">
                <a:solidFill>
                  <a:srgbClr val="000000"/>
                </a:solidFill>
                <a:latin typeface="Arial" panose="020B0604020202020204"/>
                <a:sym typeface="Helvetica Neue"/>
              </a:rPr>
              <a:t>Accompagnements : Brique de gratin dauphinois et flan de légumes à la provençale</a:t>
            </a:r>
          </a:p>
          <a:p>
            <a:pPr algn="ctr" defTabSz="410766" hangingPunct="0">
              <a:defRPr/>
            </a:pPr>
            <a:r>
              <a:rPr lang="fr-FR" sz="1200" kern="0" dirty="0">
                <a:solidFill>
                  <a:srgbClr val="000000"/>
                </a:solidFill>
                <a:latin typeface="Arial" panose="020B0604020202020204"/>
                <a:sym typeface="Helvetica Neue"/>
              </a:rPr>
              <a:t>-</a:t>
            </a:r>
          </a:p>
          <a:p>
            <a:pPr algn="ctr" defTabSz="410766" hangingPunct="0">
              <a:lnSpc>
                <a:spcPct val="115000"/>
              </a:lnSpc>
              <a:spcAft>
                <a:spcPts val="300"/>
              </a:spcAft>
              <a:defRPr/>
            </a:pPr>
            <a:r>
              <a:rPr lang="fr-FR" sz="1200" kern="0" dirty="0">
                <a:solidFill>
                  <a:srgbClr val="000000"/>
                </a:solidFill>
                <a:latin typeface="Arial" panose="020B0604020202020204" pitchFamily="34" charset="0"/>
                <a:ea typeface="Calibri" panose="020F0502020204030204" pitchFamily="34" charset="0"/>
                <a:cs typeface="Times New Roman" panose="02020603050405020304" pitchFamily="18" charset="0"/>
                <a:sym typeface="Helvetica Neue"/>
              </a:rPr>
              <a:t>Assiette fromage sec affinés et cerneaux de noix</a:t>
            </a:r>
            <a:endParaRPr lang="fr-FR" sz="1200" kern="0" dirty="0">
              <a:solidFill>
                <a:srgbClr val="000000"/>
              </a:solidFill>
              <a:latin typeface="Calibri" panose="020F0502020204030204" pitchFamily="34" charset="0"/>
              <a:ea typeface="Calibri" panose="020F0502020204030204" pitchFamily="34" charset="0"/>
              <a:cs typeface="Times New Roman" panose="02020603050405020304" pitchFamily="18" charset="0"/>
              <a:sym typeface="Helvetica Neue"/>
            </a:endParaRPr>
          </a:p>
          <a:p>
            <a:pPr algn="ctr" defTabSz="410766" hangingPunct="0">
              <a:defRPr/>
            </a:pPr>
            <a:r>
              <a:rPr lang="fr-FR" sz="1200" kern="0" dirty="0">
                <a:solidFill>
                  <a:srgbClr val="000000"/>
                </a:solidFill>
                <a:latin typeface="Arial" panose="020B0604020202020204"/>
                <a:sym typeface="Helvetica Neue"/>
              </a:rPr>
              <a:t>-</a:t>
            </a:r>
          </a:p>
          <a:p>
            <a:pPr algn="ctr" defTabSz="410766" hangingPunct="0">
              <a:defRPr/>
            </a:pPr>
            <a:r>
              <a:rPr lang="fr-FR" sz="1200" kern="0" dirty="0">
                <a:solidFill>
                  <a:srgbClr val="000000"/>
                </a:solidFill>
                <a:latin typeface="Arial" panose="020B0604020202020204"/>
                <a:sym typeface="Helvetica Neue"/>
              </a:rPr>
              <a:t>Entremets Royal chocolat : pailleté feuillantine, praliné, mousse au chocolat</a:t>
            </a:r>
          </a:p>
          <a:p>
            <a:pPr algn="ctr" defTabSz="410766" hangingPunct="0">
              <a:defRPr/>
            </a:pPr>
            <a:r>
              <a:rPr lang="fr-FR" sz="1200" b="1" kern="0" dirty="0">
                <a:solidFill>
                  <a:srgbClr val="000000"/>
                </a:solidFill>
                <a:latin typeface="Arial" panose="020B0604020202020204"/>
                <a:sym typeface="Helvetica Neue"/>
              </a:rPr>
              <a:t>Ou</a:t>
            </a:r>
            <a:r>
              <a:rPr lang="fr-FR" sz="1200" kern="0" dirty="0">
                <a:solidFill>
                  <a:srgbClr val="000000"/>
                </a:solidFill>
                <a:latin typeface="Arial" panose="020B0604020202020204"/>
                <a:sym typeface="Helvetica Neue"/>
              </a:rPr>
              <a:t> Tiramisu fruit rouge</a:t>
            </a:r>
          </a:p>
          <a:p>
            <a:pPr algn="ctr" defTabSz="410766" hangingPunct="0">
              <a:defRPr/>
            </a:pPr>
            <a:r>
              <a:rPr lang="fr-FR" sz="1200" b="1" kern="0" dirty="0">
                <a:solidFill>
                  <a:srgbClr val="000000"/>
                </a:solidFill>
                <a:latin typeface="Arial" panose="020B0604020202020204"/>
                <a:sym typeface="Helvetica Neue"/>
              </a:rPr>
              <a:t>Ou</a:t>
            </a:r>
            <a:r>
              <a:rPr lang="fr-FR" sz="1200" kern="0" dirty="0">
                <a:solidFill>
                  <a:srgbClr val="000000"/>
                </a:solidFill>
                <a:latin typeface="Arial" panose="020B0604020202020204"/>
                <a:sym typeface="Helvetica Neue"/>
              </a:rPr>
              <a:t> Pana cotta vanille coulis de fruits exotiques et fruits frais</a:t>
            </a:r>
          </a:p>
          <a:p>
            <a:pPr algn="ctr" defTabSz="410766" hangingPunct="0">
              <a:defRPr/>
            </a:pPr>
            <a:endParaRPr lang="fr-FR" sz="1200" b="1" kern="0" dirty="0">
              <a:solidFill>
                <a:srgbClr val="000000"/>
              </a:solidFill>
              <a:latin typeface="Arial" panose="020B0604020202020204"/>
              <a:sym typeface="Helvetica Neue"/>
            </a:endParaRPr>
          </a:p>
          <a:p>
            <a:pPr algn="ctr" defTabSz="410766" hangingPunct="0">
              <a:defRPr/>
            </a:pPr>
            <a:r>
              <a:rPr lang="fr-FR" sz="1200" b="1" kern="0" dirty="0">
                <a:solidFill>
                  <a:srgbClr val="000000"/>
                </a:solidFill>
                <a:latin typeface="Arial" panose="020B0604020202020204"/>
                <a:sym typeface="Helvetica Neue"/>
              </a:rPr>
              <a:t>       Eau minérale, le vin rosé et vin rouge 1 bouteille pour 3, le café ou thé, </a:t>
            </a:r>
          </a:p>
          <a:p>
            <a:pPr algn="ctr" defTabSz="410766" hangingPunct="0">
              <a:defRPr/>
            </a:pPr>
            <a:r>
              <a:rPr lang="fr-FR" sz="1200" b="1" kern="0" dirty="0">
                <a:solidFill>
                  <a:srgbClr val="000000"/>
                </a:solidFill>
                <a:latin typeface="Arial" panose="020B0604020202020204"/>
                <a:sym typeface="Helvetica Neue"/>
              </a:rPr>
              <a:t>le pain individuel</a:t>
            </a:r>
            <a:endParaRPr lang="fr-FR" sz="1200" b="1" dirty="0">
              <a:solidFill>
                <a:srgbClr val="FF00FF"/>
              </a:solidFill>
              <a:latin typeface="Arial" panose="020B0604020202020204"/>
              <a:cs typeface="Arial" panose="020B0604020202020204" pitchFamily="34" charset="0"/>
              <a:sym typeface="Helvetica Neue"/>
            </a:endParaRPr>
          </a:p>
        </p:txBody>
      </p:sp>
      <p:sp>
        <p:nvSpPr>
          <p:cNvPr id="10" name="Titre 8"/>
          <p:cNvSpPr txBox="1">
            <a:spLocks/>
          </p:cNvSpPr>
          <p:nvPr/>
        </p:nvSpPr>
        <p:spPr>
          <a:xfrm>
            <a:off x="727920" y="652150"/>
            <a:ext cx="4118442" cy="1603965"/>
          </a:xfrm>
          <a:prstGeom prst="rect">
            <a:avLst/>
          </a:prstGeom>
        </p:spPr>
        <p:txBody>
          <a:bodyPr wrap="square" anchor="b" anchorCtr="0">
            <a:spAutoFit/>
          </a:bodyPr>
          <a:lstStyle>
            <a:lvl1pPr algn="l" defTabSz="457200" rtl="0" eaLnBrk="1" latinLnBrk="0" hangingPunct="1">
              <a:spcBef>
                <a:spcPct val="0"/>
              </a:spcBef>
              <a:buNone/>
              <a:defRPr sz="2400" b="1" kern="1200" cap="all">
                <a:solidFill>
                  <a:srgbClr val="FF00FF"/>
                </a:solidFill>
                <a:latin typeface="Arial"/>
                <a:ea typeface="+mj-ea"/>
                <a:cs typeface="Arial"/>
              </a:defRPr>
            </a:lvl1pPr>
          </a:lstStyle>
          <a:p>
            <a:pPr algn="just" defTabSz="410766" hangingPunct="0">
              <a:lnSpc>
                <a:spcPct val="120000"/>
              </a:lnSpc>
              <a:spcBef>
                <a:spcPts val="0"/>
              </a:spcBef>
              <a:defRPr/>
            </a:pPr>
            <a:r>
              <a:rPr lang="fr-FR" sz="1400" kern="0" cap="none" dirty="0">
                <a:solidFill>
                  <a:prstClr val="black"/>
                </a:solidFill>
                <a:latin typeface="Helvetica Neue"/>
                <a:sym typeface="Helvetica Neue"/>
              </a:rPr>
              <a:t>Choix des plats </a:t>
            </a:r>
            <a:r>
              <a:rPr lang="fr-FR" sz="1400" u="sng" kern="0" cap="none" dirty="0">
                <a:solidFill>
                  <a:prstClr val="black"/>
                </a:solidFill>
                <a:latin typeface="Helvetica Neue"/>
                <a:sym typeface="Helvetica Neue"/>
              </a:rPr>
              <a:t>commun</a:t>
            </a:r>
            <a:r>
              <a:rPr lang="fr-FR" sz="1400" kern="0" cap="none" dirty="0">
                <a:solidFill>
                  <a:prstClr val="black"/>
                </a:solidFill>
                <a:latin typeface="Helvetica Neue"/>
                <a:sym typeface="Helvetica Neue"/>
              </a:rPr>
              <a:t> à l’ensemble des participants.</a:t>
            </a:r>
          </a:p>
          <a:p>
            <a:pPr algn="just" defTabSz="410766" hangingPunct="0">
              <a:lnSpc>
                <a:spcPct val="107000"/>
              </a:lnSpc>
              <a:spcBef>
                <a:spcPts val="0"/>
              </a:spcBef>
              <a:spcAft>
                <a:spcPts val="400"/>
              </a:spcAft>
              <a:defRPr/>
            </a:pPr>
            <a:r>
              <a:rPr lang="fr-FR" sz="1400" kern="0" cap="none" dirty="0">
                <a:solidFill>
                  <a:prstClr val="black"/>
                </a:solidFill>
                <a:latin typeface="Arial" panose="020B0604020202020204" pitchFamily="34" charset="0"/>
                <a:ea typeface="SimSun" panose="02010600030101010101" pitchFamily="2" charset="-122"/>
                <a:cs typeface="Times New Roman" panose="02020603050405020304" pitchFamily="18" charset="0"/>
                <a:sym typeface="Helvetica Neue"/>
              </a:rPr>
              <a:t>Un seul choix d’entrée, de plat et de dessert. Menu non contractuel.</a:t>
            </a:r>
            <a:r>
              <a:rPr lang="fr-FR" sz="1400" dirty="0">
                <a:solidFill>
                  <a:prstClr val="black"/>
                </a:solidFill>
                <a:sym typeface="Helvetica Neue"/>
              </a:rPr>
              <a:t> </a:t>
            </a:r>
          </a:p>
          <a:p>
            <a:pPr algn="just" defTabSz="410766" hangingPunct="0">
              <a:lnSpc>
                <a:spcPct val="120000"/>
              </a:lnSpc>
              <a:spcBef>
                <a:spcPts val="0"/>
              </a:spcBef>
              <a:defRPr/>
            </a:pPr>
            <a:r>
              <a:rPr lang="fr-FR" sz="1400" kern="0" cap="none" dirty="0">
                <a:solidFill>
                  <a:prstClr val="black"/>
                </a:solidFill>
                <a:latin typeface="Arial" panose="020B0604020202020204" pitchFamily="34" charset="0"/>
                <a:ea typeface="SimSun" panose="02010600030101010101" pitchFamily="2" charset="-122"/>
                <a:cs typeface="Times New Roman" panose="02020603050405020304" pitchFamily="18" charset="0"/>
                <a:sym typeface="Helvetica Neue"/>
              </a:rPr>
              <a:t>Menu enfant sur demande.</a:t>
            </a:r>
            <a:endParaRPr lang="fr-FR" sz="1334" dirty="0">
              <a:sym typeface="Helvetica Neue"/>
            </a:endParaRPr>
          </a:p>
          <a:p>
            <a:pPr defTabSz="228600">
              <a:lnSpc>
                <a:spcPct val="120000"/>
              </a:lnSpc>
              <a:defRPr/>
            </a:pPr>
            <a:endParaRPr lang="fr-FR" sz="1334" dirty="0">
              <a:sym typeface="Helvetica Neue"/>
            </a:endParaRPr>
          </a:p>
        </p:txBody>
      </p:sp>
      <p:sp>
        <p:nvSpPr>
          <p:cNvPr id="8" name="Titre 8"/>
          <p:cNvSpPr txBox="1">
            <a:spLocks/>
          </p:cNvSpPr>
          <p:nvPr/>
        </p:nvSpPr>
        <p:spPr>
          <a:xfrm>
            <a:off x="1593088" y="5997238"/>
            <a:ext cx="3047063" cy="204223"/>
          </a:xfrm>
          <a:prstGeom prst="rect">
            <a:avLst/>
          </a:prstGeom>
        </p:spPr>
        <p:txBody>
          <a:bodyPr wrap="square" anchor="b" anchorCtr="0">
            <a:spAutoFit/>
          </a:bodyPr>
          <a:lstStyle>
            <a:lvl1pPr algn="l" defTabSz="457200" rtl="0" eaLnBrk="1" latinLnBrk="0" hangingPunct="1">
              <a:spcBef>
                <a:spcPct val="0"/>
              </a:spcBef>
              <a:buNone/>
              <a:defRPr sz="2400" b="1" kern="1200" cap="all">
                <a:solidFill>
                  <a:srgbClr val="FF00FF"/>
                </a:solidFill>
                <a:latin typeface="Arial"/>
                <a:ea typeface="+mj-ea"/>
                <a:cs typeface="Arial"/>
              </a:defRPr>
            </a:lvl1pPr>
          </a:lstStyle>
          <a:p>
            <a:pPr defTabSz="228600">
              <a:lnSpc>
                <a:spcPct val="120000"/>
              </a:lnSpc>
              <a:defRPr/>
            </a:pPr>
            <a:r>
              <a:rPr lang="fr-FR" sz="667" dirty="0">
                <a:sym typeface="Helvetica Neue"/>
              </a:rPr>
              <a:t>PHOTO NON CONTRACTUELLE</a:t>
            </a:r>
          </a:p>
        </p:txBody>
      </p:sp>
      <p:pic>
        <p:nvPicPr>
          <p:cNvPr id="3" name="Picture 2" descr="https://www.croisieres-gorges-loire.fr/images/thumbs/news/croisiere_repas-1.jpg">
            <a:extLst>
              <a:ext uri="{FF2B5EF4-FFF2-40B4-BE49-F238E27FC236}">
                <a16:creationId xmlns:a16="http://schemas.microsoft.com/office/drawing/2014/main" id="{4CA3DA9D-0D7A-CE1D-690E-A8E28B4914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7581" y="3116593"/>
            <a:ext cx="4118442" cy="2743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7890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50C4CFC6-FA04-432F-AA3D-F894BE15C740}"/>
              </a:ext>
            </a:extLst>
          </p:cNvPr>
          <p:cNvSpPr txBox="1"/>
          <p:nvPr/>
        </p:nvSpPr>
        <p:spPr>
          <a:xfrm>
            <a:off x="5506014" y="3187660"/>
            <a:ext cx="4684933" cy="2041649"/>
          </a:xfrm>
          <a:prstGeom prst="rect">
            <a:avLst/>
          </a:prstGeom>
          <a:solidFill>
            <a:schemeClr val="bg1"/>
          </a:solidFill>
          <a:ln>
            <a:solidFill>
              <a:schemeClr val="tx1"/>
            </a:solidFill>
          </a:ln>
        </p:spPr>
        <p:txBody>
          <a:bodyPr wrap="square" rtlCol="0">
            <a:spAutoFit/>
          </a:bodyPr>
          <a:lstStyle/>
          <a:p>
            <a:pPr algn="ctr" defTabSz="609608">
              <a:defRPr/>
            </a:pPr>
            <a:r>
              <a:rPr lang="fr-FR" sz="1400" b="1" dirty="0">
                <a:solidFill>
                  <a:srgbClr val="FF00FF"/>
                </a:solidFill>
                <a:latin typeface="Arial" panose="020B0604020202020204"/>
                <a:cs typeface="Arial" panose="020B0604020202020204" pitchFamily="34" charset="0"/>
                <a:sym typeface="Helvetica Neue"/>
              </a:rPr>
              <a:t>MENU ENFANT SUR « LE GRANGENT »</a:t>
            </a:r>
          </a:p>
          <a:p>
            <a:pPr algn="ctr" defTabSz="609608">
              <a:defRPr/>
            </a:pPr>
            <a:endParaRPr lang="fr-FR" sz="1467" b="1" dirty="0">
              <a:solidFill>
                <a:srgbClr val="FF00FF"/>
              </a:solidFill>
              <a:latin typeface="Arial" panose="020B0604020202020204"/>
              <a:cs typeface="Arial" panose="020B0604020202020204" pitchFamily="34" charset="0"/>
              <a:sym typeface="Helvetica Neue"/>
            </a:endParaRPr>
          </a:p>
          <a:p>
            <a:pPr algn="ctr" defTabSz="410766" hangingPunct="0">
              <a:defRPr/>
            </a:pPr>
            <a:r>
              <a:rPr lang="fr-FR" sz="1400" kern="0" dirty="0">
                <a:solidFill>
                  <a:srgbClr val="000000"/>
                </a:solidFill>
                <a:latin typeface="Arial" panose="020B0604020202020204"/>
                <a:sym typeface="Helvetica Neue"/>
              </a:rPr>
              <a:t>Saucisson sec et sa petite salade</a:t>
            </a:r>
          </a:p>
          <a:p>
            <a:pPr algn="ctr" defTabSz="410766" hangingPunct="0">
              <a:defRPr/>
            </a:pPr>
            <a:r>
              <a:rPr lang="fr-FR" sz="1400" kern="0" dirty="0">
                <a:solidFill>
                  <a:srgbClr val="000000"/>
                </a:solidFill>
                <a:latin typeface="Arial" panose="020B0604020202020204"/>
                <a:sym typeface="Helvetica Neue"/>
              </a:rPr>
              <a:t>-</a:t>
            </a:r>
          </a:p>
          <a:p>
            <a:pPr algn="ctr" defTabSz="410766" hangingPunct="0">
              <a:defRPr/>
            </a:pPr>
            <a:r>
              <a:rPr lang="fr-FR" sz="1400" kern="0" dirty="0">
                <a:solidFill>
                  <a:srgbClr val="000000"/>
                </a:solidFill>
                <a:latin typeface="Arial" panose="020B0604020202020204"/>
                <a:sym typeface="Helvetica Neue"/>
              </a:rPr>
              <a:t>Escalope de volaille à la crème et gratin dauphinois</a:t>
            </a:r>
          </a:p>
          <a:p>
            <a:pPr algn="ctr" defTabSz="410766" hangingPunct="0">
              <a:defRPr/>
            </a:pPr>
            <a:r>
              <a:rPr lang="fr-FR" sz="1400" kern="0" dirty="0">
                <a:solidFill>
                  <a:srgbClr val="000000"/>
                </a:solidFill>
                <a:latin typeface="Arial" panose="020B0604020202020204"/>
                <a:sym typeface="Helvetica Neue"/>
              </a:rPr>
              <a:t>-</a:t>
            </a:r>
          </a:p>
          <a:p>
            <a:pPr algn="ctr" defTabSz="410766" hangingPunct="0">
              <a:defRPr/>
            </a:pPr>
            <a:r>
              <a:rPr lang="fr-FR" sz="1400" kern="0" dirty="0">
                <a:solidFill>
                  <a:srgbClr val="000000"/>
                </a:solidFill>
                <a:latin typeface="Arial" panose="020B0604020202020204"/>
                <a:sym typeface="Helvetica Neue"/>
              </a:rPr>
              <a:t>Muffin au chocolat</a:t>
            </a:r>
          </a:p>
          <a:p>
            <a:pPr algn="ctr" defTabSz="410766" hangingPunct="0">
              <a:defRPr/>
            </a:pPr>
            <a:endParaRPr lang="fr-FR" sz="1400" b="1" kern="0" dirty="0">
              <a:solidFill>
                <a:srgbClr val="000000"/>
              </a:solidFill>
              <a:latin typeface="Arial" panose="020B0604020202020204"/>
              <a:sym typeface="Helvetica Neue"/>
            </a:endParaRPr>
          </a:p>
          <a:p>
            <a:pPr algn="ctr" defTabSz="410766" hangingPunct="0">
              <a:defRPr/>
            </a:pPr>
            <a:r>
              <a:rPr lang="fr-FR" sz="1400" kern="0" dirty="0">
                <a:solidFill>
                  <a:srgbClr val="000000"/>
                </a:solidFill>
                <a:latin typeface="Arial" panose="020B0604020202020204"/>
                <a:sym typeface="Helvetica Neue"/>
              </a:rPr>
              <a:t>Un jus de fruit</a:t>
            </a:r>
            <a:endParaRPr lang="fr-FR" sz="1400" b="1" dirty="0">
              <a:solidFill>
                <a:srgbClr val="FF00FF"/>
              </a:solidFill>
              <a:latin typeface="Arial" panose="020B0604020202020204"/>
              <a:cs typeface="Arial" panose="020B0604020202020204" pitchFamily="34" charset="0"/>
              <a:sym typeface="Helvetica Neue"/>
            </a:endParaRPr>
          </a:p>
        </p:txBody>
      </p:sp>
      <p:sp>
        <p:nvSpPr>
          <p:cNvPr id="10" name="Titre 8"/>
          <p:cNvSpPr txBox="1">
            <a:spLocks/>
          </p:cNvSpPr>
          <p:nvPr/>
        </p:nvSpPr>
        <p:spPr>
          <a:xfrm>
            <a:off x="5625826" y="1074742"/>
            <a:ext cx="4280174" cy="293607"/>
          </a:xfrm>
          <a:prstGeom prst="rect">
            <a:avLst/>
          </a:prstGeom>
        </p:spPr>
        <p:txBody>
          <a:bodyPr wrap="square" anchor="b" anchorCtr="0">
            <a:spAutoFit/>
          </a:bodyPr>
          <a:lstStyle>
            <a:lvl1pPr algn="l" defTabSz="457200" rtl="0" eaLnBrk="1" latinLnBrk="0" hangingPunct="1">
              <a:spcBef>
                <a:spcPct val="0"/>
              </a:spcBef>
              <a:buNone/>
              <a:defRPr sz="2400" b="1" kern="1200" cap="all">
                <a:solidFill>
                  <a:srgbClr val="FF00FF"/>
                </a:solidFill>
                <a:latin typeface="Arial"/>
                <a:ea typeface="+mj-ea"/>
                <a:cs typeface="Arial"/>
              </a:defRPr>
            </a:lvl1pPr>
          </a:lstStyle>
          <a:p>
            <a:pPr defTabSz="228600">
              <a:lnSpc>
                <a:spcPct val="120000"/>
              </a:lnSpc>
              <a:defRPr/>
            </a:pPr>
            <a:r>
              <a:rPr lang="fr-FR" sz="1200" dirty="0">
                <a:solidFill>
                  <a:prstClr val="black"/>
                </a:solidFill>
                <a:sym typeface="Helvetica Neue"/>
              </a:rPr>
              <a:t>Menu enfant  Jusqu’ Â 12 ans sur demande</a:t>
            </a:r>
          </a:p>
        </p:txBody>
      </p:sp>
      <p:sp>
        <p:nvSpPr>
          <p:cNvPr id="3" name="Rectangle 2"/>
          <p:cNvSpPr/>
          <p:nvPr/>
        </p:nvSpPr>
        <p:spPr>
          <a:xfrm>
            <a:off x="10575852" y="5769936"/>
            <a:ext cx="1247554" cy="9037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608">
              <a:defRPr/>
            </a:pPr>
            <a:endParaRPr lang="fr-FR" sz="2400">
              <a:solidFill>
                <a:prstClr val="white"/>
              </a:solidFill>
              <a:latin typeface="Arial" panose="020B0604020202020204"/>
              <a:sym typeface="Helvetica Neue"/>
            </a:endParaRPr>
          </a:p>
        </p:txBody>
      </p:sp>
      <p:sp>
        <p:nvSpPr>
          <p:cNvPr id="8" name="Titre 8"/>
          <p:cNvSpPr txBox="1">
            <a:spLocks/>
          </p:cNvSpPr>
          <p:nvPr/>
        </p:nvSpPr>
        <p:spPr>
          <a:xfrm>
            <a:off x="1671504" y="5450716"/>
            <a:ext cx="3047063" cy="204223"/>
          </a:xfrm>
          <a:prstGeom prst="rect">
            <a:avLst/>
          </a:prstGeom>
        </p:spPr>
        <p:txBody>
          <a:bodyPr wrap="square" anchor="b" anchorCtr="0">
            <a:spAutoFit/>
          </a:bodyPr>
          <a:lstStyle>
            <a:lvl1pPr algn="l" defTabSz="457200" rtl="0" eaLnBrk="1" latinLnBrk="0" hangingPunct="1">
              <a:spcBef>
                <a:spcPct val="0"/>
              </a:spcBef>
              <a:buNone/>
              <a:defRPr sz="2400" b="1" kern="1200" cap="all">
                <a:solidFill>
                  <a:srgbClr val="FF00FF"/>
                </a:solidFill>
                <a:latin typeface="Arial"/>
                <a:ea typeface="+mj-ea"/>
                <a:cs typeface="Arial"/>
              </a:defRPr>
            </a:lvl1pPr>
          </a:lstStyle>
          <a:p>
            <a:pPr defTabSz="228600">
              <a:lnSpc>
                <a:spcPct val="120000"/>
              </a:lnSpc>
              <a:defRPr/>
            </a:pPr>
            <a:r>
              <a:rPr lang="fr-FR" sz="667" dirty="0">
                <a:sym typeface="Helvetica Neue"/>
              </a:rPr>
              <a:t>PHOTO NON CONTRACTUELLE</a:t>
            </a:r>
          </a:p>
        </p:txBody>
      </p:sp>
      <p:pic>
        <p:nvPicPr>
          <p:cNvPr id="7" name="Imag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3827" y="1120973"/>
            <a:ext cx="3100032" cy="4133376"/>
          </a:xfrm>
          <a:prstGeom prst="rect">
            <a:avLst/>
          </a:prstGeom>
        </p:spPr>
      </p:pic>
    </p:spTree>
    <p:extLst>
      <p:ext uri="{BB962C8B-B14F-4D97-AF65-F5344CB8AC3E}">
        <p14:creationId xmlns:p14="http://schemas.microsoft.com/office/powerpoint/2010/main" val="1514953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4176859" y="507186"/>
            <a:ext cx="6491839" cy="5645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t">
            <a:spAutoFit/>
          </a:bodyPr>
          <a:lstStyle/>
          <a:p>
            <a:pPr marL="0" marR="0" lvl="0" indent="0" algn="l" defTabSz="410766" rtl="0" eaLnBrk="1"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BD0D9">
                    <a:lumMod val="60000"/>
                    <a:lumOff val="40000"/>
                  </a:srgbClr>
                </a:solidFill>
                <a:effectLst/>
                <a:uLnTx/>
                <a:uFillTx/>
                <a:latin typeface="Arial"/>
                <a:ea typeface="+mn-ea"/>
                <a:cs typeface="Arial"/>
                <a:sym typeface="Helvetica Neue"/>
              </a:rPr>
              <a:t>APRÈS-MIDI</a:t>
            </a:r>
          </a:p>
          <a:p>
            <a:pPr marL="0" marR="0" lvl="0" indent="0" algn="l" defTabSz="410766" rtl="0" eaLnBrk="1"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Arial"/>
                <a:ea typeface="+mn-ea"/>
                <a:cs typeface="Arial"/>
                <a:sym typeface="Helvetica Neue"/>
              </a:rPr>
              <a:t>CHÂTEAU DE BOUTHÉON</a:t>
            </a:r>
          </a:p>
        </p:txBody>
      </p:sp>
      <p:sp>
        <p:nvSpPr>
          <p:cNvPr id="6" name="Rectangle 5"/>
          <p:cNvSpPr/>
          <p:nvPr/>
        </p:nvSpPr>
        <p:spPr>
          <a:xfrm>
            <a:off x="4176859" y="1667724"/>
            <a:ext cx="7495737" cy="4429418"/>
          </a:xfrm>
          <a:prstGeom prst="rect">
            <a:avLst/>
          </a:prstGeom>
        </p:spPr>
        <p:txBody>
          <a:bodyPr wrap="square">
            <a:spAutoFit/>
          </a:bodyPr>
          <a:lstStyle/>
          <a:p>
            <a:pPr marL="0" marR="0" lvl="0" indent="0" algn="l" defTabSz="410766" rtl="0" eaLnBrk="1" fontAlgn="auto" latinLnBrk="0" hangingPunct="0">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Neue"/>
              </a:rPr>
              <a:t>15h00 : dépose des clients à 180m </a:t>
            </a:r>
            <a:r>
              <a:rPr kumimoji="0" lang="fr-FR" sz="14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Helvetica Neue"/>
              </a:rPr>
              <a:t>du Château.  </a:t>
            </a:r>
            <a:r>
              <a:rPr kumimoji="0" lang="fr-FR" sz="14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Neue"/>
              </a:rPr>
              <a:t>Rejoindre le château à pied.</a:t>
            </a:r>
          </a:p>
          <a:p>
            <a:pPr marL="0" marR="0" lvl="0" indent="0" algn="l" defTabSz="410766" rtl="0" eaLnBrk="1" fontAlgn="auto" latinLnBrk="0" hangingPunct="0">
              <a:lnSpc>
                <a:spcPct val="100000"/>
              </a:lnSpc>
              <a:spcBef>
                <a:spcPts val="0"/>
              </a:spcBef>
              <a:spcAft>
                <a:spcPts val="0"/>
              </a:spcAft>
              <a:buClrTx/>
              <a:buSzTx/>
              <a:buFontTx/>
              <a:buNone/>
              <a:tabLst/>
              <a:defRPr/>
            </a:pPr>
            <a:endParaRPr kumimoji="0" lang="fr-FR" sz="14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Neue"/>
            </a:endParaRPr>
          </a:p>
          <a:p>
            <a:pPr marL="0" marR="0" lvl="0" indent="0" algn="l" defTabSz="410766" rtl="0" eaLnBrk="1" fontAlgn="auto" latinLnBrk="0" hangingPunct="0">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Neue"/>
              </a:rPr>
              <a:t>15h15 : on commence par la visite guidée </a:t>
            </a:r>
            <a:r>
              <a:rPr kumimoji="0" lang="fr-FR" sz="14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Helvetica Neue"/>
              </a:rPr>
              <a:t>du</a:t>
            </a:r>
            <a:r>
              <a:rPr kumimoji="0" lang="fr-FR" sz="1400" b="1" i="0" u="none" strike="noStrike" kern="0" cap="none" spc="0" normalizeH="0" baseline="0" noProof="0" dirty="0">
                <a:ln>
                  <a:noFill/>
                </a:ln>
                <a:solidFill>
                  <a:srgbClr val="0BD0D9">
                    <a:lumMod val="60000"/>
                    <a:lumOff val="40000"/>
                  </a:srgbClr>
                </a:solidFill>
                <a:effectLst/>
                <a:uLnTx/>
                <a:uFillTx/>
                <a:latin typeface="Arial" panose="020B0604020202020204" pitchFamily="34" charset="0"/>
                <a:ea typeface="+mn-ea"/>
                <a:cs typeface="Arial" panose="020B0604020202020204" pitchFamily="34" charset="0"/>
                <a:sym typeface="Helvetica Neue"/>
              </a:rPr>
              <a:t> </a:t>
            </a:r>
            <a:r>
              <a:rPr kumimoji="0" lang="fr-FR" sz="14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Helvetica Neue"/>
              </a:rPr>
              <a:t>Château de Bouthéon </a:t>
            </a:r>
            <a:r>
              <a:rPr kumimoji="0" lang="fr-FR" sz="14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Neue"/>
              </a:rPr>
              <a:t>et on continue la découverte du domaine en visite libre.</a:t>
            </a:r>
          </a:p>
          <a:p>
            <a:pPr marL="0" marR="0" lvl="0" indent="0" algn="just" defTabSz="410766" rtl="0" eaLnBrk="1" fontAlgn="auto" latinLnBrk="0" hangingPunct="0">
              <a:lnSpc>
                <a:spcPct val="107000"/>
              </a:lnSpc>
              <a:spcBef>
                <a:spcPts val="0"/>
              </a:spcBef>
              <a:spcAft>
                <a:spcPts val="0"/>
              </a:spcAft>
              <a:buClrTx/>
              <a:buSzTx/>
              <a:buFontTx/>
              <a:buNone/>
              <a:tabLst/>
              <a:defRPr/>
            </a:pPr>
            <a:r>
              <a:rPr kumimoji="0" lang="fr-FR" sz="14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Helvetica Neue"/>
              </a:rPr>
              <a:t>Dans cette ancienne forteresse médiévale aux allures Renaissance, les fantômes font concurrence aux guides, les tableaux parlent. Après la visite guidée on a le choix ! On découvre d’autres curiosités dans le château ou on se balade dans les jardins. Suivez les conseils de votre guide, après la visite il vous aidera à fabriquer la suite de votre virée. </a:t>
            </a:r>
          </a:p>
          <a:p>
            <a:pPr marL="0" marR="0" lvl="0" indent="0" algn="just" defTabSz="410766" rtl="0" eaLnBrk="1" fontAlgn="auto" latinLnBrk="0" hangingPunct="0">
              <a:lnSpc>
                <a:spcPct val="107000"/>
              </a:lnSpc>
              <a:spcBef>
                <a:spcPts val="0"/>
              </a:spcBef>
              <a:spcAft>
                <a:spcPts val="0"/>
              </a:spcAft>
              <a:buClrTx/>
              <a:buSzTx/>
              <a:buFontTx/>
              <a:buNone/>
              <a:tabLst/>
              <a:defRPr/>
            </a:pPr>
            <a:endParaRPr kumimoji="0" lang="fr-FR" sz="14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Helvetica Neue"/>
            </a:endParaRPr>
          </a:p>
          <a:p>
            <a:pPr marL="0" marR="0" lvl="0" indent="0" algn="just" defTabSz="410766" rtl="0" eaLnBrk="1" fontAlgn="auto" latinLnBrk="0" hangingPunct="0">
              <a:lnSpc>
                <a:spcPct val="107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Helvetica Neue"/>
              </a:rPr>
              <a:t>Notre coup de cœur ? </a:t>
            </a:r>
            <a:r>
              <a:rPr kumimoji="0" lang="fr-FR" sz="14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Helvetica Neue"/>
              </a:rPr>
              <a:t>Allez à la salle des « </a:t>
            </a:r>
            <a:r>
              <a:rPr kumimoji="0" lang="fr-FR" sz="14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Helvetica Neue"/>
              </a:rPr>
              <a:t>Rambertes</a:t>
            </a:r>
            <a:r>
              <a:rPr kumimoji="0" lang="fr-FR" sz="14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Helvetica Neue"/>
              </a:rPr>
              <a:t> » et embarquez pour un voyage virtuel et historique sur le fleuve Loire. Saviez-vous qu’ici nous avions une Marine de Loire ? </a:t>
            </a:r>
            <a:r>
              <a:rPr kumimoji="0" lang="fr-FR" sz="14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Helvetica Neue"/>
              </a:rPr>
              <a:t>Boutique.</a:t>
            </a:r>
          </a:p>
          <a:p>
            <a:pPr marL="0" marR="0" lvl="0" indent="0" algn="just" defTabSz="410766" rtl="0" eaLnBrk="1" fontAlgn="auto" latinLnBrk="0" hangingPunct="0">
              <a:lnSpc>
                <a:spcPct val="100000"/>
              </a:lnSpc>
              <a:spcBef>
                <a:spcPts val="0"/>
              </a:spcBef>
              <a:spcAft>
                <a:spcPts val="0"/>
              </a:spcAft>
              <a:buClrTx/>
              <a:buSzTx/>
              <a:buFontTx/>
              <a:buNone/>
              <a:tabLst/>
              <a:defRPr/>
            </a:pPr>
            <a:endParaRPr kumimoji="0" lang="fr-FR"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Neue"/>
            </a:endParaRPr>
          </a:p>
          <a:p>
            <a:pPr marL="0" marR="0" lvl="0" indent="0" algn="just" defTabSz="410766" rtl="0" eaLnBrk="1" fontAlgn="auto" latinLnBrk="0" hangingPunct="0">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Neue"/>
              </a:rPr>
              <a:t>17h15 : départ du château, retourner à l’endroit de la dépose à votre arrivée. Fin de nos services.</a:t>
            </a:r>
          </a:p>
          <a:p>
            <a:pPr marL="0" marR="0" lvl="0" indent="0" algn="just" defTabSz="410766" rtl="0" eaLnBrk="1" fontAlgn="auto" latinLnBrk="0" hangingPunct="0">
              <a:lnSpc>
                <a:spcPct val="100000"/>
              </a:lnSpc>
              <a:spcBef>
                <a:spcPts val="0"/>
              </a:spcBef>
              <a:spcAft>
                <a:spcPts val="0"/>
              </a:spcAft>
              <a:buClrTx/>
              <a:buSzTx/>
              <a:buFontTx/>
              <a:buNone/>
              <a:tabLst/>
              <a:defRPr/>
            </a:pPr>
            <a:endParaRPr kumimoji="0" lang="fr-FR" sz="1400" b="1" i="0" u="none" strike="noStrike" kern="0" cap="none" spc="0" normalizeH="0" baseline="0" noProof="0" dirty="0">
              <a:ln>
                <a:noFill/>
              </a:ln>
              <a:solidFill>
                <a:srgbClr val="0BD0D9">
                  <a:lumMod val="60000"/>
                  <a:lumOff val="40000"/>
                </a:srgbClr>
              </a:solidFill>
              <a:effectLst/>
              <a:uLnTx/>
              <a:uFillTx/>
              <a:latin typeface="Arial" panose="020B0604020202020204" pitchFamily="34" charset="0"/>
              <a:ea typeface="+mn-ea"/>
              <a:cs typeface="Arial" panose="020B0604020202020204" pitchFamily="34" charset="0"/>
              <a:sym typeface="Helvetica Neue"/>
            </a:endParaRPr>
          </a:p>
          <a:p>
            <a:pPr marL="0" marR="0" lvl="0" indent="0" algn="just" defTabSz="410766" rtl="0" eaLnBrk="1" fontAlgn="auto" latinLnBrk="0" hangingPunct="0">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Helvetica Neue"/>
              </a:rPr>
              <a:t>EN OPTION À RAJOUTER À VOTRE PROGRAMME</a:t>
            </a:r>
          </a:p>
          <a:p>
            <a:pPr marL="0" marR="0" lvl="0" indent="0" algn="just" defTabSz="410766" rtl="0" eaLnBrk="1" fontAlgn="auto" latinLnBrk="0" hangingPunct="0">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Helvetica Neue"/>
              </a:rPr>
              <a:t>La découverte gustative de produits phares du Forez.</a:t>
            </a:r>
          </a:p>
          <a:p>
            <a:pPr marL="0" marR="0" lvl="0" indent="0" algn="just" defTabSz="410766" rtl="0" eaLnBrk="1" fontAlgn="auto" latinLnBrk="0" hangingPunct="0">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Helvetica Neue"/>
              </a:rPr>
              <a:t>Fourme de Montbrison, miel des Gorges de la Loire, vin des Côtes du Forez, huile de Colza grillé du Moulin des Massons, rillettes de carpe du Forez. Retrouvez les produits dans la boutique du château.</a:t>
            </a:r>
            <a:endParaRPr kumimoji="0" lang="fr-FR" sz="1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Neue"/>
            </a:endParaRPr>
          </a:p>
        </p:txBody>
      </p:sp>
      <p:pic>
        <p:nvPicPr>
          <p:cNvPr id="2" name="Imag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26597" y="507186"/>
            <a:ext cx="3145708" cy="5589956"/>
          </a:xfrm>
          <a:prstGeom prst="rect">
            <a:avLst/>
          </a:prstGeom>
        </p:spPr>
      </p:pic>
    </p:spTree>
    <p:extLst>
      <p:ext uri="{BB962C8B-B14F-4D97-AF65-F5344CB8AC3E}">
        <p14:creationId xmlns:p14="http://schemas.microsoft.com/office/powerpoint/2010/main" val="1758881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4721375" y="759640"/>
            <a:ext cx="6633353" cy="626133"/>
          </a:xfrm>
          <a:prstGeom prst="rect">
            <a:avLst/>
          </a:prstGeom>
          <a:noFill/>
          <a:ln w="12700" cap="flat">
            <a:noFill/>
            <a:miter lim="400000"/>
          </a:ln>
          <a:effectLst/>
          <a:sp3d/>
        </p:spPr>
        <p:txBody>
          <a:bodyPr rot="0" spcFirstLastPara="1" vertOverflow="overflow" horzOverflow="overflow" vert="horz" wrap="square" lIns="35719" tIns="35719" rIns="35719" bIns="35719" numCol="1" spcCol="3810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BD0D9">
                    <a:lumMod val="60000"/>
                    <a:lumOff val="40000"/>
                  </a:srgbClr>
                </a:solidFill>
                <a:effectLst/>
                <a:uLnTx/>
                <a:uFillTx/>
                <a:latin typeface="Arial"/>
                <a:ea typeface="+mn-ea"/>
                <a:cs typeface="Arial"/>
                <a:sym typeface="Helvetica Neue"/>
              </a:rPr>
              <a:t>APRÈS-MIDI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a:ea typeface="+mn-ea"/>
                <a:cs typeface="Arial"/>
                <a:sym typeface="Helvetica Neue"/>
              </a:rPr>
              <a:t>OU</a:t>
            </a:r>
            <a:r>
              <a:rPr kumimoji="0" lang="en-US" sz="1600" b="1" i="0" u="none" strike="noStrike" kern="0" cap="none" spc="0" normalizeH="0" baseline="0" noProof="0" dirty="0">
                <a:ln>
                  <a:noFill/>
                </a:ln>
                <a:solidFill>
                  <a:prstClr val="black"/>
                </a:solidFill>
                <a:effectLst/>
                <a:uLnTx/>
                <a:uFillTx/>
                <a:latin typeface="Arial"/>
                <a:ea typeface="+mn-ea"/>
                <a:cs typeface="Arial"/>
                <a:sym typeface="Helvetica Neue"/>
              </a:rPr>
              <a:t>  L’AVENTURE DU TRAIN</a:t>
            </a:r>
          </a:p>
        </p:txBody>
      </p:sp>
      <p:sp>
        <p:nvSpPr>
          <p:cNvPr id="8" name="Rectangle 7"/>
          <p:cNvSpPr/>
          <p:nvPr/>
        </p:nvSpPr>
        <p:spPr>
          <a:xfrm>
            <a:off x="4721375" y="1723972"/>
            <a:ext cx="7092462" cy="4185761"/>
          </a:xfrm>
          <a:prstGeom prst="rect">
            <a:avLst/>
          </a:prstGeom>
        </p:spPr>
        <p:txBody>
          <a:bodyPr wrap="square">
            <a:spAutoFit/>
          </a:bodyPr>
          <a:lstStyle/>
          <a:p>
            <a:pPr marL="0" marR="0" lvl="0" indent="0" algn="just" defTabSz="410766" rtl="0" eaLnBrk="1" fontAlgn="auto" latinLnBrk="0" hangingPunct="0">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Neue"/>
              </a:rPr>
              <a:t>15h00 : découverte du parcours d’interprétation dédié à la première ligne de chemin de fer d’Europe.</a:t>
            </a:r>
          </a:p>
          <a:p>
            <a:pPr marL="0" marR="0" lvl="0" indent="0" algn="just" defTabSz="410766" rtl="0" eaLnBrk="1" fontAlgn="auto" latinLnBrk="0" hangingPunct="0">
              <a:lnSpc>
                <a:spcPct val="100000"/>
              </a:lnSpc>
              <a:spcBef>
                <a:spcPts val="0"/>
              </a:spcBef>
              <a:spcAft>
                <a:spcPts val="0"/>
              </a:spcAft>
              <a:buClrTx/>
              <a:buSzTx/>
              <a:buFontTx/>
              <a:buNone/>
              <a:tabLst/>
              <a:defRPr/>
            </a:pPr>
            <a:endParaRPr kumimoji="0" lang="fr-FR" sz="14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Neue"/>
            </a:endParaRPr>
          </a:p>
          <a:p>
            <a:pPr marL="0" marR="0" lvl="0" indent="0" algn="just" defTabSz="410766" rtl="0" eaLnBrk="1" fontAlgn="auto" latinLnBrk="0" hangingPunct="0">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srgbClr val="000000"/>
                </a:solidFill>
                <a:effectLst/>
                <a:uLnTx/>
                <a:uFillTx/>
                <a:latin typeface="Helvetica Neue"/>
                <a:ea typeface="+mn-ea"/>
                <a:cs typeface="+mn-cs"/>
                <a:sym typeface="Helvetica Neue"/>
              </a:rPr>
              <a:t>C’est à la fois un train touristique comme et un musée, mais ici les images virtuelles remplacent les objets. </a:t>
            </a:r>
          </a:p>
          <a:p>
            <a:pPr marL="0" marR="0" lvl="0" indent="0" algn="just" defTabSz="410766" rtl="0" eaLnBrk="1" fontAlgn="auto" latinLnBrk="0" hangingPunct="0">
              <a:lnSpc>
                <a:spcPct val="100000"/>
              </a:lnSpc>
              <a:spcBef>
                <a:spcPts val="0"/>
              </a:spcBef>
              <a:spcAft>
                <a:spcPts val="0"/>
              </a:spcAft>
              <a:buClrTx/>
              <a:buSzTx/>
              <a:buFontTx/>
              <a:buNone/>
              <a:tabLst/>
              <a:defRPr/>
            </a:pPr>
            <a:endParaRPr kumimoji="0" lang="fr-FR" sz="1400" b="0" i="0" u="none" strike="noStrike" kern="0" cap="none" spc="0" normalizeH="0" baseline="0" noProof="0" dirty="0">
              <a:ln>
                <a:noFill/>
              </a:ln>
              <a:solidFill>
                <a:srgbClr val="000000"/>
              </a:solidFill>
              <a:effectLst/>
              <a:uLnTx/>
              <a:uFillTx/>
              <a:latin typeface="Helvetica Neue"/>
              <a:ea typeface="+mn-ea"/>
              <a:cs typeface="+mn-cs"/>
              <a:sym typeface="Helvetica Neue"/>
            </a:endParaRPr>
          </a:p>
          <a:p>
            <a:pPr marL="0" marR="0" lvl="0" indent="0" algn="just" defTabSz="410766" rtl="0" eaLnBrk="1" fontAlgn="auto" latinLnBrk="0" hangingPunct="0">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srgbClr val="000000"/>
                </a:solidFill>
                <a:effectLst/>
                <a:uLnTx/>
                <a:uFillTx/>
                <a:latin typeface="Helvetica Neue"/>
                <a:ea typeface="+mn-ea"/>
                <a:cs typeface="+mn-cs"/>
                <a:sym typeface="Helvetica Neue"/>
              </a:rPr>
              <a:t>On arrive dans un bâtiment immense. Le spectacle numérique est déjà en place, on s’assoit sur des caisses en bois et la magie des images nous transporte en 1844 à la gare de la Terrasse à Saint-Étienne. Ensuite on grimpe dans le train au look rétro et le voyage dans le temps continue. Quand le train rejoint le quai, le décor a changé. Bienvenue à </a:t>
            </a:r>
            <a:r>
              <a:rPr kumimoji="0" lang="fr-FR" sz="1400" b="0" i="0" u="none" strike="noStrike" kern="0" cap="none" spc="0" normalizeH="0" baseline="0" noProof="0" dirty="0" err="1">
                <a:ln>
                  <a:noFill/>
                </a:ln>
                <a:solidFill>
                  <a:srgbClr val="000000"/>
                </a:solidFill>
                <a:effectLst/>
                <a:uLnTx/>
                <a:uFillTx/>
                <a:latin typeface="Helvetica Neue"/>
                <a:ea typeface="+mn-ea"/>
                <a:cs typeface="+mn-cs"/>
                <a:sym typeface="Helvetica Neue"/>
              </a:rPr>
              <a:t>Andrézieux</a:t>
            </a:r>
            <a:r>
              <a:rPr kumimoji="0" lang="fr-FR" sz="1400" b="0" i="0" u="none" strike="noStrike" kern="0" cap="none" spc="0" normalizeH="0" baseline="0" noProof="0" dirty="0">
                <a:ln>
                  <a:noFill/>
                </a:ln>
                <a:solidFill>
                  <a:srgbClr val="000000"/>
                </a:solidFill>
                <a:effectLst/>
                <a:uLnTx/>
                <a:uFillTx/>
                <a:latin typeface="Helvetica Neue"/>
                <a:ea typeface="+mn-ea"/>
                <a:cs typeface="+mn-cs"/>
                <a:sym typeface="Helvetica Neue"/>
              </a:rPr>
              <a:t> ! Tous les voyageurs descendent de voiture et prennent leur correspondance sur l’autre voie.</a:t>
            </a:r>
          </a:p>
          <a:p>
            <a:pPr marL="0" marR="0" lvl="0" indent="0" algn="just" defTabSz="410766" rtl="0" eaLnBrk="1" fontAlgn="auto" latinLnBrk="0" hangingPunct="0">
              <a:lnSpc>
                <a:spcPct val="100000"/>
              </a:lnSpc>
              <a:spcBef>
                <a:spcPts val="0"/>
              </a:spcBef>
              <a:spcAft>
                <a:spcPts val="0"/>
              </a:spcAft>
              <a:buClrTx/>
              <a:buSzTx/>
              <a:buFontTx/>
              <a:buNone/>
              <a:tabLst/>
              <a:defRPr/>
            </a:pPr>
            <a:endParaRPr kumimoji="0" lang="fr-FR" sz="1400" b="0" i="0" u="none" strike="noStrike" kern="0" cap="none" spc="0" normalizeH="0" baseline="0" noProof="0" dirty="0">
              <a:ln>
                <a:noFill/>
              </a:ln>
              <a:solidFill>
                <a:srgbClr val="000000"/>
              </a:solidFill>
              <a:effectLst/>
              <a:uLnTx/>
              <a:uFillTx/>
              <a:latin typeface="Helvetica Neue"/>
              <a:ea typeface="+mn-ea"/>
              <a:cs typeface="+mn-cs"/>
              <a:sym typeface="Helvetica Neue"/>
            </a:endParaRPr>
          </a:p>
          <a:p>
            <a:pPr marL="0" marR="0" lvl="0" indent="0" algn="just" defTabSz="410766" rtl="0" eaLnBrk="1" fontAlgn="auto" latinLnBrk="0" hangingPunct="0">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srgbClr val="000000"/>
                </a:solidFill>
                <a:effectLst/>
                <a:uLnTx/>
                <a:uFillTx/>
                <a:latin typeface="Helvetica Neue"/>
                <a:ea typeface="+mn-ea"/>
                <a:cs typeface="+mn-cs"/>
                <a:sym typeface="Helvetica Neue"/>
              </a:rPr>
              <a:t>On part à la recherche de l’ancienne ligne d’origine qui acheminait le charbon jusqu’aux quais du port d’</a:t>
            </a:r>
            <a:r>
              <a:rPr kumimoji="0" lang="fr-FR" sz="1400" b="0" i="0" u="none" strike="noStrike" kern="0" cap="none" spc="0" normalizeH="0" baseline="0" noProof="0" dirty="0" err="1">
                <a:ln>
                  <a:noFill/>
                </a:ln>
                <a:solidFill>
                  <a:srgbClr val="000000"/>
                </a:solidFill>
                <a:effectLst/>
                <a:uLnTx/>
                <a:uFillTx/>
                <a:latin typeface="Helvetica Neue"/>
                <a:ea typeface="+mn-ea"/>
                <a:cs typeface="+mn-cs"/>
                <a:sym typeface="Helvetica Neue"/>
              </a:rPr>
              <a:t>Andrézieux</a:t>
            </a:r>
            <a:r>
              <a:rPr kumimoji="0" lang="fr-FR" sz="1400" b="0" i="0" u="none" strike="noStrike" kern="0" cap="none" spc="0" normalizeH="0" baseline="0" noProof="0" dirty="0">
                <a:ln>
                  <a:noFill/>
                </a:ln>
                <a:solidFill>
                  <a:srgbClr val="000000"/>
                </a:solidFill>
                <a:effectLst/>
                <a:uLnTx/>
                <a:uFillTx/>
                <a:latin typeface="Helvetica Neue"/>
                <a:ea typeface="+mn-ea"/>
                <a:cs typeface="+mn-cs"/>
                <a:sym typeface="Helvetica Neue"/>
              </a:rPr>
              <a:t>-sur-Loire. Réservez vos wagons, l’aventure du train commence ici</a:t>
            </a:r>
            <a:r>
              <a:rPr kumimoji="0" lang="fr-FR" sz="1400" b="1" i="0" u="none" strike="noStrike" kern="0" cap="none" spc="0" normalizeH="0" baseline="0" noProof="0" dirty="0">
                <a:ln>
                  <a:noFill/>
                </a:ln>
                <a:solidFill>
                  <a:srgbClr val="000000"/>
                </a:solidFill>
                <a:effectLst/>
                <a:uLnTx/>
                <a:uFillTx/>
                <a:latin typeface="Helvetica Neue"/>
                <a:ea typeface="+mn-ea"/>
                <a:cs typeface="+mn-cs"/>
                <a:sym typeface="Helvetica Neue"/>
              </a:rPr>
              <a:t> </a:t>
            </a:r>
            <a:r>
              <a:rPr kumimoji="0" lang="fr-FR" sz="1400" b="0" i="0" u="none" strike="noStrike" kern="0" cap="none" spc="0" normalizeH="0" baseline="0" noProof="0" dirty="0">
                <a:ln>
                  <a:noFill/>
                </a:ln>
                <a:solidFill>
                  <a:srgbClr val="000000"/>
                </a:solidFill>
                <a:effectLst/>
                <a:uLnTx/>
                <a:uFillTx/>
                <a:latin typeface="Helvetica Neue"/>
                <a:ea typeface="+mn-ea"/>
                <a:cs typeface="+mn-cs"/>
                <a:sym typeface="Helvetica Neue"/>
              </a:rPr>
              <a:t>!</a:t>
            </a:r>
            <a:endParaRPr kumimoji="0" lang="fr-FR" sz="14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Neue"/>
            </a:endParaRPr>
          </a:p>
          <a:p>
            <a:pPr marL="0" marR="0" lvl="0" indent="0" algn="just" defTabSz="410766" rtl="0" eaLnBrk="1" fontAlgn="auto" latinLnBrk="0" hangingPunct="0">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Neue"/>
              </a:rPr>
              <a:t>Boutique.</a:t>
            </a:r>
            <a:endParaRPr kumimoji="0" lang="fr-FR" sz="1400" b="0" i="0" u="none" strike="noStrike" kern="0" cap="none" spc="0" normalizeH="0" baseline="0" noProof="0" dirty="0">
              <a:ln>
                <a:noFill/>
              </a:ln>
              <a:solidFill>
                <a:srgbClr val="000000"/>
              </a:solidFill>
              <a:effectLst/>
              <a:uLnTx/>
              <a:uFillTx/>
              <a:latin typeface="Helvetica Neue"/>
              <a:ea typeface="+mn-ea"/>
              <a:cs typeface="+mn-cs"/>
              <a:sym typeface="Helvetica Neue"/>
            </a:endParaRPr>
          </a:p>
          <a:p>
            <a:pPr marL="0" marR="0" lvl="0" indent="0" algn="just" defTabSz="410766" rtl="0" eaLnBrk="1" fontAlgn="auto" latinLnBrk="0" hangingPunct="0">
              <a:lnSpc>
                <a:spcPct val="100000"/>
              </a:lnSpc>
              <a:spcBef>
                <a:spcPts val="0"/>
              </a:spcBef>
              <a:spcAft>
                <a:spcPts val="0"/>
              </a:spcAft>
              <a:buClrTx/>
              <a:buSzTx/>
              <a:buFontTx/>
              <a:buNone/>
              <a:tabLst/>
              <a:defRPr/>
            </a:pPr>
            <a:endParaRPr kumimoji="0" lang="fr-FR" sz="1400" b="0" i="0" u="none" strike="noStrike" kern="0" cap="none" spc="0" normalizeH="0" baseline="0" noProof="0" dirty="0">
              <a:ln>
                <a:noFill/>
              </a:ln>
              <a:solidFill>
                <a:srgbClr val="000000"/>
              </a:solidFill>
              <a:effectLst/>
              <a:uLnTx/>
              <a:uFillTx/>
              <a:latin typeface="Helvetica Neue"/>
              <a:ea typeface="+mn-ea"/>
              <a:cs typeface="+mn-cs"/>
              <a:sym typeface="Helvetica Neue"/>
            </a:endParaRPr>
          </a:p>
          <a:p>
            <a:pPr marL="0" marR="0" lvl="0" indent="0" algn="l" defTabSz="410766" rtl="0" eaLnBrk="1" fontAlgn="auto" latinLnBrk="0" hangingPunct="0">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Neue"/>
              </a:rPr>
              <a:t>16h30-45 : fin de l’après-midi et de nos services.</a:t>
            </a:r>
            <a:endParaRPr kumimoji="0" lang="fr-FR" sz="1400" b="1" i="0" u="none" strike="noStrike" kern="0" cap="none" spc="0" normalizeH="0" baseline="0" noProof="0" dirty="0">
              <a:ln>
                <a:noFill/>
              </a:ln>
              <a:solidFill>
                <a:srgbClr val="0BD0D9">
                  <a:lumMod val="60000"/>
                  <a:lumOff val="40000"/>
                </a:srgbClr>
              </a:solidFill>
              <a:effectLst/>
              <a:uLnTx/>
              <a:uFillTx/>
              <a:latin typeface="Arial" panose="020B0604020202020204" pitchFamily="34" charset="0"/>
              <a:ea typeface="+mn-ea"/>
              <a:cs typeface="Arial" panose="020B0604020202020204" pitchFamily="34" charset="0"/>
              <a:sym typeface="Helvetica Neue"/>
            </a:endParaRPr>
          </a:p>
        </p:txBody>
      </p:sp>
      <p:pic>
        <p:nvPicPr>
          <p:cNvPr id="3" name="Image 2">
            <a:extLst>
              <a:ext uri="{FF2B5EF4-FFF2-40B4-BE49-F238E27FC236}">
                <a16:creationId xmlns:a16="http://schemas.microsoft.com/office/drawing/2014/main" id="{7840D03F-4B8F-11A1-85E2-043BA9FD14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7983" y="727124"/>
            <a:ext cx="3853154" cy="5137539"/>
          </a:xfrm>
          <a:prstGeom prst="rect">
            <a:avLst/>
          </a:prstGeom>
        </p:spPr>
      </p:pic>
    </p:spTree>
    <p:extLst>
      <p:ext uri="{BB962C8B-B14F-4D97-AF65-F5344CB8AC3E}">
        <p14:creationId xmlns:p14="http://schemas.microsoft.com/office/powerpoint/2010/main" val="1262387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353;p48"/>
          <p:cNvPicPr>
            <a:picLocks noChangeAspect="1"/>
          </p:cNvPicPr>
          <p:nvPr/>
        </p:nvPicPr>
        <p:blipFill>
          <a:blip r:embed="rId3" cstate="email">
            <a:alphaModFix/>
            <a:extLst>
              <a:ext uri="{28A0092B-C50C-407E-A947-70E740481C1C}">
                <a14:useLocalDpi xmlns:a14="http://schemas.microsoft.com/office/drawing/2010/main"/>
              </a:ext>
            </a:extLst>
          </a:blip>
          <a:srcRect/>
          <a:stretch>
            <a:fillRect/>
          </a:stretch>
        </p:blipFill>
        <p:spPr>
          <a:xfrm rot="5400013" flipH="1">
            <a:off x="9217188" y="4042791"/>
            <a:ext cx="1327416" cy="3520092"/>
          </a:xfrm>
          <a:prstGeom prst="rect">
            <a:avLst/>
          </a:prstGeom>
          <a:noFill/>
          <a:ln cap="flat">
            <a:noFill/>
          </a:ln>
          <a:effectLst>
            <a:outerShdw dist="22997" dir="5400000" algn="tl">
              <a:srgbClr val="000000">
                <a:alpha val="35000"/>
              </a:srgbClr>
            </a:outerShdw>
          </a:effectLst>
        </p:spPr>
      </p:pic>
      <p:pic>
        <p:nvPicPr>
          <p:cNvPr id="3" name="Image 1"/>
          <p:cNvPicPr>
            <a:picLocks noChangeAspect="1"/>
          </p:cNvPicPr>
          <p:nvPr/>
        </p:nvPicPr>
        <p:blipFill>
          <a:blip r:embed="rId4"/>
          <a:stretch>
            <a:fillRect/>
          </a:stretch>
        </p:blipFill>
        <p:spPr>
          <a:xfrm>
            <a:off x="828338" y="352347"/>
            <a:ext cx="11363663" cy="6252847"/>
          </a:xfrm>
          <a:prstGeom prst="rect">
            <a:avLst/>
          </a:prstGeom>
          <a:noFill/>
          <a:ln cap="flat">
            <a:noFill/>
          </a:ln>
          <a:effectLst>
            <a:outerShdw dist="22997" dir="5400000" algn="tl">
              <a:srgbClr val="000000">
                <a:alpha val="35000"/>
              </a:srgbClr>
            </a:outerShdw>
          </a:effectLst>
        </p:spPr>
      </p:pic>
      <p:pic>
        <p:nvPicPr>
          <p:cNvPr id="4" name="Google Shape;352;p48"/>
          <p:cNvPicPr>
            <a:picLocks noChangeAspect="1"/>
          </p:cNvPicPr>
          <p:nvPr/>
        </p:nvPicPr>
        <p:blipFill>
          <a:blip r:embed="rId5" cstate="email">
            <a:alphaModFix/>
            <a:extLst>
              <a:ext uri="{28A0092B-C50C-407E-A947-70E740481C1C}">
                <a14:useLocalDpi xmlns:a14="http://schemas.microsoft.com/office/drawing/2010/main"/>
              </a:ext>
            </a:extLst>
          </a:blip>
          <a:srcRect/>
          <a:stretch>
            <a:fillRect/>
          </a:stretch>
        </p:blipFill>
        <p:spPr>
          <a:xfrm>
            <a:off x="327870" y="432685"/>
            <a:ext cx="1303687" cy="2996315"/>
          </a:xfrm>
          <a:prstGeom prst="rect">
            <a:avLst/>
          </a:prstGeom>
          <a:noFill/>
          <a:ln cap="flat">
            <a:noFill/>
          </a:ln>
          <a:effectLst>
            <a:outerShdw dist="22997" dir="5400000" algn="tl">
              <a:srgbClr val="000000">
                <a:alpha val="35000"/>
              </a:srgbClr>
            </a:outerShdw>
          </a:effectLst>
        </p:spPr>
      </p:pic>
      <p:sp>
        <p:nvSpPr>
          <p:cNvPr id="5" name="Google Shape;361;p49"/>
          <p:cNvSpPr txBox="1"/>
          <p:nvPr/>
        </p:nvSpPr>
        <p:spPr>
          <a:xfrm>
            <a:off x="979713" y="790020"/>
            <a:ext cx="11094189" cy="5715633"/>
          </a:xfrm>
          <a:prstGeom prst="rect">
            <a:avLst/>
          </a:prstGeom>
          <a:solidFill>
            <a:srgbClr val="FFFFFF">
              <a:alpha val="60000"/>
            </a:srgbClr>
          </a:solidFill>
          <a:ln cap="flat">
            <a:noFill/>
          </a:ln>
        </p:spPr>
        <p:txBody>
          <a:bodyPr vert="horz" wrap="square" lIns="121899" tIns="60935" rIns="121899" bIns="60935" anchor="ctr" anchorCtr="0" compatLnSpc="1">
            <a:noAutofit/>
          </a:bodyPr>
          <a:lstStyle/>
          <a:p>
            <a:pPr marR="30475" defTabSz="609569">
              <a:defRPr sz="1800" b="0" i="0" u="none" strike="noStrike" kern="0" cap="none" spc="0" baseline="0">
                <a:solidFill>
                  <a:srgbClr val="000000"/>
                </a:solidFill>
                <a:uFillTx/>
              </a:defRPr>
            </a:pPr>
            <a:endParaRPr lang="fr-FR" sz="1867" b="1" kern="0" dirty="0">
              <a:solidFill>
                <a:srgbClr val="000000"/>
              </a:solidFill>
              <a:latin typeface="Arial"/>
              <a:ea typeface="Arial"/>
              <a:cs typeface="Arial"/>
            </a:endParaRPr>
          </a:p>
          <a:p>
            <a:pPr marR="30475" defTabSz="609569">
              <a:defRPr sz="1800" b="0" i="0" u="none" strike="noStrike" kern="0" cap="none" spc="0" baseline="0">
                <a:solidFill>
                  <a:srgbClr val="000000"/>
                </a:solidFill>
                <a:uFillTx/>
              </a:defRPr>
            </a:pPr>
            <a:r>
              <a:rPr kumimoji="0" lang="fr-FR" sz="1400" b="1" i="0" u="none" strike="noStrike" kern="0" cap="none" spc="0" normalizeH="0" baseline="0" noProof="0" dirty="0">
                <a:ln>
                  <a:noFill/>
                </a:ln>
                <a:solidFill>
                  <a:srgbClr val="FF00FF"/>
                </a:solidFill>
                <a:effectLst/>
                <a:uLnTx/>
                <a:uFillTx/>
                <a:latin typeface="Arial"/>
                <a:ea typeface="Arial"/>
                <a:cs typeface="Arial"/>
              </a:rPr>
              <a:t>Tarif du mardi au vendredi. Po</a:t>
            </a:r>
            <a:r>
              <a:rPr lang="fr-FR" sz="1400" b="1" kern="0" dirty="0" err="1">
                <a:solidFill>
                  <a:srgbClr val="FF00FF"/>
                </a:solidFill>
                <a:latin typeface="Arial"/>
                <a:ea typeface="Arial"/>
                <a:cs typeface="Arial"/>
              </a:rPr>
              <a:t>ur</a:t>
            </a:r>
            <a:r>
              <a:rPr lang="fr-FR" sz="1400" b="1" kern="0" dirty="0">
                <a:solidFill>
                  <a:srgbClr val="FF00FF"/>
                </a:solidFill>
                <a:latin typeface="Arial"/>
                <a:ea typeface="Arial"/>
                <a:cs typeface="Arial"/>
              </a:rPr>
              <a:t> le samedi, autre menu.</a:t>
            </a:r>
          </a:p>
          <a:p>
            <a:pPr marR="30475" defTabSz="609569">
              <a:defRPr sz="1800" b="0" i="0" u="none" strike="noStrike" kern="0" cap="none" spc="0" baseline="0">
                <a:solidFill>
                  <a:srgbClr val="000000"/>
                </a:solidFill>
                <a:uFillTx/>
              </a:defRPr>
            </a:pPr>
            <a:endParaRPr lang="fr-FR" sz="900" b="1" kern="0" dirty="0">
              <a:solidFill>
                <a:srgbClr val="FF00FF"/>
              </a:solidFill>
              <a:latin typeface="Arial"/>
              <a:ea typeface="Arial"/>
              <a:cs typeface="Arial"/>
            </a:endParaRPr>
          </a:p>
          <a:p>
            <a:pPr marL="0" marR="30475" lvl="0" indent="0" algn="l" defTabSz="609569"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0" cap="none" spc="0" normalizeH="0" baseline="0" noProof="0" dirty="0">
                <a:ln>
                  <a:noFill/>
                </a:ln>
                <a:solidFill>
                  <a:srgbClr val="000000"/>
                </a:solidFill>
                <a:effectLst/>
                <a:uLnTx/>
                <a:uFillTx/>
                <a:latin typeface="Arial"/>
                <a:ea typeface="Arial"/>
                <a:cs typeface="Arial"/>
              </a:rPr>
              <a:t>Tarifs avec le Château de Bouthéon				Tarifs avec l’Aventure du train</a:t>
            </a:r>
          </a:p>
          <a:p>
            <a:pPr marL="0" marR="30475" lvl="0" indent="0" algn="l" defTabSz="609569"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r-FR" sz="800" b="1" i="0" u="none" strike="noStrike" kern="0" cap="none" spc="0" normalizeH="0" baseline="0" noProof="0" dirty="0">
              <a:ln>
                <a:noFill/>
              </a:ln>
              <a:solidFill>
                <a:srgbClr val="000000"/>
              </a:solidFill>
              <a:effectLst/>
              <a:uLnTx/>
              <a:uFillTx/>
              <a:latin typeface="Arial"/>
              <a:ea typeface="Arial"/>
              <a:cs typeface="Arial"/>
            </a:endParaRPr>
          </a:p>
          <a:p>
            <a:pPr marL="0" marR="30475" lvl="0" indent="0" algn="l" defTabSz="609569"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lang="fr-FR" sz="1400" b="1" kern="0" dirty="0">
                <a:solidFill>
                  <a:srgbClr val="000000"/>
                </a:solidFill>
                <a:latin typeface="Arial"/>
                <a:ea typeface="Arial"/>
                <a:cs typeface="Arial"/>
              </a:rPr>
              <a:t>61</a:t>
            </a:r>
            <a:r>
              <a:rPr kumimoji="0" lang="fr-FR" sz="1400" b="1" i="0" u="none" strike="noStrike" kern="0" cap="none" spc="0" normalizeH="0" baseline="0" noProof="0" dirty="0">
                <a:ln>
                  <a:noFill/>
                </a:ln>
                <a:solidFill>
                  <a:srgbClr val="000000"/>
                </a:solidFill>
                <a:effectLst/>
                <a:uLnTx/>
                <a:uFillTx/>
                <a:latin typeface="Arial"/>
                <a:ea typeface="Arial"/>
                <a:cs typeface="Arial"/>
              </a:rPr>
              <a:t>,20 € TTC / personne </a:t>
            </a:r>
            <a:r>
              <a:rPr kumimoji="0" lang="fr-FR" sz="1400" b="0" i="0" u="none" strike="noStrike" kern="0" cap="none" spc="0" normalizeH="0" baseline="0" noProof="0" dirty="0">
                <a:ln>
                  <a:noFill/>
                </a:ln>
                <a:solidFill>
                  <a:srgbClr val="000000"/>
                </a:solidFill>
                <a:effectLst/>
                <a:uLnTx/>
                <a:uFillTx/>
                <a:latin typeface="Arial"/>
                <a:ea typeface="Arial"/>
                <a:cs typeface="Arial"/>
              </a:rPr>
              <a:t>(</a:t>
            </a:r>
            <a:r>
              <a:rPr kumimoji="0" lang="fr-FR" sz="1400" b="1" i="0" u="none" strike="noStrike" kern="0" cap="none" spc="0" normalizeH="0" baseline="0" noProof="0" dirty="0">
                <a:ln>
                  <a:noFill/>
                </a:ln>
                <a:solidFill>
                  <a:srgbClr val="000000"/>
                </a:solidFill>
                <a:effectLst/>
                <a:uLnTx/>
                <a:uFillTx/>
                <a:latin typeface="Arial"/>
                <a:ea typeface="Arial"/>
                <a:cs typeface="Arial"/>
              </a:rPr>
              <a:t>mini 25 pers</a:t>
            </a:r>
            <a:r>
              <a:rPr kumimoji="0" lang="fr-FR" sz="1400" b="0" i="0" u="none" strike="noStrike" kern="0" cap="none" spc="0" normalizeH="0" baseline="0" noProof="0" dirty="0">
                <a:ln>
                  <a:noFill/>
                </a:ln>
                <a:solidFill>
                  <a:srgbClr val="000000"/>
                </a:solidFill>
                <a:effectLst/>
                <a:uLnTx/>
                <a:uFillTx/>
                <a:latin typeface="Arial"/>
                <a:ea typeface="Arial"/>
                <a:cs typeface="Arial"/>
              </a:rPr>
              <a:t>. à 34 pers.)		</a:t>
            </a:r>
            <a:r>
              <a:rPr lang="fr-FR" sz="1400" b="1" kern="0" dirty="0">
                <a:solidFill>
                  <a:srgbClr val="000000"/>
                </a:solidFill>
                <a:latin typeface="Arial"/>
                <a:ea typeface="Arial"/>
                <a:cs typeface="Arial"/>
              </a:rPr>
              <a:t>61</a:t>
            </a:r>
            <a:r>
              <a:rPr kumimoji="0" lang="fr-FR" sz="1400" b="1" i="0" u="none" strike="noStrike" kern="0" cap="none" spc="0" normalizeH="0" baseline="0" noProof="0" dirty="0">
                <a:ln>
                  <a:noFill/>
                </a:ln>
                <a:solidFill>
                  <a:srgbClr val="000000"/>
                </a:solidFill>
                <a:effectLst/>
                <a:uLnTx/>
                <a:uFillTx/>
                <a:latin typeface="Arial"/>
                <a:ea typeface="Arial"/>
                <a:cs typeface="Arial"/>
              </a:rPr>
              <a:t>,00 € TTC / personne </a:t>
            </a:r>
            <a:r>
              <a:rPr kumimoji="0" lang="fr-FR" sz="1400" b="0" i="0" u="none" strike="noStrike" kern="0" cap="none" spc="0" normalizeH="0" baseline="0" noProof="0" dirty="0">
                <a:ln>
                  <a:noFill/>
                </a:ln>
                <a:solidFill>
                  <a:srgbClr val="000000"/>
                </a:solidFill>
                <a:effectLst/>
                <a:uLnTx/>
                <a:uFillTx/>
                <a:latin typeface="Arial"/>
                <a:ea typeface="Arial"/>
                <a:cs typeface="Arial"/>
              </a:rPr>
              <a:t>(</a:t>
            </a:r>
            <a:r>
              <a:rPr kumimoji="0" lang="fr-FR" sz="1400" b="1" i="0" u="none" strike="noStrike" kern="0" cap="none" spc="0" normalizeH="0" baseline="0" noProof="0" dirty="0">
                <a:ln>
                  <a:noFill/>
                </a:ln>
                <a:solidFill>
                  <a:srgbClr val="000000"/>
                </a:solidFill>
                <a:effectLst/>
                <a:uLnTx/>
                <a:uFillTx/>
                <a:latin typeface="Arial"/>
                <a:ea typeface="Arial"/>
                <a:cs typeface="Arial"/>
              </a:rPr>
              <a:t>mini 25 pers</a:t>
            </a:r>
            <a:r>
              <a:rPr kumimoji="0" lang="fr-FR" sz="1400" b="0" i="0" u="none" strike="noStrike" kern="0" cap="none" spc="0" normalizeH="0" baseline="0" noProof="0" dirty="0">
                <a:ln>
                  <a:noFill/>
                </a:ln>
                <a:solidFill>
                  <a:srgbClr val="000000"/>
                </a:solidFill>
                <a:effectLst/>
                <a:uLnTx/>
                <a:uFillTx/>
                <a:latin typeface="Arial"/>
                <a:ea typeface="Arial"/>
                <a:cs typeface="Arial"/>
              </a:rPr>
              <a:t>. à 34 pers.)</a:t>
            </a:r>
          </a:p>
          <a:p>
            <a:pPr marL="0" marR="30475" lvl="0" indent="0" algn="l" defTabSz="609569"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0" cap="none" spc="0" normalizeH="0" baseline="0" noProof="0" dirty="0">
                <a:ln>
                  <a:noFill/>
                </a:ln>
                <a:solidFill>
                  <a:srgbClr val="000000"/>
                </a:solidFill>
                <a:effectLst/>
                <a:uLnTx/>
                <a:uFillTx/>
                <a:latin typeface="Arial"/>
                <a:ea typeface="Arial"/>
                <a:cs typeface="Arial"/>
              </a:rPr>
              <a:t>60,20 € TTC /personne </a:t>
            </a:r>
            <a:r>
              <a:rPr kumimoji="0" lang="fr-FR" sz="1400" b="0" i="0" u="none" strike="noStrike" kern="0" cap="none" spc="0" normalizeH="0" baseline="0" noProof="0" dirty="0">
                <a:ln>
                  <a:noFill/>
                </a:ln>
                <a:solidFill>
                  <a:srgbClr val="000000"/>
                </a:solidFill>
                <a:effectLst/>
                <a:uLnTx/>
                <a:uFillTx/>
                <a:latin typeface="Arial"/>
                <a:ea typeface="Arial"/>
                <a:cs typeface="Arial"/>
              </a:rPr>
              <a:t>(de 35 pers à </a:t>
            </a:r>
            <a:r>
              <a:rPr kumimoji="0" lang="fr-FR" sz="1400" b="1" i="0" u="none" strike="noStrike" kern="0" cap="none" spc="0" normalizeH="0" baseline="0" noProof="0" dirty="0">
                <a:ln>
                  <a:noFill/>
                </a:ln>
                <a:solidFill>
                  <a:srgbClr val="000000"/>
                </a:solidFill>
                <a:effectLst/>
                <a:uLnTx/>
                <a:uFillTx/>
                <a:latin typeface="Arial"/>
                <a:ea typeface="Arial"/>
                <a:cs typeface="Arial"/>
              </a:rPr>
              <a:t>65 pers maxi</a:t>
            </a:r>
            <a:r>
              <a:rPr kumimoji="0" lang="fr-FR" sz="1400" b="0" i="0" u="none" strike="noStrike" kern="0" cap="none" spc="0" normalizeH="0" baseline="0" noProof="0" dirty="0">
                <a:ln>
                  <a:noFill/>
                </a:ln>
                <a:solidFill>
                  <a:srgbClr val="000000"/>
                </a:solidFill>
                <a:effectLst/>
                <a:uLnTx/>
                <a:uFillTx/>
                <a:latin typeface="Arial"/>
                <a:ea typeface="Arial"/>
                <a:cs typeface="Arial"/>
              </a:rPr>
              <a:t>)		</a:t>
            </a:r>
            <a:r>
              <a:rPr lang="fr-FR" sz="1400" b="1" kern="0" dirty="0">
                <a:solidFill>
                  <a:srgbClr val="000000"/>
                </a:solidFill>
                <a:latin typeface="Arial"/>
                <a:ea typeface="Arial"/>
                <a:cs typeface="Arial"/>
              </a:rPr>
              <a:t>60</a:t>
            </a:r>
            <a:r>
              <a:rPr kumimoji="0" lang="fr-FR" sz="1400" b="1" i="0" u="none" strike="noStrike" kern="0" cap="none" spc="0" normalizeH="0" baseline="0" noProof="0" dirty="0">
                <a:ln>
                  <a:noFill/>
                </a:ln>
                <a:solidFill>
                  <a:srgbClr val="000000"/>
                </a:solidFill>
                <a:effectLst/>
                <a:uLnTx/>
                <a:uFillTx/>
                <a:latin typeface="Arial"/>
                <a:ea typeface="Arial"/>
                <a:cs typeface="Arial"/>
              </a:rPr>
              <a:t>,00 € TTC /personne </a:t>
            </a:r>
            <a:r>
              <a:rPr kumimoji="0" lang="fr-FR" sz="1400" b="0" i="0" u="none" strike="noStrike" kern="0" cap="none" spc="0" normalizeH="0" baseline="0" noProof="0" dirty="0">
                <a:ln>
                  <a:noFill/>
                </a:ln>
                <a:solidFill>
                  <a:srgbClr val="000000"/>
                </a:solidFill>
                <a:effectLst/>
                <a:uLnTx/>
                <a:uFillTx/>
                <a:latin typeface="Arial"/>
                <a:ea typeface="Arial"/>
                <a:cs typeface="Arial"/>
              </a:rPr>
              <a:t>(de 35 pers à </a:t>
            </a:r>
            <a:r>
              <a:rPr kumimoji="0" lang="fr-FR" sz="1400" b="1" i="0" u="none" strike="noStrike" kern="0" cap="none" spc="0" normalizeH="0" baseline="0" noProof="0" dirty="0">
                <a:ln>
                  <a:noFill/>
                </a:ln>
                <a:solidFill>
                  <a:srgbClr val="000000"/>
                </a:solidFill>
                <a:effectLst/>
                <a:uLnTx/>
                <a:uFillTx/>
                <a:latin typeface="Arial"/>
                <a:ea typeface="Arial"/>
                <a:cs typeface="Arial"/>
              </a:rPr>
              <a:t>54 pers maxi</a:t>
            </a:r>
            <a:r>
              <a:rPr kumimoji="0" lang="fr-FR" sz="1400" b="0" i="0" u="none" strike="noStrike" kern="0" cap="none" spc="0" normalizeH="0" baseline="0" noProof="0" dirty="0">
                <a:ln>
                  <a:noFill/>
                </a:ln>
                <a:solidFill>
                  <a:srgbClr val="000000"/>
                </a:solidFill>
                <a:effectLst/>
                <a:uLnTx/>
                <a:uFillTx/>
                <a:latin typeface="Arial"/>
                <a:ea typeface="Arial"/>
                <a:cs typeface="Arial"/>
              </a:rPr>
              <a:t>)</a:t>
            </a:r>
          </a:p>
          <a:p>
            <a:pPr marL="0" marR="30475" lvl="0" indent="0" algn="l" defTabSz="609569"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r-FR" sz="1100" b="0" i="0" u="none" strike="noStrike" kern="0" cap="none" spc="0" normalizeH="0" baseline="0" noProof="0" dirty="0">
              <a:ln>
                <a:noFill/>
              </a:ln>
              <a:solidFill>
                <a:srgbClr val="000000"/>
              </a:solidFill>
              <a:effectLst/>
              <a:uLnTx/>
              <a:uFillTx/>
              <a:latin typeface="Arial"/>
              <a:ea typeface="Arial"/>
              <a:cs typeface="Arial"/>
            </a:endParaRPr>
          </a:p>
          <a:p>
            <a:pPr lvl="0" algn="l"/>
            <a:r>
              <a:rPr lang="fr-FR" sz="1300" b="1" dirty="0">
                <a:latin typeface="Arial" panose="020B0604020202020204" pitchFamily="34" charset="0"/>
                <a:cs typeface="Arial" panose="020B0604020202020204" pitchFamily="34" charset="0"/>
              </a:rPr>
              <a:t>Le nombre définitif de participants est à nous transmettre 3 jours ouvrables avant la prestation.</a:t>
            </a:r>
          </a:p>
          <a:p>
            <a:pPr lvl="0"/>
            <a:r>
              <a:rPr lang="fr-FR" sz="1300" b="1" dirty="0">
                <a:latin typeface="Arial" panose="020B0604020202020204" pitchFamily="34" charset="0"/>
                <a:cs typeface="Arial" panose="020B0604020202020204" pitchFamily="34" charset="0"/>
              </a:rPr>
              <a:t>Passé ce délai, ce nombre sera retenu pour facturation. Minimum facturé de 25 personnes</a:t>
            </a:r>
            <a:r>
              <a:rPr lang="fr-FR" sz="1300" dirty="0">
                <a:latin typeface="Arial" panose="020B0604020202020204" pitchFamily="34" charset="0"/>
                <a:cs typeface="Arial" panose="020B0604020202020204" pitchFamily="34" charset="0"/>
              </a:rPr>
              <a:t>.</a:t>
            </a:r>
          </a:p>
          <a:p>
            <a:pPr defTabSz="609569">
              <a:defRPr sz="1800" b="0" i="0" u="none" strike="noStrike" kern="0" cap="none" spc="0" baseline="0">
                <a:solidFill>
                  <a:srgbClr val="000000"/>
                </a:solidFill>
                <a:uFillTx/>
              </a:defRPr>
            </a:pPr>
            <a:endParaRPr lang="fr-FR" sz="1000" b="1" kern="0" dirty="0">
              <a:solidFill>
                <a:srgbClr val="000000"/>
              </a:solidFill>
              <a:latin typeface="Arial" pitchFamily="34"/>
              <a:ea typeface="Cambria"/>
              <a:cs typeface="Arial" pitchFamily="34"/>
            </a:endParaRPr>
          </a:p>
          <a:p>
            <a:pPr defTabSz="609569">
              <a:defRPr sz="1800" b="0" i="0" u="none" strike="noStrike" kern="0" cap="none" spc="0" baseline="0">
                <a:solidFill>
                  <a:srgbClr val="000000"/>
                </a:solidFill>
                <a:uFillTx/>
              </a:defRPr>
            </a:pPr>
            <a:r>
              <a:rPr lang="fr-FR" sz="1200" b="1" kern="0" dirty="0">
                <a:solidFill>
                  <a:srgbClr val="000000"/>
                </a:solidFill>
                <a:latin typeface="Arial" pitchFamily="34"/>
                <a:ea typeface="Cambria"/>
                <a:cs typeface="Arial" pitchFamily="34"/>
              </a:rPr>
              <a:t>Circuit 1 journée de 30 km environ</a:t>
            </a:r>
          </a:p>
          <a:p>
            <a:pPr defTabSz="609569">
              <a:defRPr sz="1800" b="0" i="0" u="none" strike="noStrike" kern="0" cap="none" spc="0" baseline="0">
                <a:solidFill>
                  <a:srgbClr val="000000"/>
                </a:solidFill>
                <a:uFillTx/>
              </a:defRPr>
            </a:pPr>
            <a:endParaRPr lang="fr-FR" sz="900" b="1" kern="0" dirty="0">
              <a:solidFill>
                <a:srgbClr val="000000"/>
              </a:solidFill>
              <a:latin typeface="Arial" pitchFamily="34"/>
              <a:ea typeface="Cambria"/>
              <a:cs typeface="Arial" pitchFamily="34"/>
            </a:endParaRPr>
          </a:p>
          <a:p>
            <a:pPr defTabSz="609569">
              <a:defRPr sz="1800" b="0" i="0" u="none" strike="noStrike" kern="0" cap="none" spc="0" baseline="0">
                <a:solidFill>
                  <a:srgbClr val="000000"/>
                </a:solidFill>
                <a:uFillTx/>
              </a:defRPr>
            </a:pPr>
            <a:r>
              <a:rPr lang="fr-FR" sz="1200" b="1" kern="0" dirty="0">
                <a:solidFill>
                  <a:srgbClr val="000000"/>
                </a:solidFill>
                <a:latin typeface="Arial" pitchFamily="34"/>
                <a:ea typeface="Arial"/>
                <a:cs typeface="Arial" pitchFamily="34"/>
              </a:rPr>
              <a:t>Ce prix comprend </a:t>
            </a:r>
            <a:r>
              <a:rPr lang="fr-FR" sz="1200" kern="0" dirty="0">
                <a:solidFill>
                  <a:srgbClr val="000000"/>
                </a:solidFill>
                <a:latin typeface="Arial" pitchFamily="34"/>
                <a:ea typeface="Arial"/>
                <a:cs typeface="Arial" pitchFamily="34"/>
              </a:rPr>
              <a:t>: le déjeuner croisière </a:t>
            </a:r>
            <a:r>
              <a:rPr lang="fr-FR" sz="1200" b="1" kern="0" dirty="0">
                <a:solidFill>
                  <a:srgbClr val="FF00FF"/>
                </a:solidFill>
                <a:latin typeface="Arial" pitchFamily="34"/>
                <a:ea typeface="Arial"/>
                <a:cs typeface="Arial" pitchFamily="34"/>
              </a:rPr>
              <a:t>VERSION LONGUE XXL </a:t>
            </a:r>
            <a:r>
              <a:rPr lang="fr-FR" sz="1200" kern="0" dirty="0">
                <a:solidFill>
                  <a:srgbClr val="000000"/>
                </a:solidFill>
                <a:latin typeface="Arial" pitchFamily="34"/>
                <a:ea typeface="Arial"/>
                <a:cs typeface="Arial" pitchFamily="34"/>
              </a:rPr>
              <a:t>sur le bateau « Le Grangent », la visite guidée du château de Bouthéon et la visite libre du parc </a:t>
            </a:r>
            <a:r>
              <a:rPr lang="fr-FR" sz="1200" b="1" kern="0" dirty="0">
                <a:solidFill>
                  <a:srgbClr val="000000"/>
                </a:solidFill>
                <a:latin typeface="Arial" pitchFamily="34"/>
                <a:ea typeface="Arial"/>
                <a:cs typeface="Arial" pitchFamily="34"/>
              </a:rPr>
              <a:t>ou</a:t>
            </a:r>
            <a:r>
              <a:rPr lang="fr-FR" sz="1200" kern="0" dirty="0">
                <a:solidFill>
                  <a:srgbClr val="000000"/>
                </a:solidFill>
                <a:latin typeface="Arial" pitchFamily="34"/>
                <a:ea typeface="Arial"/>
                <a:cs typeface="Arial" pitchFamily="34"/>
              </a:rPr>
              <a:t> l’Aventure du train.</a:t>
            </a:r>
          </a:p>
          <a:p>
            <a:pPr defTabSz="609569">
              <a:defRPr sz="1800" b="0" i="0" u="none" strike="noStrike" kern="0" cap="none" spc="0" baseline="0">
                <a:solidFill>
                  <a:srgbClr val="000000"/>
                </a:solidFill>
                <a:uFillTx/>
              </a:defRPr>
            </a:pPr>
            <a:r>
              <a:rPr lang="fr-FR" sz="1200" kern="0" dirty="0">
                <a:solidFill>
                  <a:srgbClr val="000000"/>
                </a:solidFill>
                <a:latin typeface="Arial" pitchFamily="34"/>
                <a:ea typeface="Arial"/>
                <a:cs typeface="Arial" pitchFamily="34"/>
              </a:rPr>
              <a:t>Une gratuité chauffeur. </a:t>
            </a:r>
          </a:p>
          <a:p>
            <a:pPr defTabSz="609569">
              <a:defRPr sz="1800" b="0" i="0" u="none" strike="noStrike" kern="0" cap="none" spc="0" baseline="0">
                <a:solidFill>
                  <a:srgbClr val="000000"/>
                </a:solidFill>
                <a:uFillTx/>
              </a:defRPr>
            </a:pPr>
            <a:r>
              <a:rPr lang="fr-FR" sz="1200" b="1" kern="0" dirty="0">
                <a:solidFill>
                  <a:srgbClr val="000000"/>
                </a:solidFill>
                <a:latin typeface="Arial" pitchFamily="34"/>
                <a:ea typeface="Arial"/>
                <a:cs typeface="Arial" pitchFamily="34"/>
              </a:rPr>
              <a:t>Ce prix ne comprend pas </a:t>
            </a:r>
            <a:r>
              <a:rPr lang="fr-FR" sz="1200" kern="0" dirty="0">
                <a:solidFill>
                  <a:srgbClr val="000000"/>
                </a:solidFill>
                <a:latin typeface="Arial" pitchFamily="34"/>
                <a:ea typeface="Arial"/>
                <a:cs typeface="Arial" pitchFamily="34"/>
              </a:rPr>
              <a:t>: le transport en autocar, tout extra consommé en dehors du menu proposé. </a:t>
            </a:r>
          </a:p>
          <a:p>
            <a:pPr defTabSz="609569">
              <a:defRPr sz="1800" b="0" i="0" u="none" strike="noStrike" kern="0" cap="none" spc="0" baseline="0">
                <a:solidFill>
                  <a:srgbClr val="000000"/>
                </a:solidFill>
                <a:uFillTx/>
              </a:defRPr>
            </a:pPr>
            <a:endParaRPr lang="fr-FR" sz="1200" kern="0" dirty="0">
              <a:solidFill>
                <a:srgbClr val="000000"/>
              </a:solidFill>
              <a:latin typeface="Arial" pitchFamily="34"/>
              <a:ea typeface="Arial"/>
              <a:cs typeface="Arial" pitchFamily="34"/>
            </a:endParaRPr>
          </a:p>
          <a:p>
            <a:pPr defTabSz="609569">
              <a:lnSpc>
                <a:spcPct val="115000"/>
              </a:lnSpc>
              <a:defRPr sz="1800" b="0" i="0" u="none" strike="noStrike" kern="0" cap="none" spc="0" baseline="0">
                <a:solidFill>
                  <a:srgbClr val="000000"/>
                </a:solidFill>
                <a:uFillTx/>
              </a:defRPr>
            </a:pPr>
            <a:r>
              <a:rPr lang="fr-FR" sz="1200" b="1" kern="0" dirty="0">
                <a:solidFill>
                  <a:srgbClr val="000000"/>
                </a:solidFill>
                <a:latin typeface="Arial" pitchFamily="34"/>
                <a:ea typeface="Cambria"/>
                <a:cs typeface="Arial" pitchFamily="34"/>
              </a:rPr>
              <a:t>Conditions </a:t>
            </a:r>
            <a:r>
              <a:rPr lang="fr-FR" sz="1200" kern="0" dirty="0">
                <a:solidFill>
                  <a:srgbClr val="000000"/>
                </a:solidFill>
                <a:latin typeface="Arial" pitchFamily="34"/>
                <a:ea typeface="Cambria"/>
                <a:cs typeface="Arial" pitchFamily="34"/>
              </a:rPr>
              <a:t>: </a:t>
            </a:r>
          </a:p>
          <a:p>
            <a:pPr defTabSz="609569">
              <a:lnSpc>
                <a:spcPct val="115000"/>
              </a:lnSpc>
              <a:defRPr sz="1800" b="0" i="0" u="none" strike="noStrike" kern="0" cap="none" spc="0" baseline="0">
                <a:solidFill>
                  <a:srgbClr val="000000"/>
                </a:solidFill>
                <a:uFillTx/>
              </a:defRPr>
            </a:pPr>
            <a:r>
              <a:rPr lang="fr-FR" sz="1200" kern="0" dirty="0">
                <a:solidFill>
                  <a:srgbClr val="000000"/>
                </a:solidFill>
                <a:latin typeface="Arial" pitchFamily="34"/>
                <a:ea typeface="Cambria"/>
                <a:cs typeface="Arial" pitchFamily="34"/>
              </a:rPr>
              <a:t>Minimum 25 pers</a:t>
            </a:r>
          </a:p>
          <a:p>
            <a:pPr defTabSz="609569">
              <a:lnSpc>
                <a:spcPct val="115000"/>
              </a:lnSpc>
              <a:defRPr sz="1800" b="0" i="0" u="none" strike="noStrike" kern="0" cap="none" spc="0" baseline="0">
                <a:solidFill>
                  <a:srgbClr val="000000"/>
                </a:solidFill>
                <a:uFillTx/>
              </a:defRPr>
            </a:pPr>
            <a:r>
              <a:rPr lang="fr-FR" sz="1200" kern="0" dirty="0">
                <a:solidFill>
                  <a:srgbClr val="000000"/>
                </a:solidFill>
                <a:latin typeface="Arial" pitchFamily="34"/>
                <a:ea typeface="Cambria"/>
                <a:cs typeface="Arial" pitchFamily="34"/>
              </a:rPr>
              <a:t>Aventure du train : du mercredi au samedi</a:t>
            </a:r>
          </a:p>
          <a:p>
            <a:pPr defTabSz="609569">
              <a:lnSpc>
                <a:spcPct val="115000"/>
              </a:lnSpc>
              <a:defRPr sz="1800" b="0" i="0" u="none" strike="noStrike" kern="0" cap="none" spc="0" baseline="0">
                <a:solidFill>
                  <a:srgbClr val="000000"/>
                </a:solidFill>
                <a:uFillTx/>
              </a:defRPr>
            </a:pPr>
            <a:r>
              <a:rPr lang="fr-FR" sz="1200" b="1" kern="0" dirty="0">
                <a:solidFill>
                  <a:srgbClr val="000000"/>
                </a:solidFill>
                <a:latin typeface="Arial" pitchFamily="34"/>
                <a:ea typeface="Cambria"/>
                <a:cs typeface="Arial" pitchFamily="34"/>
              </a:rPr>
              <a:t>Déjeuner-croisière avec menu différent le samedi.</a:t>
            </a:r>
          </a:p>
          <a:p>
            <a:pPr defTabSz="609569">
              <a:lnSpc>
                <a:spcPct val="115000"/>
              </a:lnSpc>
              <a:defRPr sz="1800" b="0" i="0" u="none" strike="noStrike" kern="0" cap="none" spc="0" baseline="0">
                <a:solidFill>
                  <a:srgbClr val="000000"/>
                </a:solidFill>
                <a:uFillTx/>
              </a:defRPr>
            </a:pPr>
            <a:r>
              <a:rPr lang="fr-FR" sz="1200" dirty="0">
                <a:latin typeface="Arial" panose="020B0604020202020204" pitchFamily="34" charset="0"/>
                <a:cs typeface="Arial" panose="020B0604020202020204" pitchFamily="34" charset="0"/>
              </a:rPr>
              <a:t>Bateau croisière </a:t>
            </a:r>
            <a:r>
              <a:rPr lang="fr-FR" sz="1200" dirty="0">
                <a:solidFill>
                  <a:srgbClr val="FF00FF"/>
                </a:solidFill>
                <a:latin typeface="Arial" panose="020B0604020202020204" pitchFamily="34" charset="0"/>
                <a:cs typeface="Arial" panose="020B0604020202020204" pitchFamily="34" charset="0"/>
              </a:rPr>
              <a:t>: </a:t>
            </a:r>
            <a:r>
              <a:rPr lang="fr-FR" sz="1200" b="1" dirty="0">
                <a:solidFill>
                  <a:srgbClr val="FF00FF"/>
                </a:solidFill>
                <a:latin typeface="Arial" panose="020B0604020202020204" pitchFamily="34" charset="0"/>
                <a:cs typeface="Arial" panose="020B0604020202020204" pitchFamily="34" charset="0"/>
              </a:rPr>
              <a:t>réalisable du mardi au samedi uniquement du 1</a:t>
            </a:r>
            <a:r>
              <a:rPr lang="fr-FR" sz="1200" b="1" baseline="30000" dirty="0">
                <a:solidFill>
                  <a:srgbClr val="FF00FF"/>
                </a:solidFill>
                <a:latin typeface="Arial" panose="020B0604020202020204" pitchFamily="34" charset="0"/>
                <a:cs typeface="Arial" panose="020B0604020202020204" pitchFamily="34" charset="0"/>
              </a:rPr>
              <a:t>er</a:t>
            </a:r>
            <a:r>
              <a:rPr lang="fr-FR" sz="1200" b="1" dirty="0">
                <a:solidFill>
                  <a:srgbClr val="FF00FF"/>
                </a:solidFill>
                <a:latin typeface="Arial" panose="020B0604020202020204" pitchFamily="34" charset="0"/>
                <a:cs typeface="Arial" panose="020B0604020202020204" pitchFamily="34" charset="0"/>
              </a:rPr>
              <a:t> juin au 15 septembre </a:t>
            </a:r>
            <a:r>
              <a:rPr lang="fr-FR" sz="1200" b="1" u="sng" dirty="0">
                <a:solidFill>
                  <a:srgbClr val="FF00FF"/>
                </a:solidFill>
                <a:latin typeface="Arial" panose="020B0604020202020204" pitchFamily="34" charset="0"/>
                <a:cs typeface="Arial" panose="020B0604020202020204" pitchFamily="34" charset="0"/>
              </a:rPr>
              <a:t>pour cette version longue,</a:t>
            </a:r>
          </a:p>
          <a:p>
            <a:pPr defTabSz="609569">
              <a:lnSpc>
                <a:spcPct val="115000"/>
              </a:lnSpc>
              <a:defRPr sz="1800" b="0" i="0" u="none" strike="noStrike" kern="0" cap="none" spc="0" baseline="0">
                <a:solidFill>
                  <a:srgbClr val="000000"/>
                </a:solidFill>
                <a:uFillTx/>
              </a:defRPr>
            </a:pPr>
            <a:r>
              <a:rPr lang="fr-FR" sz="1200" b="0" dirty="0">
                <a:latin typeface="Arial" panose="020B0604020202020204" pitchFamily="34" charset="0"/>
                <a:cs typeface="Arial" panose="020B0604020202020204" pitchFamily="34" charset="0"/>
              </a:rPr>
              <a:t>La navigation du bateau croisière est soumise à un niveau d’eau minimum défini par arrêté préfectoral. En cas de force majeure ou de niveau d’eau insuffisant, le bateau devra annuler sa prestation sans dédommagement possible pour le client. L’office  de tourisme proposera des prestations de secours ou pourra reporter le circuit à une date ultérieure.</a:t>
            </a:r>
          </a:p>
          <a:p>
            <a:pPr defTabSz="609569">
              <a:lnSpc>
                <a:spcPct val="115000"/>
              </a:lnSpc>
              <a:defRPr sz="1800" b="0" i="0" u="none" strike="noStrike" kern="0" cap="none" spc="0" baseline="0">
                <a:solidFill>
                  <a:srgbClr val="000000"/>
                </a:solidFill>
                <a:uFillTx/>
              </a:defRPr>
            </a:pPr>
            <a:endParaRPr lang="fr-FR" sz="800" b="0" dirty="0">
              <a:latin typeface="Arial" panose="020B0604020202020204" pitchFamily="34" charset="0"/>
              <a:cs typeface="Arial" panose="020B0604020202020204" pitchFamily="34" charset="0"/>
            </a:endParaRPr>
          </a:p>
          <a:p>
            <a:r>
              <a:rPr lang="fr-FR" sz="1200" b="1" kern="150" dirty="0">
                <a:solidFill>
                  <a:prstClr val="black"/>
                </a:solidFill>
                <a:latin typeface="Arial" panose="020B0604020202020204" pitchFamily="34" charset="0"/>
                <a:ea typeface="Cambria"/>
                <a:cs typeface="Arial" panose="020B0604020202020204" pitchFamily="34" charset="0"/>
              </a:rPr>
              <a:t>Option :</a:t>
            </a:r>
          </a:p>
          <a:p>
            <a:pPr marL="285750" indent="-285750">
              <a:buFontTx/>
              <a:buChar char="-"/>
            </a:pPr>
            <a:r>
              <a:rPr kumimoji="0" lang="fr-FR" sz="1200" b="0" i="0" u="none" strike="noStrike" kern="150" cap="none" spc="0" normalizeH="0" baseline="0" noProof="0" dirty="0">
                <a:ln>
                  <a:noFill/>
                </a:ln>
                <a:solidFill>
                  <a:prstClr val="black"/>
                </a:solidFill>
                <a:effectLst/>
                <a:uLnTx/>
                <a:uFillTx/>
                <a:latin typeface="Arial" panose="020B0604020202020204" pitchFamily="34" charset="0"/>
                <a:ea typeface="Cambria"/>
                <a:cs typeface="Arial" panose="020B0604020202020204" pitchFamily="34" charset="0"/>
              </a:rPr>
              <a:t>Miellerie des gorges de la Loire </a:t>
            </a:r>
            <a:r>
              <a:rPr kumimoji="0" lang="fr-FR" sz="1200" b="1" i="0" u="none" strike="noStrike" kern="150" cap="none" spc="0" normalizeH="0" baseline="0" noProof="0" dirty="0">
                <a:ln>
                  <a:noFill/>
                </a:ln>
                <a:solidFill>
                  <a:prstClr val="black"/>
                </a:solidFill>
                <a:effectLst/>
                <a:uLnTx/>
                <a:uFillTx/>
                <a:latin typeface="Arial" panose="020B0604020202020204" pitchFamily="34" charset="0"/>
                <a:ea typeface="Cambria"/>
                <a:cs typeface="Arial" panose="020B0604020202020204" pitchFamily="34" charset="0"/>
              </a:rPr>
              <a:t>+ 3,50 € </a:t>
            </a:r>
            <a:r>
              <a:rPr kumimoji="0" lang="fr-FR" sz="1200" b="0" i="0" u="none" strike="noStrike" kern="150" cap="none" spc="0" normalizeH="0" baseline="0" noProof="0" dirty="0">
                <a:ln>
                  <a:noFill/>
                </a:ln>
                <a:solidFill>
                  <a:prstClr val="black"/>
                </a:solidFill>
                <a:effectLst/>
                <a:uLnTx/>
                <a:uFillTx/>
                <a:latin typeface="Arial" panose="020B0604020202020204" pitchFamily="34" charset="0"/>
                <a:ea typeface="Cambria"/>
                <a:cs typeface="Arial" panose="020B0604020202020204" pitchFamily="34" charset="0"/>
              </a:rPr>
              <a:t>(durée 1h)</a:t>
            </a:r>
            <a:endParaRPr lang="fr-FR" sz="1200" kern="150" dirty="0">
              <a:solidFill>
                <a:prstClr val="black"/>
              </a:solidFill>
              <a:latin typeface="Arial" panose="020B0604020202020204" pitchFamily="34" charset="0"/>
              <a:ea typeface="Cambria"/>
              <a:cs typeface="Arial" panose="020B0604020202020204" pitchFamily="34" charset="0"/>
            </a:endParaRPr>
          </a:p>
          <a:p>
            <a:pPr marL="285750" indent="-285750">
              <a:buFontTx/>
              <a:buChar char="-"/>
            </a:pPr>
            <a:r>
              <a:rPr lang="fr-FR" sz="1200" kern="150" dirty="0">
                <a:solidFill>
                  <a:prstClr val="black"/>
                </a:solidFill>
                <a:latin typeface="Arial" panose="020B0604020202020204" pitchFamily="34" charset="0"/>
                <a:ea typeface="Cambria"/>
                <a:cs typeface="Arial" panose="020B0604020202020204" pitchFamily="34" charset="0"/>
              </a:rPr>
              <a:t>Château de Bouthéon, découverte gustative de produits phares du Forez : </a:t>
            </a:r>
            <a:r>
              <a:rPr lang="fr-FR" sz="1200" b="1" kern="150" dirty="0">
                <a:solidFill>
                  <a:prstClr val="black"/>
                </a:solidFill>
                <a:latin typeface="Arial" panose="020B0604020202020204" pitchFamily="34" charset="0"/>
                <a:ea typeface="Cambria"/>
                <a:cs typeface="Arial" panose="020B0604020202020204" pitchFamily="34" charset="0"/>
              </a:rPr>
              <a:t>+ 2,50 €</a:t>
            </a:r>
            <a:endParaRPr lang="fr-FR" sz="1300" kern="0" dirty="0">
              <a:solidFill>
                <a:srgbClr val="000000"/>
              </a:solidFill>
              <a:latin typeface="Arial" pitchFamily="34"/>
              <a:ea typeface="Arial"/>
              <a:cs typeface="Arial" pitchFamily="34"/>
            </a:endParaRPr>
          </a:p>
          <a:p>
            <a:pPr defTabSz="609569">
              <a:lnSpc>
                <a:spcPct val="115000"/>
              </a:lnSpc>
              <a:defRPr sz="1800" b="0" i="0" u="none" strike="noStrike" kern="0" cap="none" spc="0" baseline="0">
                <a:solidFill>
                  <a:srgbClr val="000000"/>
                </a:solidFill>
                <a:uFillTx/>
              </a:defRPr>
            </a:pPr>
            <a:endParaRPr lang="fr-FR" sz="1600" b="1" kern="0" dirty="0">
              <a:solidFill>
                <a:srgbClr val="000000"/>
              </a:solidFill>
              <a:latin typeface="Arial" pitchFamily="34"/>
              <a:ea typeface="Arial"/>
              <a:cs typeface="Arial" pitchFamily="34"/>
            </a:endParaRPr>
          </a:p>
        </p:txBody>
      </p:sp>
      <p:sp>
        <p:nvSpPr>
          <p:cNvPr id="6" name="Google Shape;355;p48"/>
          <p:cNvSpPr txBox="1"/>
          <p:nvPr/>
        </p:nvSpPr>
        <p:spPr>
          <a:xfrm>
            <a:off x="1580020" y="142229"/>
            <a:ext cx="3119749" cy="839283"/>
          </a:xfrm>
          <a:prstGeom prst="rect">
            <a:avLst/>
          </a:prstGeom>
          <a:noFill/>
          <a:ln cap="flat">
            <a:noFill/>
          </a:ln>
          <a:effectLst>
            <a:outerShdw dist="22997" dir="5400000" algn="tl">
              <a:srgbClr val="000000">
                <a:alpha val="35000"/>
              </a:srgbClr>
            </a:outerShdw>
          </a:effectLst>
        </p:spPr>
        <p:txBody>
          <a:bodyPr vert="horz" wrap="square" lIns="121899" tIns="121899" rIns="121899" bIns="121899" anchor="ctr" anchorCtr="0" compatLnSpc="1">
            <a:noAutofit/>
          </a:bodyPr>
          <a:lstStyle/>
          <a:p>
            <a:pPr defTabSz="609569">
              <a:lnSpc>
                <a:spcPct val="120000"/>
              </a:lnSpc>
              <a:defRPr sz="1800" b="0" i="0" u="none" strike="noStrike" kern="0" cap="none" spc="0" baseline="0">
                <a:solidFill>
                  <a:srgbClr val="000000"/>
                </a:solidFill>
                <a:uFillTx/>
              </a:defRPr>
            </a:pPr>
            <a:r>
              <a:rPr lang="fr-FR" sz="2800" b="1" kern="0" dirty="0">
                <a:solidFill>
                  <a:srgbClr val="FFFFFF"/>
                </a:solidFill>
                <a:latin typeface="Arial"/>
              </a:rPr>
              <a:t>TARIFS 2024</a:t>
            </a:r>
            <a:endParaRPr lang="fr-FR" sz="2800" kern="0" dirty="0">
              <a:solidFill>
                <a:srgbClr val="FFFFFF"/>
              </a:solidFill>
              <a:latin typeface="Arial"/>
            </a:endParaRPr>
          </a:p>
        </p:txBody>
      </p:sp>
    </p:spTree>
    <p:extLst>
      <p:ext uri="{BB962C8B-B14F-4D97-AF65-F5344CB8AC3E}">
        <p14:creationId xmlns:p14="http://schemas.microsoft.com/office/powerpoint/2010/main" val="413924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886;p112"/>
          <p:cNvSpPr txBox="1">
            <a:spLocks noGrp="1"/>
          </p:cNvSpPr>
          <p:nvPr>
            <p:ph type="ctrTitle"/>
          </p:nvPr>
        </p:nvSpPr>
        <p:spPr>
          <a:xfrm>
            <a:off x="4769861" y="579151"/>
            <a:ext cx="6501523" cy="623853"/>
          </a:xfrm>
          <a:prstGeom prst="rect">
            <a:avLst/>
          </a:prstGeom>
        </p:spPr>
        <p:txBody>
          <a:bodyPr spcFirstLastPara="1" wrap="square" lIns="121900" tIns="60933" rIns="121900" bIns="60933" anchor="b" anchorCtr="0">
            <a:noAutofit/>
          </a:bodyPr>
          <a:lstStyle/>
          <a:p>
            <a:pPr>
              <a:lnSpc>
                <a:spcPts val="2667"/>
              </a:lnSpc>
              <a:spcBef>
                <a:spcPts val="0"/>
              </a:spcBef>
            </a:pPr>
            <a:r>
              <a:rPr lang="fr-FR" sz="2667" cap="none" dirty="0">
                <a:solidFill>
                  <a:schemeClr val="tx1"/>
                </a:solidFill>
              </a:rPr>
              <a:t>Contactez-nous, on s’occupe de tout.</a:t>
            </a:r>
            <a:endParaRPr sz="2667" cap="none" dirty="0">
              <a:solidFill>
                <a:schemeClr val="tx1"/>
              </a:solidFill>
            </a:endParaRPr>
          </a:p>
        </p:txBody>
      </p:sp>
      <p:sp>
        <p:nvSpPr>
          <p:cNvPr id="2" name="Rectangle 1">
            <a:extLst>
              <a:ext uri="{FF2B5EF4-FFF2-40B4-BE49-F238E27FC236}">
                <a16:creationId xmlns:a16="http://schemas.microsoft.com/office/drawing/2014/main" id="{91D3B6AD-B5EA-4B7C-AA14-7F104AAEAD6E}"/>
              </a:ext>
            </a:extLst>
          </p:cNvPr>
          <p:cNvSpPr/>
          <p:nvPr/>
        </p:nvSpPr>
        <p:spPr>
          <a:xfrm>
            <a:off x="5751959" y="6365557"/>
            <a:ext cx="6299200" cy="297454"/>
          </a:xfrm>
          <a:prstGeom prst="rect">
            <a:avLst/>
          </a:prstGeom>
        </p:spPr>
        <p:txBody>
          <a:bodyPr wrap="square">
            <a:spAutoFit/>
          </a:bodyPr>
          <a:lstStyle/>
          <a:p>
            <a:pPr defTabSz="609585">
              <a:defRPr/>
            </a:pPr>
            <a:r>
              <a:rPr lang="fr-FR" sz="1333" i="1" dirty="0">
                <a:solidFill>
                  <a:prstClr val="white"/>
                </a:solidFill>
                <a:latin typeface="Arial" panose="020B0604020202020204"/>
              </a:rPr>
              <a:t>Autorisation n°IM042100016 – garantie financière assurée par assurance APST</a:t>
            </a:r>
          </a:p>
        </p:txBody>
      </p:sp>
      <p:sp>
        <p:nvSpPr>
          <p:cNvPr id="6" name="Rectangle 5"/>
          <p:cNvSpPr/>
          <p:nvPr/>
        </p:nvSpPr>
        <p:spPr>
          <a:xfrm>
            <a:off x="4769862" y="1360816"/>
            <a:ext cx="3071445" cy="1052468"/>
          </a:xfrm>
          <a:prstGeom prst="rect">
            <a:avLst/>
          </a:prstGeom>
        </p:spPr>
        <p:txBody>
          <a:bodyPr wrap="square">
            <a:spAutoFit/>
          </a:bodyPr>
          <a:lstStyle/>
          <a:p>
            <a:pPr marR="6773" defTabSz="609585">
              <a:lnSpc>
                <a:spcPct val="120000"/>
              </a:lnSpc>
              <a:buClr>
                <a:prstClr val="white"/>
              </a:buClr>
              <a:defRPr/>
            </a:pPr>
            <a:r>
              <a:rPr lang="fr-FR" sz="1467" b="1" u="sng" dirty="0">
                <a:solidFill>
                  <a:prstClr val="black"/>
                </a:solidFill>
                <a:latin typeface="Arial" panose="020B0604020202020204"/>
              </a:rPr>
              <a:t>SÉJOURS &amp; CIRCUITS</a:t>
            </a:r>
          </a:p>
          <a:p>
            <a:pPr marR="6773" defTabSz="609585">
              <a:lnSpc>
                <a:spcPct val="120000"/>
              </a:lnSpc>
              <a:buClr>
                <a:prstClr val="white"/>
              </a:buClr>
              <a:defRPr/>
            </a:pPr>
            <a:endParaRPr lang="fr-FR" sz="933" dirty="0">
              <a:solidFill>
                <a:prstClr val="black"/>
              </a:solidFill>
              <a:latin typeface="Arial" panose="020B0604020202020204"/>
            </a:endParaRPr>
          </a:p>
          <a:p>
            <a:pPr marR="6773" defTabSz="609585">
              <a:lnSpc>
                <a:spcPct val="120000"/>
              </a:lnSpc>
              <a:buClr>
                <a:prstClr val="white"/>
              </a:buClr>
              <a:defRPr/>
            </a:pPr>
            <a:r>
              <a:rPr lang="fr-FR" sz="1467" b="1" dirty="0">
                <a:solidFill>
                  <a:prstClr val="black"/>
                </a:solidFill>
                <a:latin typeface="Arial" panose="020B0604020202020204"/>
                <a:cs typeface="Arial" panose="020B0604020202020204" pitchFamily="34" charset="0"/>
              </a:rPr>
              <a:t>Christophe ROY</a:t>
            </a:r>
          </a:p>
          <a:p>
            <a:pPr marR="6773" defTabSz="609585">
              <a:lnSpc>
                <a:spcPct val="120000"/>
              </a:lnSpc>
              <a:buClr>
                <a:prstClr val="white"/>
              </a:buClr>
              <a:defRPr/>
            </a:pPr>
            <a:r>
              <a:rPr lang="fr-FR" sz="1467" dirty="0">
                <a:solidFill>
                  <a:prstClr val="black"/>
                </a:solidFill>
                <a:latin typeface="Arial" panose="020B0604020202020204"/>
                <a:cs typeface="Arial" panose="020B0604020202020204" pitchFamily="34" charset="0"/>
              </a:rPr>
              <a:t>04 77 49 39 08 </a:t>
            </a:r>
            <a:r>
              <a:rPr lang="fr-FR" sz="1467" dirty="0">
                <a:solidFill>
                  <a:prstClr val="black"/>
                </a:solidFill>
                <a:latin typeface="Arial" panose="020B0604020202020204"/>
              </a:rPr>
              <a:t>• </a:t>
            </a:r>
            <a:r>
              <a:rPr lang="fr-FR" sz="1467" dirty="0">
                <a:solidFill>
                  <a:prstClr val="black"/>
                </a:solidFill>
                <a:latin typeface="Arial" panose="020B0604020202020204"/>
                <a:cs typeface="Arial" panose="020B0604020202020204" pitchFamily="34" charset="0"/>
              </a:rPr>
              <a:t>06 32 19 89 38</a:t>
            </a:r>
          </a:p>
        </p:txBody>
      </p:sp>
      <p:sp>
        <p:nvSpPr>
          <p:cNvPr id="9" name="Rectangle 8"/>
          <p:cNvSpPr/>
          <p:nvPr/>
        </p:nvSpPr>
        <p:spPr>
          <a:xfrm>
            <a:off x="8337115" y="1808991"/>
            <a:ext cx="1652956" cy="609269"/>
          </a:xfrm>
          <a:prstGeom prst="rect">
            <a:avLst/>
          </a:prstGeom>
        </p:spPr>
        <p:txBody>
          <a:bodyPr wrap="square">
            <a:spAutoFit/>
          </a:bodyPr>
          <a:lstStyle/>
          <a:p>
            <a:pPr marR="6773" defTabSz="609585">
              <a:lnSpc>
                <a:spcPct val="120000"/>
              </a:lnSpc>
              <a:buClr>
                <a:prstClr val="white"/>
              </a:buClr>
              <a:defRPr/>
            </a:pPr>
            <a:r>
              <a:rPr lang="fr-FR" sz="1467" b="1" dirty="0">
                <a:solidFill>
                  <a:prstClr val="black"/>
                </a:solidFill>
                <a:latin typeface="Arial" panose="020B0604020202020204"/>
                <a:cs typeface="Arial" panose="020B0604020202020204" pitchFamily="34" charset="0"/>
              </a:rPr>
              <a:t>Patricia MENU</a:t>
            </a:r>
          </a:p>
          <a:p>
            <a:pPr marR="6773" defTabSz="609585">
              <a:lnSpc>
                <a:spcPct val="120000"/>
              </a:lnSpc>
              <a:buClr>
                <a:prstClr val="white"/>
              </a:buClr>
              <a:defRPr/>
            </a:pPr>
            <a:r>
              <a:rPr lang="fr-FR" sz="1467" dirty="0">
                <a:solidFill>
                  <a:prstClr val="black"/>
                </a:solidFill>
                <a:latin typeface="Arial" panose="020B0604020202020204"/>
                <a:cs typeface="Arial" panose="020B0604020202020204" pitchFamily="34" charset="0"/>
              </a:rPr>
              <a:t>04 77 49 39 15 </a:t>
            </a:r>
          </a:p>
        </p:txBody>
      </p:sp>
      <p:sp>
        <p:nvSpPr>
          <p:cNvPr id="10" name="Rectangle 9"/>
          <p:cNvSpPr/>
          <p:nvPr/>
        </p:nvSpPr>
        <p:spPr>
          <a:xfrm>
            <a:off x="4769862" y="2567301"/>
            <a:ext cx="6360845" cy="625877"/>
          </a:xfrm>
          <a:prstGeom prst="rect">
            <a:avLst/>
          </a:prstGeom>
        </p:spPr>
        <p:txBody>
          <a:bodyPr wrap="square">
            <a:spAutoFit/>
          </a:bodyPr>
          <a:lstStyle/>
          <a:p>
            <a:pPr marR="6773" defTabSz="609585">
              <a:buClr>
                <a:prstClr val="white"/>
              </a:buClr>
              <a:defRPr/>
            </a:pPr>
            <a:r>
              <a:rPr lang="fr-FR" sz="1467" b="1" dirty="0">
                <a:solidFill>
                  <a:prstClr val="black"/>
                </a:solidFill>
                <a:latin typeface="Arial" panose="020B0604020202020204"/>
                <a:cs typeface="Arial" panose="020B0604020202020204" pitchFamily="34" charset="0"/>
              </a:rPr>
              <a:t>groupes@saint-etiennetourisme.com</a:t>
            </a:r>
          </a:p>
          <a:p>
            <a:pPr marR="6773" defTabSz="609585">
              <a:buClr>
                <a:prstClr val="white"/>
              </a:buClr>
              <a:defRPr/>
            </a:pPr>
            <a:endParaRPr lang="fr-FR" sz="533" b="1" dirty="0">
              <a:solidFill>
                <a:prstClr val="black"/>
              </a:solidFill>
              <a:latin typeface="Arial" panose="020B0604020202020204"/>
              <a:cs typeface="Arial" panose="020B0604020202020204" pitchFamily="34" charset="0"/>
            </a:endParaRPr>
          </a:p>
          <a:p>
            <a:pPr marR="6773" defTabSz="609585">
              <a:buClr>
                <a:prstClr val="white"/>
              </a:buClr>
              <a:defRPr/>
            </a:pPr>
            <a:r>
              <a:rPr lang="fr-FR" sz="1467" u="sng" dirty="0">
                <a:solidFill>
                  <a:prstClr val="black"/>
                </a:solidFill>
                <a:latin typeface="Arial" panose="020B0604020202020204"/>
                <a:cs typeface="Arial" panose="020B0604020202020204" pitchFamily="34" charset="0"/>
              </a:rPr>
              <a:t>www.saint-etienne-hors-cadre.fr/sejours-groupes/sejours</a:t>
            </a:r>
          </a:p>
        </p:txBody>
      </p:sp>
      <p:sp>
        <p:nvSpPr>
          <p:cNvPr id="11" name="Rectangle 10"/>
          <p:cNvSpPr/>
          <p:nvPr/>
        </p:nvSpPr>
        <p:spPr>
          <a:xfrm>
            <a:off x="4769862" y="3470099"/>
            <a:ext cx="4668212" cy="1865191"/>
          </a:xfrm>
          <a:prstGeom prst="rect">
            <a:avLst/>
          </a:prstGeom>
        </p:spPr>
        <p:txBody>
          <a:bodyPr wrap="square">
            <a:spAutoFit/>
          </a:bodyPr>
          <a:lstStyle/>
          <a:p>
            <a:pPr marR="6773" defTabSz="609585">
              <a:lnSpc>
                <a:spcPct val="120000"/>
              </a:lnSpc>
              <a:buClr>
                <a:prstClr val="white"/>
              </a:buClr>
              <a:defRPr/>
            </a:pPr>
            <a:r>
              <a:rPr lang="fr-FR" sz="1467" b="1" u="sng" dirty="0">
                <a:solidFill>
                  <a:prstClr val="black"/>
                </a:solidFill>
                <a:latin typeface="Arial" panose="020B0604020202020204"/>
              </a:rPr>
              <a:t>VISITE USINE BADOIT &amp; SAINT-GALMIER</a:t>
            </a:r>
            <a:endParaRPr lang="fr-FR" sz="1467" dirty="0">
              <a:solidFill>
                <a:prstClr val="black"/>
              </a:solidFill>
              <a:latin typeface="Arial" panose="020B0604020202020204"/>
            </a:endParaRPr>
          </a:p>
          <a:p>
            <a:pPr marR="6773" defTabSz="609585">
              <a:lnSpc>
                <a:spcPct val="120000"/>
              </a:lnSpc>
              <a:buClr>
                <a:prstClr val="white"/>
              </a:buClr>
              <a:defRPr/>
            </a:pPr>
            <a:endParaRPr lang="fr-FR" sz="933" b="1" dirty="0">
              <a:solidFill>
                <a:prstClr val="black"/>
              </a:solidFill>
              <a:latin typeface="Arial" panose="020B0604020202020204"/>
              <a:cs typeface="Arial" panose="020B0604020202020204" pitchFamily="34" charset="0"/>
            </a:endParaRPr>
          </a:p>
          <a:p>
            <a:pPr marR="6773" defTabSz="609585">
              <a:lnSpc>
                <a:spcPct val="120000"/>
              </a:lnSpc>
              <a:buClr>
                <a:prstClr val="white"/>
              </a:buClr>
              <a:defRPr/>
            </a:pPr>
            <a:r>
              <a:rPr lang="fr-FR" sz="1467" b="1" dirty="0">
                <a:solidFill>
                  <a:prstClr val="black"/>
                </a:solidFill>
                <a:latin typeface="Arial" panose="020B0604020202020204"/>
                <a:cs typeface="Arial" panose="020B0604020202020204" pitchFamily="34" charset="0"/>
              </a:rPr>
              <a:t>Estelle CHARVOLIN</a:t>
            </a:r>
          </a:p>
          <a:p>
            <a:pPr marR="6773" defTabSz="609585">
              <a:lnSpc>
                <a:spcPct val="120000"/>
              </a:lnSpc>
              <a:buClr>
                <a:prstClr val="white"/>
              </a:buClr>
              <a:defRPr/>
            </a:pPr>
            <a:r>
              <a:rPr lang="fr-FR" sz="1467" dirty="0">
                <a:solidFill>
                  <a:prstClr val="black"/>
                </a:solidFill>
                <a:latin typeface="Arial" panose="020B0604020202020204"/>
                <a:cs typeface="Arial" panose="020B0604020202020204" pitchFamily="34" charset="0"/>
              </a:rPr>
              <a:t>06 62 93 49 43</a:t>
            </a:r>
          </a:p>
          <a:p>
            <a:pPr marR="6773" defTabSz="609585">
              <a:lnSpc>
                <a:spcPct val="120000"/>
              </a:lnSpc>
              <a:buClr>
                <a:prstClr val="white"/>
              </a:buClr>
              <a:defRPr/>
            </a:pPr>
            <a:r>
              <a:rPr lang="fr-FR" sz="1467" b="1" dirty="0">
                <a:solidFill>
                  <a:prstClr val="black"/>
                </a:solidFill>
                <a:latin typeface="Arial" panose="020B0604020202020204"/>
                <a:cs typeface="Arial" panose="020B0604020202020204" pitchFamily="34" charset="0"/>
              </a:rPr>
              <a:t>e.charvolin@saint-etiennetourisme.com</a:t>
            </a:r>
          </a:p>
          <a:p>
            <a:pPr marR="6773" defTabSz="609585">
              <a:lnSpc>
                <a:spcPct val="120000"/>
              </a:lnSpc>
              <a:buClr>
                <a:prstClr val="white"/>
              </a:buClr>
              <a:defRPr/>
            </a:pPr>
            <a:endParaRPr lang="fr-FR" sz="1467" dirty="0">
              <a:solidFill>
                <a:prstClr val="black"/>
              </a:solidFill>
              <a:latin typeface="Arial" panose="020B0604020202020204"/>
              <a:cs typeface="Arial" panose="020B0604020202020204" pitchFamily="34" charset="0"/>
            </a:endParaRPr>
          </a:p>
          <a:p>
            <a:pPr marR="6773" defTabSz="609585">
              <a:lnSpc>
                <a:spcPct val="120000"/>
              </a:lnSpc>
              <a:buClr>
                <a:prstClr val="white"/>
              </a:buClr>
              <a:defRPr/>
            </a:pPr>
            <a:endParaRPr lang="fr-FR" sz="1467" dirty="0">
              <a:solidFill>
                <a:prstClr val="black"/>
              </a:solidFill>
              <a:latin typeface="Arial" panose="020B0604020202020204"/>
              <a:cs typeface="Arial" panose="020B0604020202020204" pitchFamily="34" charset="0"/>
            </a:endParaRPr>
          </a:p>
        </p:txBody>
      </p:sp>
      <p:pic>
        <p:nvPicPr>
          <p:cNvPr id="4" name="Imag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38" y="469452"/>
            <a:ext cx="4418607" cy="5891475"/>
          </a:xfrm>
          <a:prstGeom prst="rect">
            <a:avLst/>
          </a:prstGeom>
        </p:spPr>
      </p:pic>
      <p:pic>
        <p:nvPicPr>
          <p:cNvPr id="12" name="Image 11">
            <a:extLst>
              <a:ext uri="{FF2B5EF4-FFF2-40B4-BE49-F238E27FC236}">
                <a16:creationId xmlns:a16="http://schemas.microsoft.com/office/drawing/2014/main" id="{5667AE1B-8D6A-C537-AB2F-0678B7CAE13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1292" y="5078857"/>
            <a:ext cx="1849296" cy="1098620"/>
          </a:xfrm>
          <a:prstGeom prst="rect">
            <a:avLst/>
          </a:prstGeom>
        </p:spPr>
      </p:pic>
    </p:spTree>
    <p:extLst>
      <p:ext uri="{BB962C8B-B14F-4D97-AF65-F5344CB8AC3E}">
        <p14:creationId xmlns:p14="http://schemas.microsoft.com/office/powerpoint/2010/main" val="881436233"/>
      </p:ext>
    </p:extLst>
  </p:cSld>
  <p:clrMapOvr>
    <a:masterClrMapping/>
  </p:clrMapOvr>
</p:sld>
</file>

<file path=ppt/theme/theme1.xml><?xml version="1.0" encoding="utf-8"?>
<a:theme xmlns:a="http://schemas.openxmlformats.org/drawingml/2006/main" name="7_Saint Etienne Hors Cadr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Saint Etienne Hors Cadre">
  <a:themeElements>
    <a:clrScheme name="Bleu">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5_Saint Etienne Hors Cadre">
  <a:themeElements>
    <a:clrScheme name="Bleu">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9_Saint Etienne Hors Cadre">
  <a:themeElements>
    <a:clrScheme name="Bleu">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Saint Etienne Hors Cadre">
  <a:themeElements>
    <a:clrScheme name="Bleu">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TotalTime>
  <Words>1458</Words>
  <Application>Microsoft Office PowerPoint</Application>
  <PresentationFormat>Grand écran</PresentationFormat>
  <Paragraphs>144</Paragraphs>
  <Slides>11</Slides>
  <Notes>1</Notes>
  <HiddenSlides>0</HiddenSlides>
  <MMClips>0</MMClips>
  <ScaleCrop>false</ScaleCrop>
  <HeadingPairs>
    <vt:vector size="6" baseType="variant">
      <vt:variant>
        <vt:lpstr>Polices utilisées</vt:lpstr>
      </vt:variant>
      <vt:variant>
        <vt:i4>5</vt:i4>
      </vt:variant>
      <vt:variant>
        <vt:lpstr>Thème</vt:lpstr>
      </vt:variant>
      <vt:variant>
        <vt:i4>5</vt:i4>
      </vt:variant>
      <vt:variant>
        <vt:lpstr>Titres des diapositives</vt:lpstr>
      </vt:variant>
      <vt:variant>
        <vt:i4>11</vt:i4>
      </vt:variant>
    </vt:vector>
  </HeadingPairs>
  <TitlesOfParts>
    <vt:vector size="21" baseType="lpstr">
      <vt:lpstr>Arial</vt:lpstr>
      <vt:lpstr>Calibri</vt:lpstr>
      <vt:lpstr>Helvetica</vt:lpstr>
      <vt:lpstr>Helvetica Neue</vt:lpstr>
      <vt:lpstr>Helvetica Neue Thin</vt:lpstr>
      <vt:lpstr>7_Saint Etienne Hors Cadre</vt:lpstr>
      <vt:lpstr>4_Saint Etienne Hors Cadre</vt:lpstr>
      <vt:lpstr>5_Saint Etienne Hors Cadre</vt:lpstr>
      <vt:lpstr>9_Saint Etienne Hors Cadre</vt:lpstr>
      <vt:lpstr>3_Saint Etienne Hors Cadre</vt:lpstr>
      <vt:lpstr>croisiÈre gourmande version longue 3h SainT-PAUL &amp; château de bouthÉon</vt:lpstr>
      <vt:lpstr>Présentation PowerPoint</vt:lpstr>
      <vt:lpstr>DÉJEUNER-CROISIÈRE en mode xxl </vt:lpstr>
      <vt:lpstr>Présentation PowerPoint</vt:lpstr>
      <vt:lpstr>Présentation PowerPoint</vt:lpstr>
      <vt:lpstr>Présentation PowerPoint</vt:lpstr>
      <vt:lpstr>Présentation PowerPoint</vt:lpstr>
      <vt:lpstr>Présentation PowerPoint</vt:lpstr>
      <vt:lpstr>Contactez-nous, on s’occupe de tout.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croisiÈre gourmande</dc:title>
  <dc:creator>commercial groupes</dc:creator>
  <cp:lastModifiedBy>Christophe ROY</cp:lastModifiedBy>
  <cp:revision>64</cp:revision>
  <dcterms:created xsi:type="dcterms:W3CDTF">2020-06-30T09:33:09Z</dcterms:created>
  <dcterms:modified xsi:type="dcterms:W3CDTF">2023-10-05T14:39:35Z</dcterms:modified>
</cp:coreProperties>
</file>