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89677836-1EAC-D544-9D9F-E2CFB995EA7A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454" autoAdjust="0"/>
  </p:normalViewPr>
  <p:slideViewPr>
    <p:cSldViewPr snapToGrid="0" snapToObjects="1">
      <p:cViewPr varScale="1">
        <p:scale>
          <a:sx n="75" d="100"/>
          <a:sy n="75" d="100"/>
        </p:scale>
        <p:origin x="-110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B63-584C-5F40-A625-808F0FFAA81D}" type="datetimeFigureOut">
              <a:rPr lang="fr-FR" smtClean="0"/>
              <a:t>13/04/14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A32B-9E07-514F-881F-116C82CE97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B63-584C-5F40-A625-808F0FFAA81D}" type="datetimeFigureOut">
              <a:rPr lang="fr-FR" smtClean="0"/>
              <a:t>13/04/14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A32B-9E07-514F-881F-116C82CE97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93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B63-584C-5F40-A625-808F0FFAA81D}" type="datetimeFigureOut">
              <a:rPr lang="fr-FR" smtClean="0"/>
              <a:t>13/04/14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A32B-9E07-514F-881F-116C82CE97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0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B63-584C-5F40-A625-808F0FFAA81D}" type="datetimeFigureOut">
              <a:rPr lang="fr-FR" smtClean="0"/>
              <a:t>13/04/14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A32B-9E07-514F-881F-116C82CE97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49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B63-584C-5F40-A625-808F0FFAA81D}" type="datetimeFigureOut">
              <a:rPr lang="fr-FR" smtClean="0"/>
              <a:t>13/04/14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A32B-9E07-514F-881F-116C82CE97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52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B63-584C-5F40-A625-808F0FFAA81D}" type="datetimeFigureOut">
              <a:rPr lang="fr-FR" smtClean="0"/>
              <a:t>13/04/14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A32B-9E07-514F-881F-116C82CE97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25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B63-584C-5F40-A625-808F0FFAA81D}" type="datetimeFigureOut">
              <a:rPr lang="fr-FR" smtClean="0"/>
              <a:t>13/04/14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A32B-9E07-514F-881F-116C82CE97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B63-584C-5F40-A625-808F0FFAA81D}" type="datetimeFigureOut">
              <a:rPr lang="fr-FR" smtClean="0"/>
              <a:t>13/04/14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A32B-9E07-514F-881F-116C82CE97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7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B63-584C-5F40-A625-808F0FFAA81D}" type="datetimeFigureOut">
              <a:rPr lang="fr-FR" smtClean="0"/>
              <a:t>13/04/14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A32B-9E07-514F-881F-116C82CE97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99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B63-584C-5F40-A625-808F0FFAA81D}" type="datetimeFigureOut">
              <a:rPr lang="fr-FR" smtClean="0"/>
              <a:t>13/04/14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A32B-9E07-514F-881F-116C82CE97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90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B63-584C-5F40-A625-808F0FFAA81D}" type="datetimeFigureOut">
              <a:rPr lang="fr-FR" smtClean="0"/>
              <a:t>13/04/14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A32B-9E07-514F-881F-116C82CE97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30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90B63-584C-5F40-A625-808F0FFAA81D}" type="datetimeFigureOut">
              <a:rPr lang="fr-FR" smtClean="0"/>
              <a:t>13/04/14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9A32B-9E07-514F-881F-116C82CE97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60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52995"/>
            <a:ext cx="9144000" cy="592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Romain</dc:creator>
  <cp:lastModifiedBy>Romain</cp:lastModifiedBy>
  <cp:revision>2</cp:revision>
  <dcterms:created xsi:type="dcterms:W3CDTF">2014-04-13T12:44:48Z</dcterms:created>
  <dcterms:modified xsi:type="dcterms:W3CDTF">2014-04-13T12:56:11Z</dcterms:modified>
</cp:coreProperties>
</file>