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1687E6-F8AF-89E9-69DE-943DB4D4CD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47E0E5-0E49-01EF-5605-65A59617BF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6E266D-E5C3-3174-CCC2-C1649E146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267411-F09F-36E4-C0CC-1E042F8CE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268F6D-9948-4E4F-58FE-2B7EFF83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40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984696-D59E-CB95-79C9-6491B25E9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2010F00-091C-A060-F705-1A91C2CB9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90C3D7-DAEE-B5D8-342B-D951129AD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567D6A-E26F-E8B2-32D0-55D4C22AD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7465D1-1838-B646-9FA4-A8574F75F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34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9B5614B-1C44-1B08-D5DB-9DB57E55E6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2241F83-F46B-8C82-29AA-44C210ED1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B7E799-08AE-A389-C3FB-E838D5B0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F14DE5-65F7-A6C0-0E4A-BF7BE076C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86A1C5-9A9D-55F9-0252-083A51991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45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8287EF-C0A3-2578-FCD4-044855C70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06D413-E74A-A17A-26C2-803446A68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DF69E-CE67-2D58-6DF6-3DD32832D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1EA958-A2FE-967C-A8A8-88C902738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4E2D58-216A-D18A-0EE8-17B82B35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05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1F2593-2667-CC69-B033-79FED9F91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260552-B7B7-4F78-550B-48B55149D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FD0E88-46FF-5087-2961-1782B922B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637A7F-95CE-2B84-1B6D-DA616DB66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0D6040-6F65-0684-D900-698765CA0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45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2F0E0C-7DA5-C004-93AB-3BF99799F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989D79-151B-1747-8D78-4009CDAD52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21F71D7-2851-4C16-FE9C-B2B3EC899A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88D761-A4F1-5E40-535B-AF4D4D224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947F0C-9107-6AB5-3446-7715CB669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A264DD-B4A8-32F2-B95A-CDA048FF9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65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2EF363-D24E-BD3A-A757-D5726F3B9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C65F4D-E6B3-DDDF-9D20-A4EEA9D1C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6B4E7B-91A5-8DBD-B9A0-5BA91282F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B490443-41AA-624E-98F3-00F64AE826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3D2675C-191B-BDE0-9622-473E978E4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5A22551-2B8D-F1FF-6ABE-829D22990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3E8D7F1-0A6C-AE91-CFEC-DD5AECEC2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FA4E04E-6CB3-6CCE-5577-CA8CBEE2A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73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70C618-2E73-4B09-CDA2-F51626BCC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A12B1A3-14AB-94BE-66F0-0E1D96BF1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AEABEB-3DF3-16A0-AE88-387781C7A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B0F84A2-7EBD-3611-6FE4-058A0BAA2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03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693CB78-AC00-079C-0530-1C3720BD0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F000618-C3FD-2DF6-7970-367BE597F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6DD58D-D590-14EA-B149-0956E23C0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74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7A59A4-A2C6-1E91-856B-50E997EED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A8C242-82C7-CC4D-B049-72CA2642F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2E7D2E6-00BE-9A9F-8E37-904CDF539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7EAA68-4D83-DF02-903D-A86F04645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94EA56-0AD8-9620-F794-94E96B9EB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E891C7-2D80-6977-E134-9C9E0BAB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85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3FB41F-AD4B-F8CE-CF6F-90D7FE161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4B16E28-28FA-25A9-ECF2-75CAB44C7B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8F04068-F35C-2EF5-5182-A4FEE31B9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EA68AC-7BE3-78C5-BBA4-9530B3FC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D1096F-4383-6D27-D9CA-A45B4744D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0E4A80-B353-F52B-6E35-7788D9E01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2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7ABA1BB-967A-3B7B-4B2E-34556D4CC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E66993-B88D-9838-FF0A-58019780A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7095C3-24C3-E700-C605-D201DB7094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F3AFC8-D670-3E46-C94B-15EDAEAFED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ED5260-5B34-E273-9E52-0DD051807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10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6DA4C50D-5445-3CF2-72AC-1D928880C11B}"/>
              </a:ext>
            </a:extLst>
          </p:cNvPr>
          <p:cNvGrpSpPr/>
          <p:nvPr/>
        </p:nvGrpSpPr>
        <p:grpSpPr>
          <a:xfrm>
            <a:off x="225397" y="2228071"/>
            <a:ext cx="11337376" cy="3288286"/>
            <a:chOff x="194224" y="576580"/>
            <a:chExt cx="11337376" cy="3288286"/>
          </a:xfrm>
        </p:grpSpPr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893BC2B4-3A47-88D8-3239-0DDFE28C971D}"/>
                </a:ext>
              </a:extLst>
            </p:cNvPr>
            <p:cNvSpPr/>
            <p:nvPr/>
          </p:nvSpPr>
          <p:spPr>
            <a:xfrm>
              <a:off x="194224" y="1088534"/>
              <a:ext cx="1381760" cy="1359229"/>
            </a:xfrm>
            <a:prstGeom prst="roundRect">
              <a:avLst>
                <a:gd name="adj" fmla="val 5670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Matin</a:t>
              </a:r>
            </a:p>
            <a:p>
              <a:pPr algn="ctr"/>
              <a:r>
                <a:rPr lang="fr-FR" sz="1600" dirty="0"/>
                <a:t>09:30 – 12:00</a:t>
              </a:r>
            </a:p>
          </p:txBody>
        </p:sp>
        <p:sp>
          <p:nvSpPr>
            <p:cNvPr id="25" name="Rectangle : coins arrondis 24">
              <a:extLst>
                <a:ext uri="{FF2B5EF4-FFF2-40B4-BE49-F238E27FC236}">
                  <a16:creationId xmlns:a16="http://schemas.microsoft.com/office/drawing/2014/main" id="{B843F5CF-3A0F-6E1C-CA83-DEAF5D257C5E}"/>
                </a:ext>
              </a:extLst>
            </p:cNvPr>
            <p:cNvSpPr/>
            <p:nvPr/>
          </p:nvSpPr>
          <p:spPr>
            <a:xfrm>
              <a:off x="1615440" y="579120"/>
              <a:ext cx="1381760" cy="477520"/>
            </a:xfrm>
            <a:prstGeom prst="roundRect">
              <a:avLst>
                <a:gd name="adj" fmla="val 9886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Lundi</a:t>
              </a:r>
              <a:br>
                <a:rPr lang="fr-FR" sz="1600" dirty="0"/>
              </a:br>
              <a:r>
                <a:rPr lang="fr-FR" sz="1600" dirty="0"/>
                <a:t>15/04</a:t>
              </a:r>
            </a:p>
          </p:txBody>
        </p:sp>
        <p:sp>
          <p:nvSpPr>
            <p:cNvPr id="33" name="Rectangle : coins arrondis 32">
              <a:extLst>
                <a:ext uri="{FF2B5EF4-FFF2-40B4-BE49-F238E27FC236}">
                  <a16:creationId xmlns:a16="http://schemas.microsoft.com/office/drawing/2014/main" id="{B30780D1-E3C3-0262-88EF-C4F168E8F78D}"/>
                </a:ext>
              </a:extLst>
            </p:cNvPr>
            <p:cNvSpPr/>
            <p:nvPr/>
          </p:nvSpPr>
          <p:spPr>
            <a:xfrm>
              <a:off x="194224" y="2491885"/>
              <a:ext cx="1381760" cy="1372981"/>
            </a:xfrm>
            <a:prstGeom prst="roundRect">
              <a:avLst>
                <a:gd name="adj" fmla="val 587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Après-midi</a:t>
              </a:r>
            </a:p>
            <a:p>
              <a:pPr algn="ctr"/>
              <a:r>
                <a:rPr lang="fr-FR" sz="1600" dirty="0"/>
                <a:t>13:30 – 16:00</a:t>
              </a:r>
            </a:p>
          </p:txBody>
        </p:sp>
        <p:sp>
          <p:nvSpPr>
            <p:cNvPr id="36" name="Rectangle : coins arrondis 35">
              <a:extLst>
                <a:ext uri="{FF2B5EF4-FFF2-40B4-BE49-F238E27FC236}">
                  <a16:creationId xmlns:a16="http://schemas.microsoft.com/office/drawing/2014/main" id="{FFE7884E-5F34-A016-5739-3EF1B1000AA8}"/>
                </a:ext>
              </a:extLst>
            </p:cNvPr>
            <p:cNvSpPr/>
            <p:nvPr/>
          </p:nvSpPr>
          <p:spPr>
            <a:xfrm>
              <a:off x="5882640" y="1092015"/>
              <a:ext cx="1381760" cy="1352977"/>
            </a:xfrm>
            <a:prstGeom prst="roundRect">
              <a:avLst>
                <a:gd name="adj" fmla="val 411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Tir à l’arc</a:t>
              </a:r>
            </a:p>
          </p:txBody>
        </p:sp>
        <p:sp>
          <p:nvSpPr>
            <p:cNvPr id="37" name="Rectangle : coins arrondis 36">
              <a:extLst>
                <a:ext uri="{FF2B5EF4-FFF2-40B4-BE49-F238E27FC236}">
                  <a16:creationId xmlns:a16="http://schemas.microsoft.com/office/drawing/2014/main" id="{83BF4F8C-1480-9686-8DF5-5766989A34DC}"/>
                </a:ext>
              </a:extLst>
            </p:cNvPr>
            <p:cNvSpPr/>
            <p:nvPr/>
          </p:nvSpPr>
          <p:spPr>
            <a:xfrm>
              <a:off x="5882640" y="2478084"/>
              <a:ext cx="1381760" cy="1381916"/>
            </a:xfrm>
            <a:prstGeom prst="roundRect">
              <a:avLst>
                <a:gd name="adj" fmla="val 52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>
                  <a:solidFill>
                    <a:schemeClr val="tx1"/>
                  </a:solidFill>
                </a:rPr>
                <a:t>Equifeel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 : coins arrondis 39">
              <a:extLst>
                <a:ext uri="{FF2B5EF4-FFF2-40B4-BE49-F238E27FC236}">
                  <a16:creationId xmlns:a16="http://schemas.microsoft.com/office/drawing/2014/main" id="{AB2ED638-BED1-DEF1-8800-8D3712A6AC88}"/>
                </a:ext>
              </a:extLst>
            </p:cNvPr>
            <p:cNvSpPr/>
            <p:nvPr/>
          </p:nvSpPr>
          <p:spPr>
            <a:xfrm>
              <a:off x="3037840" y="57658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Mardi</a:t>
              </a:r>
              <a:br>
                <a:rPr lang="fr-FR" sz="1600" dirty="0"/>
              </a:br>
              <a:r>
                <a:rPr lang="fr-FR" sz="1600" dirty="0"/>
                <a:t>16/04</a:t>
              </a:r>
            </a:p>
          </p:txBody>
        </p:sp>
        <p:sp>
          <p:nvSpPr>
            <p:cNvPr id="41" name="Rectangle : coins arrondis 40">
              <a:extLst>
                <a:ext uri="{FF2B5EF4-FFF2-40B4-BE49-F238E27FC236}">
                  <a16:creationId xmlns:a16="http://schemas.microsoft.com/office/drawing/2014/main" id="{4652C5BB-ABE5-18CC-3B8F-BC091AF1E578}"/>
                </a:ext>
              </a:extLst>
            </p:cNvPr>
            <p:cNvSpPr/>
            <p:nvPr/>
          </p:nvSpPr>
          <p:spPr>
            <a:xfrm>
              <a:off x="4460240" y="57658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Mercredi</a:t>
              </a:r>
            </a:p>
            <a:p>
              <a:pPr algn="ctr"/>
              <a:r>
                <a:rPr lang="fr-FR" sz="1600" dirty="0"/>
                <a:t>17/04</a:t>
              </a:r>
            </a:p>
          </p:txBody>
        </p:sp>
        <p:sp>
          <p:nvSpPr>
            <p:cNvPr id="42" name="Rectangle : coins arrondis 41">
              <a:extLst>
                <a:ext uri="{FF2B5EF4-FFF2-40B4-BE49-F238E27FC236}">
                  <a16:creationId xmlns:a16="http://schemas.microsoft.com/office/drawing/2014/main" id="{015EE3A2-2102-3A99-A10F-F6C778BC6E2D}"/>
                </a:ext>
              </a:extLst>
            </p:cNvPr>
            <p:cNvSpPr/>
            <p:nvPr/>
          </p:nvSpPr>
          <p:spPr>
            <a:xfrm>
              <a:off x="5882640" y="576580"/>
              <a:ext cx="1381760" cy="477520"/>
            </a:xfrm>
            <a:prstGeom prst="roundRect">
              <a:avLst>
                <a:gd name="adj" fmla="val 868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Jeudi</a:t>
              </a:r>
              <a:br>
                <a:rPr lang="fr-FR" sz="1600" dirty="0"/>
              </a:br>
              <a:r>
                <a:rPr lang="fr-FR" sz="1600" dirty="0"/>
                <a:t>18/04</a:t>
              </a:r>
            </a:p>
          </p:txBody>
        </p:sp>
        <p:sp>
          <p:nvSpPr>
            <p:cNvPr id="43" name="Rectangle : coins arrondis 42">
              <a:extLst>
                <a:ext uri="{FF2B5EF4-FFF2-40B4-BE49-F238E27FC236}">
                  <a16:creationId xmlns:a16="http://schemas.microsoft.com/office/drawing/2014/main" id="{8FCED3E3-79DA-CADA-4CFA-CDDC8A7E6DEB}"/>
                </a:ext>
              </a:extLst>
            </p:cNvPr>
            <p:cNvSpPr/>
            <p:nvPr/>
          </p:nvSpPr>
          <p:spPr>
            <a:xfrm>
              <a:off x="7305040" y="57912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Vendredi</a:t>
              </a:r>
              <a:br>
                <a:rPr lang="fr-FR" sz="1600" dirty="0"/>
              </a:br>
              <a:r>
                <a:rPr lang="fr-FR" sz="1600" dirty="0"/>
                <a:t>19/04</a:t>
              </a:r>
            </a:p>
          </p:txBody>
        </p:sp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FC8C0FEA-3030-29E0-5BD9-7C2B04B5B8A8}"/>
                </a:ext>
              </a:extLst>
            </p:cNvPr>
            <p:cNvSpPr/>
            <p:nvPr/>
          </p:nvSpPr>
          <p:spPr>
            <a:xfrm>
              <a:off x="8727440" y="579120"/>
              <a:ext cx="1381760" cy="477520"/>
            </a:xfrm>
            <a:prstGeom prst="roundRect">
              <a:avLst>
                <a:gd name="adj" fmla="val 868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Samedi</a:t>
              </a:r>
              <a:br>
                <a:rPr lang="fr-FR" sz="1600" dirty="0"/>
              </a:br>
              <a:r>
                <a:rPr lang="fr-FR" sz="1600" dirty="0"/>
                <a:t>20/04</a:t>
              </a:r>
            </a:p>
          </p:txBody>
        </p:sp>
        <p:sp>
          <p:nvSpPr>
            <p:cNvPr id="45" name="Rectangle : coins arrondis 44">
              <a:extLst>
                <a:ext uri="{FF2B5EF4-FFF2-40B4-BE49-F238E27FC236}">
                  <a16:creationId xmlns:a16="http://schemas.microsoft.com/office/drawing/2014/main" id="{52889C78-DA88-EEF7-557F-476B3EE1DC2F}"/>
                </a:ext>
              </a:extLst>
            </p:cNvPr>
            <p:cNvSpPr/>
            <p:nvPr/>
          </p:nvSpPr>
          <p:spPr>
            <a:xfrm>
              <a:off x="10149840" y="576580"/>
              <a:ext cx="1381760" cy="477520"/>
            </a:xfrm>
            <a:prstGeom prst="roundRect">
              <a:avLst>
                <a:gd name="adj" fmla="val 6296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Dimanche</a:t>
              </a:r>
              <a:br>
                <a:rPr lang="fr-FR" sz="1600" dirty="0"/>
              </a:br>
              <a:r>
                <a:rPr lang="fr-FR" sz="1600" dirty="0"/>
                <a:t>21/04</a:t>
              </a:r>
            </a:p>
          </p:txBody>
        </p:sp>
      </p:grp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1707B5E3-E1FB-F188-233D-511E82905795}"/>
              </a:ext>
            </a:extLst>
          </p:cNvPr>
          <p:cNvSpPr/>
          <p:nvPr/>
        </p:nvSpPr>
        <p:spPr>
          <a:xfrm>
            <a:off x="3069013" y="2744891"/>
            <a:ext cx="1381760" cy="1352977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Tir à l’arc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0E2C4A0F-E878-CC26-C53C-15118F5109E7}"/>
              </a:ext>
            </a:extLst>
          </p:cNvPr>
          <p:cNvSpPr/>
          <p:nvPr/>
        </p:nvSpPr>
        <p:spPr>
          <a:xfrm>
            <a:off x="4491413" y="4129576"/>
            <a:ext cx="1381760" cy="1381915"/>
          </a:xfrm>
          <a:prstGeom prst="roundRect">
            <a:avLst>
              <a:gd name="adj" fmla="val 520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Voltige</a:t>
            </a:r>
          </a:p>
        </p:txBody>
      </p:sp>
      <p:pic>
        <p:nvPicPr>
          <p:cNvPr id="78" name="Image 77" descr="Une image contenant obscurité, violet, Magenta, espace&#10;&#10;Description générée automatiquement">
            <a:extLst>
              <a:ext uri="{FF2B5EF4-FFF2-40B4-BE49-F238E27FC236}">
                <a16:creationId xmlns:a16="http://schemas.microsoft.com/office/drawing/2014/main" id="{39FC0EF0-BA5A-F2E5-1929-B235A025A7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98" y="287217"/>
            <a:ext cx="3060647" cy="1121186"/>
          </a:xfrm>
          <a:prstGeom prst="rect">
            <a:avLst/>
          </a:prstGeom>
        </p:spPr>
      </p:pic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2A06DADC-2C75-6FC6-B4CA-D5880B30398A}"/>
              </a:ext>
            </a:extLst>
          </p:cNvPr>
          <p:cNvSpPr/>
          <p:nvPr/>
        </p:nvSpPr>
        <p:spPr>
          <a:xfrm>
            <a:off x="3069013" y="4134442"/>
            <a:ext cx="1381760" cy="1381916"/>
          </a:xfrm>
          <a:prstGeom prst="roundRect">
            <a:avLst>
              <a:gd name="adj" fmla="val 5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Equifun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2DB11937-EF64-6E61-56B9-DDBE639E8210}"/>
              </a:ext>
            </a:extLst>
          </p:cNvPr>
          <p:cNvSpPr/>
          <p:nvPr/>
        </p:nvSpPr>
        <p:spPr>
          <a:xfrm>
            <a:off x="7336213" y="4129576"/>
            <a:ext cx="1381760" cy="1381916"/>
          </a:xfrm>
          <a:prstGeom prst="roundRect">
            <a:avLst>
              <a:gd name="adj" fmla="val 5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Voltige</a:t>
            </a: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8CE5D39C-F451-4C19-B021-CF4EEA39821B}"/>
              </a:ext>
            </a:extLst>
          </p:cNvPr>
          <p:cNvSpPr/>
          <p:nvPr/>
        </p:nvSpPr>
        <p:spPr>
          <a:xfrm>
            <a:off x="7336213" y="2743506"/>
            <a:ext cx="1381760" cy="1352977"/>
          </a:xfrm>
          <a:prstGeom prst="roundRect">
            <a:avLst>
              <a:gd name="adj" fmla="val 275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Pony games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D9651466-5BBD-5E9A-B8FA-EA280067B428}"/>
              </a:ext>
            </a:extLst>
          </p:cNvPr>
          <p:cNvSpPr/>
          <p:nvPr/>
        </p:nvSpPr>
        <p:spPr>
          <a:xfrm>
            <a:off x="8758613" y="2743505"/>
            <a:ext cx="1381760" cy="1352977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Dressage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D76F501E-B51B-3C8B-0A0C-A2D7A87D3CD7}"/>
              </a:ext>
            </a:extLst>
          </p:cNvPr>
          <p:cNvSpPr/>
          <p:nvPr/>
        </p:nvSpPr>
        <p:spPr>
          <a:xfrm>
            <a:off x="8758613" y="4125908"/>
            <a:ext cx="1381760" cy="1381916"/>
          </a:xfrm>
          <a:prstGeom prst="roundRect">
            <a:avLst>
              <a:gd name="adj" fmla="val 520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CSO</a:t>
            </a:r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D1D7A4BB-5C8B-47AF-CA6D-FEB267813D6A}"/>
              </a:ext>
            </a:extLst>
          </p:cNvPr>
          <p:cNvSpPr/>
          <p:nvPr/>
        </p:nvSpPr>
        <p:spPr>
          <a:xfrm>
            <a:off x="10182083" y="2736358"/>
            <a:ext cx="1381760" cy="3559622"/>
          </a:xfrm>
          <a:prstGeom prst="roundRect">
            <a:avLst>
              <a:gd name="adj" fmla="val 5965"/>
            </a:avLst>
          </a:prstGeom>
          <a:pattFill prst="pct10">
            <a:fgClr>
              <a:srgbClr val="660099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7185B918-F8B0-CF7A-597C-4D8545F1A5EC}"/>
              </a:ext>
            </a:extLst>
          </p:cNvPr>
          <p:cNvSpPr txBox="1"/>
          <p:nvPr/>
        </p:nvSpPr>
        <p:spPr>
          <a:xfrm>
            <a:off x="2738582" y="960935"/>
            <a:ext cx="7554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Stages vacances de printemps</a:t>
            </a:r>
          </a:p>
          <a:p>
            <a:pPr algn="ctr"/>
            <a:r>
              <a:rPr lang="fr-FR" sz="2400" dirty="0"/>
              <a:t>Semaine 1</a:t>
            </a:r>
            <a:endParaRPr lang="fr-FR" sz="3600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513C8606-5C73-809C-A485-7BA4A1B7F70D}"/>
              </a:ext>
            </a:extLst>
          </p:cNvPr>
          <p:cNvSpPr/>
          <p:nvPr/>
        </p:nvSpPr>
        <p:spPr>
          <a:xfrm>
            <a:off x="1646078" y="2743508"/>
            <a:ext cx="1381760" cy="1354360"/>
          </a:xfrm>
          <a:prstGeom prst="roundRect">
            <a:avLst>
              <a:gd name="adj" fmla="val 50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Pony games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11BDC3F-A2A9-8173-3C93-B50C99555F1A}"/>
              </a:ext>
            </a:extLst>
          </p:cNvPr>
          <p:cNvSpPr/>
          <p:nvPr/>
        </p:nvSpPr>
        <p:spPr>
          <a:xfrm>
            <a:off x="1645543" y="4142926"/>
            <a:ext cx="1381760" cy="1381916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Jeux à cru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62799E94-F27D-A332-EEAF-E28FC2570BA0}"/>
              </a:ext>
            </a:extLst>
          </p:cNvPr>
          <p:cNvSpPr/>
          <p:nvPr/>
        </p:nvSpPr>
        <p:spPr>
          <a:xfrm>
            <a:off x="4490343" y="2743507"/>
            <a:ext cx="1381760" cy="1352977"/>
          </a:xfrm>
          <a:prstGeom prst="roundRect">
            <a:avLst>
              <a:gd name="adj" fmla="val 50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Attelage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0045FCC0-DEE9-07C7-BB75-F6C16FBFC774}"/>
              </a:ext>
            </a:extLst>
          </p:cNvPr>
          <p:cNvSpPr/>
          <p:nvPr/>
        </p:nvSpPr>
        <p:spPr>
          <a:xfrm>
            <a:off x="225397" y="5558283"/>
            <a:ext cx="1381760" cy="740064"/>
          </a:xfrm>
          <a:prstGeom prst="roundRect">
            <a:avLst>
              <a:gd name="adj" fmla="val 5879"/>
            </a:avLst>
          </a:prstGeom>
          <a:solidFill>
            <a:srgbClr val="660099"/>
          </a:solidFill>
          <a:ln>
            <a:solidFill>
              <a:srgbClr val="66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Soir</a:t>
            </a:r>
          </a:p>
          <a:p>
            <a:pPr algn="ctr"/>
            <a:r>
              <a:rPr lang="fr-FR" sz="1600" dirty="0"/>
              <a:t>16:30 – 18:00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A0FAACE-F10B-2E3E-0A15-8081664A7A46}"/>
              </a:ext>
            </a:extLst>
          </p:cNvPr>
          <p:cNvSpPr/>
          <p:nvPr/>
        </p:nvSpPr>
        <p:spPr>
          <a:xfrm>
            <a:off x="1645543" y="5555916"/>
            <a:ext cx="1381760" cy="740064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7A7A74B5-4564-F5A7-F696-3549E75E8F09}"/>
              </a:ext>
            </a:extLst>
          </p:cNvPr>
          <p:cNvSpPr/>
          <p:nvPr/>
        </p:nvSpPr>
        <p:spPr>
          <a:xfrm>
            <a:off x="306901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A7065E98-6A1D-6711-16C0-7E9D63FBD132}"/>
              </a:ext>
            </a:extLst>
          </p:cNvPr>
          <p:cNvSpPr/>
          <p:nvPr/>
        </p:nvSpPr>
        <p:spPr>
          <a:xfrm>
            <a:off x="4490343" y="5548333"/>
            <a:ext cx="1381760" cy="747647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A64A0DBF-D407-EB69-59D1-D1AAB60E7C89}"/>
              </a:ext>
            </a:extLst>
          </p:cNvPr>
          <p:cNvSpPr/>
          <p:nvPr/>
        </p:nvSpPr>
        <p:spPr>
          <a:xfrm>
            <a:off x="5910726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CE9C8A89-0EBF-54A3-3E01-AEDD3837DFFA}"/>
              </a:ext>
            </a:extLst>
          </p:cNvPr>
          <p:cNvSpPr/>
          <p:nvPr/>
        </p:nvSpPr>
        <p:spPr>
          <a:xfrm>
            <a:off x="733621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92747539-BC15-4E1C-247D-5BEC1249EA73}"/>
              </a:ext>
            </a:extLst>
          </p:cNvPr>
          <p:cNvSpPr/>
          <p:nvPr/>
        </p:nvSpPr>
        <p:spPr>
          <a:xfrm>
            <a:off x="876075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en main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</p:spTree>
    <p:extLst>
      <p:ext uri="{BB962C8B-B14F-4D97-AF65-F5344CB8AC3E}">
        <p14:creationId xmlns:p14="http://schemas.microsoft.com/office/powerpoint/2010/main" val="2894427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6DA4C50D-5445-3CF2-72AC-1D928880C11B}"/>
              </a:ext>
            </a:extLst>
          </p:cNvPr>
          <p:cNvGrpSpPr/>
          <p:nvPr/>
        </p:nvGrpSpPr>
        <p:grpSpPr>
          <a:xfrm>
            <a:off x="225397" y="2228084"/>
            <a:ext cx="11337376" cy="3288286"/>
            <a:chOff x="194224" y="576580"/>
            <a:chExt cx="11337376" cy="3288286"/>
          </a:xfrm>
        </p:grpSpPr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893BC2B4-3A47-88D8-3239-0DDFE28C971D}"/>
                </a:ext>
              </a:extLst>
            </p:cNvPr>
            <p:cNvSpPr/>
            <p:nvPr/>
          </p:nvSpPr>
          <p:spPr>
            <a:xfrm>
              <a:off x="194224" y="1088534"/>
              <a:ext cx="1381760" cy="1359229"/>
            </a:xfrm>
            <a:prstGeom prst="roundRect">
              <a:avLst>
                <a:gd name="adj" fmla="val 5670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Matin</a:t>
              </a:r>
            </a:p>
            <a:p>
              <a:pPr algn="ctr"/>
              <a:r>
                <a:rPr lang="fr-FR" sz="1600" dirty="0"/>
                <a:t>09:30 – 12:00</a:t>
              </a:r>
            </a:p>
          </p:txBody>
        </p:sp>
        <p:sp>
          <p:nvSpPr>
            <p:cNvPr id="25" name="Rectangle : coins arrondis 24">
              <a:extLst>
                <a:ext uri="{FF2B5EF4-FFF2-40B4-BE49-F238E27FC236}">
                  <a16:creationId xmlns:a16="http://schemas.microsoft.com/office/drawing/2014/main" id="{B843F5CF-3A0F-6E1C-CA83-DEAF5D257C5E}"/>
                </a:ext>
              </a:extLst>
            </p:cNvPr>
            <p:cNvSpPr/>
            <p:nvPr/>
          </p:nvSpPr>
          <p:spPr>
            <a:xfrm>
              <a:off x="1615440" y="579120"/>
              <a:ext cx="1381760" cy="477520"/>
            </a:xfrm>
            <a:prstGeom prst="roundRect">
              <a:avLst>
                <a:gd name="adj" fmla="val 9886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Lundi</a:t>
              </a:r>
              <a:br>
                <a:rPr lang="fr-FR" sz="1600" dirty="0"/>
              </a:br>
              <a:r>
                <a:rPr lang="fr-FR" sz="1600" dirty="0"/>
                <a:t>22/04</a:t>
              </a:r>
            </a:p>
          </p:txBody>
        </p:sp>
        <p:sp>
          <p:nvSpPr>
            <p:cNvPr id="33" name="Rectangle : coins arrondis 32">
              <a:extLst>
                <a:ext uri="{FF2B5EF4-FFF2-40B4-BE49-F238E27FC236}">
                  <a16:creationId xmlns:a16="http://schemas.microsoft.com/office/drawing/2014/main" id="{B30780D1-E3C3-0262-88EF-C4F168E8F78D}"/>
                </a:ext>
              </a:extLst>
            </p:cNvPr>
            <p:cNvSpPr/>
            <p:nvPr/>
          </p:nvSpPr>
          <p:spPr>
            <a:xfrm>
              <a:off x="194224" y="2491885"/>
              <a:ext cx="1381760" cy="1372981"/>
            </a:xfrm>
            <a:prstGeom prst="roundRect">
              <a:avLst>
                <a:gd name="adj" fmla="val 587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Après-midi</a:t>
              </a:r>
            </a:p>
            <a:p>
              <a:pPr algn="ctr"/>
              <a:r>
                <a:rPr lang="fr-FR" sz="1600" dirty="0"/>
                <a:t>13:30 – 16:00</a:t>
              </a:r>
            </a:p>
          </p:txBody>
        </p:sp>
        <p:sp>
          <p:nvSpPr>
            <p:cNvPr id="36" name="Rectangle : coins arrondis 35">
              <a:extLst>
                <a:ext uri="{FF2B5EF4-FFF2-40B4-BE49-F238E27FC236}">
                  <a16:creationId xmlns:a16="http://schemas.microsoft.com/office/drawing/2014/main" id="{FFE7884E-5F34-A016-5739-3EF1B1000AA8}"/>
                </a:ext>
              </a:extLst>
            </p:cNvPr>
            <p:cNvSpPr/>
            <p:nvPr/>
          </p:nvSpPr>
          <p:spPr>
            <a:xfrm>
              <a:off x="5882640" y="1092015"/>
              <a:ext cx="1381760" cy="1352977"/>
            </a:xfrm>
            <a:prstGeom prst="roundRect">
              <a:avLst>
                <a:gd name="adj" fmla="val 411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Tir à l’arc</a:t>
              </a:r>
            </a:p>
          </p:txBody>
        </p:sp>
        <p:sp>
          <p:nvSpPr>
            <p:cNvPr id="37" name="Rectangle : coins arrondis 36">
              <a:extLst>
                <a:ext uri="{FF2B5EF4-FFF2-40B4-BE49-F238E27FC236}">
                  <a16:creationId xmlns:a16="http://schemas.microsoft.com/office/drawing/2014/main" id="{83BF4F8C-1480-9686-8DF5-5766989A34DC}"/>
                </a:ext>
              </a:extLst>
            </p:cNvPr>
            <p:cNvSpPr/>
            <p:nvPr/>
          </p:nvSpPr>
          <p:spPr>
            <a:xfrm>
              <a:off x="5882640" y="2478084"/>
              <a:ext cx="1381760" cy="1381916"/>
            </a:xfrm>
            <a:prstGeom prst="roundRect">
              <a:avLst>
                <a:gd name="adj" fmla="val 52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Pony games</a:t>
              </a:r>
            </a:p>
          </p:txBody>
        </p:sp>
        <p:sp>
          <p:nvSpPr>
            <p:cNvPr id="40" name="Rectangle : coins arrondis 39">
              <a:extLst>
                <a:ext uri="{FF2B5EF4-FFF2-40B4-BE49-F238E27FC236}">
                  <a16:creationId xmlns:a16="http://schemas.microsoft.com/office/drawing/2014/main" id="{AB2ED638-BED1-DEF1-8800-8D3712A6AC88}"/>
                </a:ext>
              </a:extLst>
            </p:cNvPr>
            <p:cNvSpPr/>
            <p:nvPr/>
          </p:nvSpPr>
          <p:spPr>
            <a:xfrm>
              <a:off x="3037840" y="57658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Mardi</a:t>
              </a:r>
              <a:br>
                <a:rPr lang="fr-FR" sz="1600" dirty="0"/>
              </a:br>
              <a:r>
                <a:rPr lang="fr-FR" sz="1600" dirty="0"/>
                <a:t>23/04</a:t>
              </a:r>
            </a:p>
          </p:txBody>
        </p:sp>
        <p:sp>
          <p:nvSpPr>
            <p:cNvPr id="41" name="Rectangle : coins arrondis 40">
              <a:extLst>
                <a:ext uri="{FF2B5EF4-FFF2-40B4-BE49-F238E27FC236}">
                  <a16:creationId xmlns:a16="http://schemas.microsoft.com/office/drawing/2014/main" id="{4652C5BB-ABE5-18CC-3B8F-BC091AF1E578}"/>
                </a:ext>
              </a:extLst>
            </p:cNvPr>
            <p:cNvSpPr/>
            <p:nvPr/>
          </p:nvSpPr>
          <p:spPr>
            <a:xfrm>
              <a:off x="4460240" y="57658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Mercredi 24/04</a:t>
              </a:r>
            </a:p>
          </p:txBody>
        </p:sp>
        <p:sp>
          <p:nvSpPr>
            <p:cNvPr id="42" name="Rectangle : coins arrondis 41">
              <a:extLst>
                <a:ext uri="{FF2B5EF4-FFF2-40B4-BE49-F238E27FC236}">
                  <a16:creationId xmlns:a16="http://schemas.microsoft.com/office/drawing/2014/main" id="{015EE3A2-2102-3A99-A10F-F6C778BC6E2D}"/>
                </a:ext>
              </a:extLst>
            </p:cNvPr>
            <p:cNvSpPr/>
            <p:nvPr/>
          </p:nvSpPr>
          <p:spPr>
            <a:xfrm>
              <a:off x="5882640" y="576580"/>
              <a:ext cx="1381760" cy="477520"/>
            </a:xfrm>
            <a:prstGeom prst="roundRect">
              <a:avLst>
                <a:gd name="adj" fmla="val 868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Jeudi</a:t>
              </a:r>
              <a:br>
                <a:rPr lang="fr-FR" sz="1600" dirty="0"/>
              </a:br>
              <a:r>
                <a:rPr lang="fr-FR" sz="1600" dirty="0"/>
                <a:t>25/04</a:t>
              </a:r>
            </a:p>
          </p:txBody>
        </p:sp>
        <p:sp>
          <p:nvSpPr>
            <p:cNvPr id="43" name="Rectangle : coins arrondis 42">
              <a:extLst>
                <a:ext uri="{FF2B5EF4-FFF2-40B4-BE49-F238E27FC236}">
                  <a16:creationId xmlns:a16="http://schemas.microsoft.com/office/drawing/2014/main" id="{8FCED3E3-79DA-CADA-4CFA-CDDC8A7E6DEB}"/>
                </a:ext>
              </a:extLst>
            </p:cNvPr>
            <p:cNvSpPr/>
            <p:nvPr/>
          </p:nvSpPr>
          <p:spPr>
            <a:xfrm>
              <a:off x="7305040" y="57912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Vendredi</a:t>
              </a:r>
              <a:br>
                <a:rPr lang="fr-FR" sz="1600" dirty="0"/>
              </a:br>
              <a:r>
                <a:rPr lang="fr-FR" sz="1600" dirty="0"/>
                <a:t>26/04</a:t>
              </a:r>
            </a:p>
          </p:txBody>
        </p:sp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FC8C0FEA-3030-29E0-5BD9-7C2B04B5B8A8}"/>
                </a:ext>
              </a:extLst>
            </p:cNvPr>
            <p:cNvSpPr/>
            <p:nvPr/>
          </p:nvSpPr>
          <p:spPr>
            <a:xfrm>
              <a:off x="8727440" y="579120"/>
              <a:ext cx="1381760" cy="477520"/>
            </a:xfrm>
            <a:prstGeom prst="roundRect">
              <a:avLst>
                <a:gd name="adj" fmla="val 868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Samedi</a:t>
              </a:r>
              <a:br>
                <a:rPr lang="fr-FR" sz="1600" dirty="0"/>
              </a:br>
              <a:r>
                <a:rPr lang="fr-FR" sz="1600" dirty="0"/>
                <a:t>27/04</a:t>
              </a:r>
            </a:p>
          </p:txBody>
        </p:sp>
        <p:sp>
          <p:nvSpPr>
            <p:cNvPr id="45" name="Rectangle : coins arrondis 44">
              <a:extLst>
                <a:ext uri="{FF2B5EF4-FFF2-40B4-BE49-F238E27FC236}">
                  <a16:creationId xmlns:a16="http://schemas.microsoft.com/office/drawing/2014/main" id="{52889C78-DA88-EEF7-557F-476B3EE1DC2F}"/>
                </a:ext>
              </a:extLst>
            </p:cNvPr>
            <p:cNvSpPr/>
            <p:nvPr/>
          </p:nvSpPr>
          <p:spPr>
            <a:xfrm>
              <a:off x="10149840" y="576580"/>
              <a:ext cx="1381760" cy="477520"/>
            </a:xfrm>
            <a:prstGeom prst="roundRect">
              <a:avLst>
                <a:gd name="adj" fmla="val 6296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Dimanche</a:t>
              </a:r>
              <a:br>
                <a:rPr lang="fr-FR" sz="1600" dirty="0"/>
              </a:br>
              <a:r>
                <a:rPr lang="fr-FR" sz="1600" dirty="0"/>
                <a:t>28/04</a:t>
              </a:r>
            </a:p>
          </p:txBody>
        </p:sp>
      </p:grp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1707B5E3-E1FB-F188-233D-511E82905795}"/>
              </a:ext>
            </a:extLst>
          </p:cNvPr>
          <p:cNvSpPr/>
          <p:nvPr/>
        </p:nvSpPr>
        <p:spPr>
          <a:xfrm>
            <a:off x="3069013" y="2744904"/>
            <a:ext cx="1381760" cy="1352977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Tir à l’arc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0E2C4A0F-E878-CC26-C53C-15118F5109E7}"/>
              </a:ext>
            </a:extLst>
          </p:cNvPr>
          <p:cNvSpPr/>
          <p:nvPr/>
        </p:nvSpPr>
        <p:spPr>
          <a:xfrm>
            <a:off x="4491413" y="4129589"/>
            <a:ext cx="1381760" cy="1381915"/>
          </a:xfrm>
          <a:prstGeom prst="roundRect">
            <a:avLst>
              <a:gd name="adj" fmla="val 520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Attelage</a:t>
            </a:r>
          </a:p>
        </p:txBody>
      </p:sp>
      <p:pic>
        <p:nvPicPr>
          <p:cNvPr id="78" name="Image 77" descr="Une image contenant obscurité, violet, Magenta, espace&#10;&#10;Description générée automatiquement">
            <a:extLst>
              <a:ext uri="{FF2B5EF4-FFF2-40B4-BE49-F238E27FC236}">
                <a16:creationId xmlns:a16="http://schemas.microsoft.com/office/drawing/2014/main" id="{39FC0EF0-BA5A-F2E5-1929-B235A025A7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98" y="287217"/>
            <a:ext cx="3060647" cy="1121186"/>
          </a:xfrm>
          <a:prstGeom prst="rect">
            <a:avLst/>
          </a:prstGeom>
        </p:spPr>
      </p:pic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2A06DADC-2C75-6FC6-B4CA-D5880B30398A}"/>
              </a:ext>
            </a:extLst>
          </p:cNvPr>
          <p:cNvSpPr/>
          <p:nvPr/>
        </p:nvSpPr>
        <p:spPr>
          <a:xfrm>
            <a:off x="3069013" y="4134455"/>
            <a:ext cx="1381760" cy="1381916"/>
          </a:xfrm>
          <a:prstGeom prst="roundRect">
            <a:avLst>
              <a:gd name="adj" fmla="val 5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Voltige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2DB11937-EF64-6E61-56B9-DDBE639E8210}"/>
              </a:ext>
            </a:extLst>
          </p:cNvPr>
          <p:cNvSpPr/>
          <p:nvPr/>
        </p:nvSpPr>
        <p:spPr>
          <a:xfrm>
            <a:off x="7336213" y="4129589"/>
            <a:ext cx="1381760" cy="1381916"/>
          </a:xfrm>
          <a:prstGeom prst="roundRect">
            <a:avLst>
              <a:gd name="adj" fmla="val 5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Voltige</a:t>
            </a: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8CE5D39C-F451-4C19-B021-CF4EEA39821B}"/>
              </a:ext>
            </a:extLst>
          </p:cNvPr>
          <p:cNvSpPr/>
          <p:nvPr/>
        </p:nvSpPr>
        <p:spPr>
          <a:xfrm>
            <a:off x="7336213" y="2743519"/>
            <a:ext cx="1381760" cy="1352977"/>
          </a:xfrm>
          <a:prstGeom prst="roundRect">
            <a:avLst>
              <a:gd name="adj" fmla="val 275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Jeux à cru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D9651466-5BBD-5E9A-B8FA-EA280067B428}"/>
              </a:ext>
            </a:extLst>
          </p:cNvPr>
          <p:cNvSpPr/>
          <p:nvPr/>
        </p:nvSpPr>
        <p:spPr>
          <a:xfrm>
            <a:off x="8758613" y="2743518"/>
            <a:ext cx="1381760" cy="1352977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Dressage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D76F501E-B51B-3C8B-0A0C-A2D7A87D3CD7}"/>
              </a:ext>
            </a:extLst>
          </p:cNvPr>
          <p:cNvSpPr/>
          <p:nvPr/>
        </p:nvSpPr>
        <p:spPr>
          <a:xfrm>
            <a:off x="8758613" y="4125921"/>
            <a:ext cx="1381760" cy="1381916"/>
          </a:xfrm>
          <a:prstGeom prst="roundRect">
            <a:avLst>
              <a:gd name="adj" fmla="val 520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CSO</a:t>
            </a:r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D1D7A4BB-5C8B-47AF-CA6D-FEB267813D6A}"/>
              </a:ext>
            </a:extLst>
          </p:cNvPr>
          <p:cNvSpPr/>
          <p:nvPr/>
        </p:nvSpPr>
        <p:spPr>
          <a:xfrm>
            <a:off x="10182083" y="2736372"/>
            <a:ext cx="1381760" cy="3559608"/>
          </a:xfrm>
          <a:prstGeom prst="roundRect">
            <a:avLst>
              <a:gd name="adj" fmla="val 2753"/>
            </a:avLst>
          </a:prstGeom>
          <a:pattFill prst="pct10">
            <a:fgClr>
              <a:srgbClr val="660099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7185B918-F8B0-CF7A-597C-4D8545F1A5EC}"/>
              </a:ext>
            </a:extLst>
          </p:cNvPr>
          <p:cNvSpPr txBox="1"/>
          <p:nvPr/>
        </p:nvSpPr>
        <p:spPr>
          <a:xfrm>
            <a:off x="2738582" y="960948"/>
            <a:ext cx="7554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Stages vacances de printemps</a:t>
            </a:r>
          </a:p>
          <a:p>
            <a:pPr algn="ctr"/>
            <a:r>
              <a:rPr lang="fr-FR" sz="2400" dirty="0"/>
              <a:t>Semaine 2</a:t>
            </a:r>
            <a:endParaRPr lang="fr-FR" sz="3600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513C8606-5C73-809C-A485-7BA4A1B7F70D}"/>
              </a:ext>
            </a:extLst>
          </p:cNvPr>
          <p:cNvSpPr/>
          <p:nvPr/>
        </p:nvSpPr>
        <p:spPr>
          <a:xfrm>
            <a:off x="1646078" y="2743521"/>
            <a:ext cx="1381760" cy="1354360"/>
          </a:xfrm>
          <a:prstGeom prst="roundRect">
            <a:avLst>
              <a:gd name="adj" fmla="val 50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Cowboy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11BDC3F-A2A9-8173-3C93-B50C99555F1A}"/>
              </a:ext>
            </a:extLst>
          </p:cNvPr>
          <p:cNvSpPr/>
          <p:nvPr/>
        </p:nvSpPr>
        <p:spPr>
          <a:xfrm>
            <a:off x="1645543" y="4142939"/>
            <a:ext cx="1381760" cy="1381916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Indien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62799E94-F27D-A332-EEAF-E28FC2570BA0}"/>
              </a:ext>
            </a:extLst>
          </p:cNvPr>
          <p:cNvSpPr/>
          <p:nvPr/>
        </p:nvSpPr>
        <p:spPr>
          <a:xfrm>
            <a:off x="4490343" y="2743520"/>
            <a:ext cx="1381760" cy="1352977"/>
          </a:xfrm>
          <a:prstGeom prst="roundRect">
            <a:avLst>
              <a:gd name="adj" fmla="val 50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Equifun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D03A31E8-1817-B1C3-E29D-2C5B5A0D1633}"/>
              </a:ext>
            </a:extLst>
          </p:cNvPr>
          <p:cNvSpPr/>
          <p:nvPr/>
        </p:nvSpPr>
        <p:spPr>
          <a:xfrm>
            <a:off x="225397" y="5558283"/>
            <a:ext cx="1381760" cy="740064"/>
          </a:xfrm>
          <a:prstGeom prst="roundRect">
            <a:avLst>
              <a:gd name="adj" fmla="val 5879"/>
            </a:avLst>
          </a:prstGeom>
          <a:solidFill>
            <a:srgbClr val="660099"/>
          </a:solidFill>
          <a:ln>
            <a:solidFill>
              <a:srgbClr val="66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Soir</a:t>
            </a:r>
          </a:p>
          <a:p>
            <a:pPr algn="ctr"/>
            <a:r>
              <a:rPr lang="fr-FR" sz="1600" dirty="0"/>
              <a:t>16:30 – 18:00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96257E62-53FE-23A5-D356-A6FA1526CD0D}"/>
              </a:ext>
            </a:extLst>
          </p:cNvPr>
          <p:cNvSpPr/>
          <p:nvPr/>
        </p:nvSpPr>
        <p:spPr>
          <a:xfrm>
            <a:off x="1645543" y="5555916"/>
            <a:ext cx="1381760" cy="740064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A67EA9E5-258E-CC84-0272-E93C7854D6DD}"/>
              </a:ext>
            </a:extLst>
          </p:cNvPr>
          <p:cNvSpPr/>
          <p:nvPr/>
        </p:nvSpPr>
        <p:spPr>
          <a:xfrm>
            <a:off x="306901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4158ADAC-36A2-B752-428A-3DE2FEA2F9DB}"/>
              </a:ext>
            </a:extLst>
          </p:cNvPr>
          <p:cNvSpPr/>
          <p:nvPr/>
        </p:nvSpPr>
        <p:spPr>
          <a:xfrm>
            <a:off x="4490343" y="5548333"/>
            <a:ext cx="1381760" cy="747647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8E8E1AD7-53F3-5406-3168-8639BDE4A7F3}"/>
              </a:ext>
            </a:extLst>
          </p:cNvPr>
          <p:cNvSpPr/>
          <p:nvPr/>
        </p:nvSpPr>
        <p:spPr>
          <a:xfrm>
            <a:off x="5910726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9C730778-6A22-ABB1-122A-0605A38F892D}"/>
              </a:ext>
            </a:extLst>
          </p:cNvPr>
          <p:cNvSpPr/>
          <p:nvPr/>
        </p:nvSpPr>
        <p:spPr>
          <a:xfrm>
            <a:off x="733621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5D8B084B-3C51-D898-1989-AF8137E61910}"/>
              </a:ext>
            </a:extLst>
          </p:cNvPr>
          <p:cNvSpPr/>
          <p:nvPr/>
        </p:nvSpPr>
        <p:spPr>
          <a:xfrm>
            <a:off x="876075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en main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</p:spTree>
    <p:extLst>
      <p:ext uri="{BB962C8B-B14F-4D97-AF65-F5344CB8AC3E}">
        <p14:creationId xmlns:p14="http://schemas.microsoft.com/office/powerpoint/2010/main" val="27876771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185</Words>
  <Application>Microsoft Office PowerPoint</Application>
  <PresentationFormat>Grand écran</PresentationFormat>
  <Paragraphs>79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Céline MOULY</dc:creator>
  <cp:lastModifiedBy>Céline MOULY</cp:lastModifiedBy>
  <cp:revision>14</cp:revision>
  <dcterms:created xsi:type="dcterms:W3CDTF">2023-05-28T20:23:36Z</dcterms:created>
  <dcterms:modified xsi:type="dcterms:W3CDTF">2024-02-07T11:23:12Z</dcterms:modified>
</cp:coreProperties>
</file>