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9926638" cy="143525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C3E8A-5767-453C-8D35-8AA957A67310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2533-71A2-4ECD-876A-81D9CA6D65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199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C3E8A-5767-453C-8D35-8AA957A67310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2533-71A2-4ECD-876A-81D9CA6D65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0495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C3E8A-5767-453C-8D35-8AA957A67310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2533-71A2-4ECD-876A-81D9CA6D65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2934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C3E8A-5767-453C-8D35-8AA957A67310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2533-71A2-4ECD-876A-81D9CA6D65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053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C3E8A-5767-453C-8D35-8AA957A67310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2533-71A2-4ECD-876A-81D9CA6D65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6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C3E8A-5767-453C-8D35-8AA957A67310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2533-71A2-4ECD-876A-81D9CA6D65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6852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C3E8A-5767-453C-8D35-8AA957A67310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2533-71A2-4ECD-876A-81D9CA6D65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9261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C3E8A-5767-453C-8D35-8AA957A67310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2533-71A2-4ECD-876A-81D9CA6D65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893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C3E8A-5767-453C-8D35-8AA957A67310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2533-71A2-4ECD-876A-81D9CA6D65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2519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C3E8A-5767-453C-8D35-8AA957A67310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2533-71A2-4ECD-876A-81D9CA6D65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142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C3E8A-5767-453C-8D35-8AA957A67310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2533-71A2-4ECD-876A-81D9CA6D65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3420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C3E8A-5767-453C-8D35-8AA957A67310}" type="datetimeFigureOut">
              <a:rPr lang="fr-FR" smtClean="0"/>
              <a:t>07/07/2025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92533-71A2-4ECD-876A-81D9CA6D65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2766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xplosion 2 4"/>
          <p:cNvSpPr/>
          <p:nvPr/>
        </p:nvSpPr>
        <p:spPr>
          <a:xfrm>
            <a:off x="7142227" y="2742169"/>
            <a:ext cx="3157833" cy="3312698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tx1"/>
                </a:solidFill>
              </a:rPr>
              <a:t>Pour le canoë </a:t>
            </a:r>
            <a:r>
              <a:rPr lang="fr-FR" sz="1600" dirty="0">
                <a:solidFill>
                  <a:schemeClr val="tx1"/>
                </a:solidFill>
              </a:rPr>
              <a:t>il </a:t>
            </a:r>
            <a:r>
              <a:rPr lang="fr-FR" sz="1600" dirty="0" smtClean="0">
                <a:solidFill>
                  <a:schemeClr val="tx1"/>
                </a:solidFill>
              </a:rPr>
              <a:t>faut savoir nager et porter des chaussures fermées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4" name="Explosion 1 3"/>
          <p:cNvSpPr/>
          <p:nvPr/>
        </p:nvSpPr>
        <p:spPr>
          <a:xfrm>
            <a:off x="1260210" y="2880053"/>
            <a:ext cx="4654479" cy="2858135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 Pour le VTT/Gravel </a:t>
            </a:r>
            <a:r>
              <a:rPr lang="fr-FR" sz="1600" dirty="0">
                <a:solidFill>
                  <a:schemeClr val="tx1"/>
                </a:solidFill>
              </a:rPr>
              <a:t>prévoir son vélo, un casque, de l’eau, des chaussures fermées et si possible un kit réparation</a:t>
            </a:r>
            <a:endParaRPr lang="fr-FR" sz="1600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49022" y="711704"/>
            <a:ext cx="2318825" cy="55418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Lundi 25 Août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57069" y="2111522"/>
            <a:ext cx="1074327" cy="59768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14h00-15h00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Tir à l’arc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57069" y="3147129"/>
            <a:ext cx="1082241" cy="6272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15h00-16h00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Tir à l’arc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57069" y="3995254"/>
            <a:ext cx="1107079" cy="59361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16h00 </a:t>
            </a:r>
            <a:r>
              <a:rPr lang="fr-FR" sz="1200" dirty="0">
                <a:solidFill>
                  <a:schemeClr val="tx1"/>
                </a:solidFill>
              </a:rPr>
              <a:t>-</a:t>
            </a:r>
            <a:r>
              <a:rPr lang="fr-FR" sz="1200" dirty="0" smtClean="0">
                <a:solidFill>
                  <a:schemeClr val="tx1"/>
                </a:solidFill>
              </a:rPr>
              <a:t>17h00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Tir à l’arc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57069" y="4793485"/>
            <a:ext cx="1140977" cy="61537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17h00-18h00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Tir à l’arc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49023" y="1356467"/>
            <a:ext cx="1091946" cy="55418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9h30 </a:t>
            </a:r>
            <a:r>
              <a:rPr lang="fr-FR" sz="1200" dirty="0">
                <a:solidFill>
                  <a:schemeClr val="tx1"/>
                </a:solidFill>
              </a:rPr>
              <a:t>-</a:t>
            </a:r>
            <a:r>
              <a:rPr lang="fr-FR" sz="1200" dirty="0" smtClean="0">
                <a:solidFill>
                  <a:schemeClr val="tx1"/>
                </a:solidFill>
              </a:rPr>
              <a:t>12h00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Pétanque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57069" y="5644188"/>
            <a:ext cx="1140977" cy="55418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18h30-20h00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VTT/Gravel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301789" y="6113277"/>
            <a:ext cx="1121047" cy="71873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18h00 </a:t>
            </a:r>
            <a:r>
              <a:rPr lang="fr-FR" sz="1200" dirty="0">
                <a:solidFill>
                  <a:schemeClr val="tx1"/>
                </a:solidFill>
              </a:rPr>
              <a:t>-</a:t>
            </a:r>
            <a:r>
              <a:rPr lang="fr-FR" sz="1200" dirty="0" smtClean="0">
                <a:solidFill>
                  <a:schemeClr val="tx1"/>
                </a:solidFill>
              </a:rPr>
              <a:t>20h00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Badminton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1207283" y="2690673"/>
            <a:ext cx="1193789" cy="48397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14h00-15h00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Pétanque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2507352" y="726521"/>
            <a:ext cx="2322349" cy="55418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Mardi 26 Août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2507353" y="1407519"/>
            <a:ext cx="1136184" cy="59403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10h00-12h00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Canoë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8 ans et +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2507351" y="2117406"/>
            <a:ext cx="1144699" cy="67435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14h00 </a:t>
            </a:r>
            <a:r>
              <a:rPr lang="fr-FR" sz="1200" dirty="0">
                <a:solidFill>
                  <a:schemeClr val="tx1"/>
                </a:solidFill>
              </a:rPr>
              <a:t>-</a:t>
            </a:r>
            <a:r>
              <a:rPr lang="fr-FR" sz="1200" dirty="0" smtClean="0">
                <a:solidFill>
                  <a:schemeClr val="tx1"/>
                </a:solidFill>
              </a:rPr>
              <a:t>16h00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Beach rugby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3694473" y="1407519"/>
            <a:ext cx="1124087" cy="59403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9h30-12h00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Pétanque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3714749" y="2117408"/>
            <a:ext cx="1114951" cy="67435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14h00-15h00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Pétanque</a:t>
            </a:r>
          </a:p>
        </p:txBody>
      </p:sp>
      <p:sp>
        <p:nvSpPr>
          <p:cNvPr id="27" name="Rectangle à coins arrondis 26"/>
          <p:cNvSpPr/>
          <p:nvPr/>
        </p:nvSpPr>
        <p:spPr>
          <a:xfrm>
            <a:off x="4955350" y="726521"/>
            <a:ext cx="2309023" cy="55418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Mercredi 27 Août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0" name="Rectangle à coins arrondis 29"/>
          <p:cNvSpPr/>
          <p:nvPr/>
        </p:nvSpPr>
        <p:spPr>
          <a:xfrm>
            <a:off x="7400783" y="727271"/>
            <a:ext cx="2309023" cy="55418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Jeudi 28 Août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1" name="Rectangle à coins arrondis 30"/>
          <p:cNvSpPr/>
          <p:nvPr/>
        </p:nvSpPr>
        <p:spPr>
          <a:xfrm>
            <a:off x="9832148" y="726521"/>
            <a:ext cx="2309023" cy="55418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Vendredi 29 Août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6" name="Rectangle à coins arrondis 35"/>
          <p:cNvSpPr/>
          <p:nvPr/>
        </p:nvSpPr>
        <p:spPr>
          <a:xfrm>
            <a:off x="4955350" y="1403054"/>
            <a:ext cx="1159700" cy="603723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9h30-12h00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Pétanque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37" name="Rectangle à coins arrondis 36"/>
          <p:cNvSpPr/>
          <p:nvPr/>
        </p:nvSpPr>
        <p:spPr>
          <a:xfrm>
            <a:off x="4955351" y="6275480"/>
            <a:ext cx="1151257" cy="55418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18h30-20h00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VTT/Gravel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38" name="Rectangle à coins arrondis 37"/>
          <p:cNvSpPr/>
          <p:nvPr/>
        </p:nvSpPr>
        <p:spPr>
          <a:xfrm>
            <a:off x="6190801" y="6290391"/>
            <a:ext cx="1081241" cy="539271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18h00 -20h00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Badminton</a:t>
            </a:r>
          </a:p>
        </p:txBody>
      </p:sp>
      <p:sp>
        <p:nvSpPr>
          <p:cNvPr id="39" name="Rectangle à coins arrondis 38"/>
          <p:cNvSpPr/>
          <p:nvPr/>
        </p:nvSpPr>
        <p:spPr>
          <a:xfrm>
            <a:off x="6172097" y="3452145"/>
            <a:ext cx="1126798" cy="525069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14h00- 15h00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Pétanque</a:t>
            </a:r>
          </a:p>
        </p:txBody>
      </p:sp>
      <p:sp>
        <p:nvSpPr>
          <p:cNvPr id="40" name="Rectangle à coins arrondis 39"/>
          <p:cNvSpPr/>
          <p:nvPr/>
        </p:nvSpPr>
        <p:spPr>
          <a:xfrm>
            <a:off x="6193180" y="1419991"/>
            <a:ext cx="1092189" cy="59403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10h00-12h00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Canoë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8 ans et +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3973018" y="-52722"/>
            <a:ext cx="76950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chemeClr val="accent6"/>
                </a:solidFill>
              </a:rPr>
              <a:t>prépare sa rentrée le planning</a:t>
            </a:r>
            <a:endParaRPr lang="fr-FR" sz="4400" dirty="0">
              <a:solidFill>
                <a:schemeClr val="accent6"/>
              </a:solidFill>
            </a:endParaRPr>
          </a:p>
        </p:txBody>
      </p:sp>
      <p:sp>
        <p:nvSpPr>
          <p:cNvPr id="42" name="Rectangle à coins arrondis 41"/>
          <p:cNvSpPr/>
          <p:nvPr/>
        </p:nvSpPr>
        <p:spPr>
          <a:xfrm>
            <a:off x="7401960" y="1419991"/>
            <a:ext cx="1118974" cy="60372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9h30-12h00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Pétanque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43" name="Rectangle à coins arrondis 42"/>
          <p:cNvSpPr/>
          <p:nvPr/>
        </p:nvSpPr>
        <p:spPr>
          <a:xfrm>
            <a:off x="8571871" y="1422640"/>
            <a:ext cx="1137936" cy="59403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10h00-12h00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Canoë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8 ans et +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44" name="Rectangle à coins arrondis 43"/>
          <p:cNvSpPr/>
          <p:nvPr/>
        </p:nvSpPr>
        <p:spPr>
          <a:xfrm>
            <a:off x="7415592" y="2115058"/>
            <a:ext cx="1105342" cy="67670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14h00-16h00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Escalade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45" name="Rectangle à coins arrondis 44"/>
          <p:cNvSpPr/>
          <p:nvPr/>
        </p:nvSpPr>
        <p:spPr>
          <a:xfrm>
            <a:off x="8579927" y="2115058"/>
            <a:ext cx="1143947" cy="67670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14h00-15h00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Pétanque</a:t>
            </a:r>
          </a:p>
        </p:txBody>
      </p:sp>
      <p:sp>
        <p:nvSpPr>
          <p:cNvPr id="46" name="Rectangle à coins arrondis 45"/>
          <p:cNvSpPr/>
          <p:nvPr/>
        </p:nvSpPr>
        <p:spPr>
          <a:xfrm>
            <a:off x="6162297" y="4292062"/>
            <a:ext cx="1131349" cy="96704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17h30-18h30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Handball</a:t>
            </a: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Age: - de 16 ans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7" name="Rectangle à coins arrondis 46"/>
          <p:cNvSpPr/>
          <p:nvPr/>
        </p:nvSpPr>
        <p:spPr>
          <a:xfrm>
            <a:off x="6155870" y="5326984"/>
            <a:ext cx="1120151" cy="89493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18h30-19h30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Handball</a:t>
            </a: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Age:  + de 16 ans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8" name="Rectangle à coins arrondis 47"/>
          <p:cNvSpPr/>
          <p:nvPr/>
        </p:nvSpPr>
        <p:spPr>
          <a:xfrm>
            <a:off x="7415591" y="6278789"/>
            <a:ext cx="1105343" cy="545749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19h00-20h30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Beach Volley</a:t>
            </a:r>
          </a:p>
        </p:txBody>
      </p:sp>
      <p:sp>
        <p:nvSpPr>
          <p:cNvPr id="49" name="Rectangle à coins arrondis 48"/>
          <p:cNvSpPr/>
          <p:nvPr/>
        </p:nvSpPr>
        <p:spPr>
          <a:xfrm>
            <a:off x="72254" y="6285727"/>
            <a:ext cx="1140977" cy="54574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19h00 </a:t>
            </a:r>
            <a:r>
              <a:rPr lang="fr-FR" sz="1200" dirty="0">
                <a:solidFill>
                  <a:schemeClr val="tx1"/>
                </a:solidFill>
              </a:rPr>
              <a:t>-</a:t>
            </a:r>
            <a:r>
              <a:rPr lang="fr-FR" sz="1200" dirty="0" smtClean="0">
                <a:solidFill>
                  <a:schemeClr val="tx1"/>
                </a:solidFill>
              </a:rPr>
              <a:t>20h30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Beach Volley</a:t>
            </a:r>
          </a:p>
        </p:txBody>
      </p:sp>
      <p:sp>
        <p:nvSpPr>
          <p:cNvPr id="50" name="Rectangle à coins arrondis 49"/>
          <p:cNvSpPr/>
          <p:nvPr/>
        </p:nvSpPr>
        <p:spPr>
          <a:xfrm>
            <a:off x="8569269" y="6062530"/>
            <a:ext cx="1154605" cy="767867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19h00-20h30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Cross Training</a:t>
            </a:r>
          </a:p>
        </p:txBody>
      </p:sp>
      <p:sp>
        <p:nvSpPr>
          <p:cNvPr id="51" name="Rectangle à coins arrondis 50"/>
          <p:cNvSpPr/>
          <p:nvPr/>
        </p:nvSpPr>
        <p:spPr>
          <a:xfrm>
            <a:off x="9801462" y="1428750"/>
            <a:ext cx="1148014" cy="607047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9h30-12h00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Pétanque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52" name="Rectangle à coins arrondis 51"/>
          <p:cNvSpPr/>
          <p:nvPr/>
        </p:nvSpPr>
        <p:spPr>
          <a:xfrm>
            <a:off x="11009056" y="1428749"/>
            <a:ext cx="1100252" cy="585279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10h00-12h00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Canoë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8 ans et +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53" name="Rectangle à coins arrondis 52"/>
          <p:cNvSpPr/>
          <p:nvPr/>
        </p:nvSpPr>
        <p:spPr>
          <a:xfrm>
            <a:off x="9802423" y="2131326"/>
            <a:ext cx="1147053" cy="702226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14h00-16h00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Escalade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54" name="Rectangle à coins arrondis 53"/>
          <p:cNvSpPr/>
          <p:nvPr/>
        </p:nvSpPr>
        <p:spPr>
          <a:xfrm>
            <a:off x="11000233" y="2129129"/>
            <a:ext cx="1110472" cy="70442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14h00-15h00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Pétanque</a:t>
            </a:r>
          </a:p>
        </p:txBody>
      </p:sp>
      <p:sp>
        <p:nvSpPr>
          <p:cNvPr id="59" name="Rectangle à coins arrondis 58"/>
          <p:cNvSpPr/>
          <p:nvPr/>
        </p:nvSpPr>
        <p:spPr>
          <a:xfrm>
            <a:off x="9832997" y="6271848"/>
            <a:ext cx="1116479" cy="55418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18h30-20h00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VTT/Gravel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60" name="Rectangle à coins arrondis 59"/>
          <p:cNvSpPr/>
          <p:nvPr/>
        </p:nvSpPr>
        <p:spPr>
          <a:xfrm>
            <a:off x="11001375" y="6107297"/>
            <a:ext cx="1107935" cy="718733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18h00-20h00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Badminton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61" name="Rectangle à coins arrondis 60"/>
          <p:cNvSpPr/>
          <p:nvPr/>
        </p:nvSpPr>
        <p:spPr>
          <a:xfrm>
            <a:off x="11010223" y="3830841"/>
            <a:ext cx="1109155" cy="967047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15h00-17h00</a:t>
            </a: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Beach </a:t>
            </a:r>
            <a:r>
              <a:rPr lang="fr-FR" sz="1200" b="1" dirty="0" smtClean="0">
                <a:solidFill>
                  <a:schemeClr val="tx1"/>
                </a:solidFill>
              </a:rPr>
              <a:t>Football</a:t>
            </a:r>
          </a:p>
        </p:txBody>
      </p:sp>
      <p:pic>
        <p:nvPicPr>
          <p:cNvPr id="66" name="Image 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65" y="44933"/>
            <a:ext cx="3674809" cy="595455"/>
          </a:xfrm>
          <a:prstGeom prst="rect">
            <a:avLst/>
          </a:prstGeom>
        </p:spPr>
      </p:pic>
      <p:sp>
        <p:nvSpPr>
          <p:cNvPr id="67" name="ZoneTexte 66"/>
          <p:cNvSpPr txBox="1"/>
          <p:nvPr/>
        </p:nvSpPr>
        <p:spPr>
          <a:xfrm>
            <a:off x="1418743" y="5121152"/>
            <a:ext cx="37163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Venez faire du sport au bain des dames…</a:t>
            </a:r>
            <a:endParaRPr lang="fr-FR" sz="3200" b="1" dirty="0"/>
          </a:p>
        </p:txBody>
      </p:sp>
      <p:sp>
        <p:nvSpPr>
          <p:cNvPr id="68" name="Rectangle à coins arrondis 67"/>
          <p:cNvSpPr/>
          <p:nvPr/>
        </p:nvSpPr>
        <p:spPr>
          <a:xfrm>
            <a:off x="1207283" y="3283825"/>
            <a:ext cx="1193789" cy="69339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14h00-16h00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Escalade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62" name="Rectangle à coins arrondis 61"/>
          <p:cNvSpPr/>
          <p:nvPr/>
        </p:nvSpPr>
        <p:spPr>
          <a:xfrm>
            <a:off x="1190389" y="1408300"/>
            <a:ext cx="1180172" cy="118651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13h00-16h00 Zone discussion </a:t>
            </a:r>
            <a:r>
              <a:rPr lang="fr-FR" sz="1200" b="1" dirty="0" smtClean="0">
                <a:solidFill>
                  <a:schemeClr val="tx1"/>
                </a:solidFill>
              </a:rPr>
              <a:t>bien bouger </a:t>
            </a:r>
            <a:r>
              <a:rPr lang="fr-FR" sz="1200" dirty="0" smtClean="0">
                <a:solidFill>
                  <a:schemeClr val="tx1"/>
                </a:solidFill>
              </a:rPr>
              <a:t>et</a:t>
            </a:r>
            <a:r>
              <a:rPr lang="fr-FR" sz="1200" b="1" dirty="0" smtClean="0">
                <a:solidFill>
                  <a:schemeClr val="tx1"/>
                </a:solidFill>
              </a:rPr>
              <a:t> bien s’alimenter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63" name="Rectangle à coins arrondis 62"/>
          <p:cNvSpPr/>
          <p:nvPr/>
        </p:nvSpPr>
        <p:spPr>
          <a:xfrm>
            <a:off x="6172096" y="2178185"/>
            <a:ext cx="1131472" cy="118124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13h00-16h00 Zone discussion </a:t>
            </a:r>
            <a:r>
              <a:rPr lang="fr-FR" sz="1200" b="1" dirty="0" smtClean="0">
                <a:solidFill>
                  <a:schemeClr val="tx1"/>
                </a:solidFill>
              </a:rPr>
              <a:t>bien bouger </a:t>
            </a:r>
            <a:r>
              <a:rPr lang="fr-FR" sz="1200" dirty="0" smtClean="0">
                <a:solidFill>
                  <a:schemeClr val="tx1"/>
                </a:solidFill>
              </a:rPr>
              <a:t>et </a:t>
            </a:r>
            <a:r>
              <a:rPr lang="fr-FR" sz="1200" b="1" dirty="0" smtClean="0">
                <a:solidFill>
                  <a:schemeClr val="tx1"/>
                </a:solidFill>
              </a:rPr>
              <a:t>bien s’alimenter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2" name="Étoile à 5 branches 1"/>
          <p:cNvSpPr/>
          <p:nvPr/>
        </p:nvSpPr>
        <p:spPr>
          <a:xfrm>
            <a:off x="72254" y="5529563"/>
            <a:ext cx="258335" cy="229249"/>
          </a:xfrm>
          <a:prstGeom prst="star5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Étoile à 5 branches 68"/>
          <p:cNvSpPr/>
          <p:nvPr/>
        </p:nvSpPr>
        <p:spPr>
          <a:xfrm>
            <a:off x="2994518" y="3357940"/>
            <a:ext cx="258335" cy="229249"/>
          </a:xfrm>
          <a:prstGeom prst="star5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Étoile à 5 branches 69"/>
          <p:cNvSpPr/>
          <p:nvPr/>
        </p:nvSpPr>
        <p:spPr>
          <a:xfrm>
            <a:off x="4871158" y="6199678"/>
            <a:ext cx="258335" cy="229249"/>
          </a:xfrm>
          <a:prstGeom prst="star5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Étoile à 5 branches 70"/>
          <p:cNvSpPr/>
          <p:nvPr/>
        </p:nvSpPr>
        <p:spPr>
          <a:xfrm>
            <a:off x="9801761" y="6164731"/>
            <a:ext cx="258335" cy="229249"/>
          </a:xfrm>
          <a:prstGeom prst="star5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Étoile à 5 branches 71"/>
          <p:cNvSpPr/>
          <p:nvPr/>
        </p:nvSpPr>
        <p:spPr>
          <a:xfrm>
            <a:off x="7681971" y="4079441"/>
            <a:ext cx="258335" cy="229249"/>
          </a:xfrm>
          <a:prstGeom prst="star5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Étoile à 5 branches 72"/>
          <p:cNvSpPr/>
          <p:nvPr/>
        </p:nvSpPr>
        <p:spPr>
          <a:xfrm>
            <a:off x="2528385" y="1598934"/>
            <a:ext cx="258335" cy="229249"/>
          </a:xfrm>
          <a:prstGeom prst="star5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Étoile à 5 branches 73"/>
          <p:cNvSpPr/>
          <p:nvPr/>
        </p:nvSpPr>
        <p:spPr>
          <a:xfrm>
            <a:off x="6251634" y="1599949"/>
            <a:ext cx="258335" cy="229249"/>
          </a:xfrm>
          <a:prstGeom prst="star5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Étoile à 5 branches 74"/>
          <p:cNvSpPr/>
          <p:nvPr/>
        </p:nvSpPr>
        <p:spPr>
          <a:xfrm>
            <a:off x="8619152" y="1601539"/>
            <a:ext cx="258335" cy="229249"/>
          </a:xfrm>
          <a:prstGeom prst="star5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Étoile à 5 branches 75"/>
          <p:cNvSpPr/>
          <p:nvPr/>
        </p:nvSpPr>
        <p:spPr>
          <a:xfrm>
            <a:off x="11017281" y="1627518"/>
            <a:ext cx="258335" cy="229249"/>
          </a:xfrm>
          <a:prstGeom prst="star5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Rectangle à coins arrondis 76"/>
          <p:cNvSpPr/>
          <p:nvPr/>
        </p:nvSpPr>
        <p:spPr>
          <a:xfrm>
            <a:off x="4981506" y="2635405"/>
            <a:ext cx="1131597" cy="59768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14h00-15h00</a:t>
            </a: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Tir à l’arc</a:t>
            </a:r>
          </a:p>
        </p:txBody>
      </p:sp>
      <p:sp>
        <p:nvSpPr>
          <p:cNvPr id="78" name="Rectangle à coins arrondis 77"/>
          <p:cNvSpPr/>
          <p:nvPr/>
        </p:nvSpPr>
        <p:spPr>
          <a:xfrm>
            <a:off x="4981506" y="3299529"/>
            <a:ext cx="1139926" cy="627296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15h00-16h00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Tir à l’arc</a:t>
            </a:r>
          </a:p>
        </p:txBody>
      </p:sp>
      <p:sp>
        <p:nvSpPr>
          <p:cNvPr id="79" name="Rectangle à coins arrondis 78"/>
          <p:cNvSpPr/>
          <p:nvPr/>
        </p:nvSpPr>
        <p:spPr>
          <a:xfrm>
            <a:off x="4981506" y="4147654"/>
            <a:ext cx="1104969" cy="59361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16h00 </a:t>
            </a:r>
            <a:r>
              <a:rPr lang="fr-FR" sz="1200" dirty="0">
                <a:solidFill>
                  <a:schemeClr val="tx1"/>
                </a:solidFill>
              </a:rPr>
              <a:t>-</a:t>
            </a:r>
            <a:r>
              <a:rPr lang="fr-FR" sz="1200" dirty="0" smtClean="0">
                <a:solidFill>
                  <a:schemeClr val="tx1"/>
                </a:solidFill>
              </a:rPr>
              <a:t>17h00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Tir à l’arc</a:t>
            </a:r>
          </a:p>
        </p:txBody>
      </p:sp>
      <p:sp>
        <p:nvSpPr>
          <p:cNvPr id="80" name="Rectangle à coins arrondis 79"/>
          <p:cNvSpPr/>
          <p:nvPr/>
        </p:nvSpPr>
        <p:spPr>
          <a:xfrm>
            <a:off x="4981507" y="4945885"/>
            <a:ext cx="1106448" cy="615373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17h00-18h00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Tir à l’arc</a:t>
            </a:r>
          </a:p>
        </p:txBody>
      </p:sp>
      <p:sp>
        <p:nvSpPr>
          <p:cNvPr id="81" name="Rectangle à coins arrondis 80"/>
          <p:cNvSpPr/>
          <p:nvPr/>
        </p:nvSpPr>
        <p:spPr>
          <a:xfrm>
            <a:off x="4965997" y="2037518"/>
            <a:ext cx="1145191" cy="52430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10h00-12h00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Escalade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82" name="Rectangle à coins arrondis 81"/>
          <p:cNvSpPr/>
          <p:nvPr/>
        </p:nvSpPr>
        <p:spPr>
          <a:xfrm>
            <a:off x="9844507" y="3160600"/>
            <a:ext cx="1104969" cy="59768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14h00-15h00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Tir à l’arc</a:t>
            </a:r>
          </a:p>
        </p:txBody>
      </p:sp>
      <p:sp>
        <p:nvSpPr>
          <p:cNvPr id="83" name="Rectangle à coins arrondis 82"/>
          <p:cNvSpPr/>
          <p:nvPr/>
        </p:nvSpPr>
        <p:spPr>
          <a:xfrm>
            <a:off x="9844507" y="3824724"/>
            <a:ext cx="1104969" cy="627296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15h00-16h00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Tir à l’arc</a:t>
            </a:r>
          </a:p>
        </p:txBody>
      </p:sp>
      <p:sp>
        <p:nvSpPr>
          <p:cNvPr id="84" name="Rectangle à coins arrondis 83"/>
          <p:cNvSpPr/>
          <p:nvPr/>
        </p:nvSpPr>
        <p:spPr>
          <a:xfrm>
            <a:off x="9844507" y="4672849"/>
            <a:ext cx="1104969" cy="593617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16h00 </a:t>
            </a:r>
            <a:r>
              <a:rPr lang="fr-FR" sz="1200" dirty="0">
                <a:solidFill>
                  <a:schemeClr val="tx1"/>
                </a:solidFill>
              </a:rPr>
              <a:t>-</a:t>
            </a:r>
            <a:r>
              <a:rPr lang="fr-FR" sz="1200" dirty="0" smtClean="0">
                <a:solidFill>
                  <a:schemeClr val="tx1"/>
                </a:solidFill>
              </a:rPr>
              <a:t>17h00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Tir à l’arc</a:t>
            </a:r>
          </a:p>
        </p:txBody>
      </p:sp>
      <p:sp>
        <p:nvSpPr>
          <p:cNvPr id="85" name="Rectangle à coins arrondis 84"/>
          <p:cNvSpPr/>
          <p:nvPr/>
        </p:nvSpPr>
        <p:spPr>
          <a:xfrm>
            <a:off x="9844508" y="5471080"/>
            <a:ext cx="1104968" cy="615373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17h00-18h00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Tir à l’arc</a:t>
            </a:r>
          </a:p>
        </p:txBody>
      </p:sp>
      <p:pic>
        <p:nvPicPr>
          <p:cNvPr id="1026" name="Picture 2" descr="SSN logo couleur fond blan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216" y="6173881"/>
            <a:ext cx="1587285" cy="650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423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</TotalTime>
  <Words>240</Words>
  <Application>Microsoft Office PowerPoint</Application>
  <PresentationFormat>Grand écran</PresentationFormat>
  <Paragraphs>103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 animation  le 06 octobre 2024 à 13h15</dc:title>
  <dc:creator>Hewlett-Packard Company</dc:creator>
  <cp:lastModifiedBy>Hewlett-Packard Company</cp:lastModifiedBy>
  <cp:revision>89</cp:revision>
  <dcterms:created xsi:type="dcterms:W3CDTF">2023-10-06T10:50:24Z</dcterms:created>
  <dcterms:modified xsi:type="dcterms:W3CDTF">2025-07-07T14:18:51Z</dcterms:modified>
</cp:coreProperties>
</file>