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3779838" cy="5329238"/>
  <p:notesSz cx="6858000" cy="9525000"/>
  <p:defaultTextStyle>
    <a:lvl1pPr marL="0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1pPr>
    <a:lvl2pPr marL="260231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2pPr>
    <a:lvl3pPr marL="520462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3pPr>
    <a:lvl4pPr marL="780692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4pPr>
    <a:lvl5pPr marL="1040924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5pPr>
    <a:lvl6pPr marL="1301155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6pPr>
    <a:lvl7pPr marL="1561386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7pPr>
    <a:lvl8pPr marL="1821617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8pPr>
    <a:lvl9pPr marL="2081847" algn="l" rtl="0" latinLnBrk="0">
      <a:defRPr lang="fr-FR" sz="10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08C"/>
    <a:srgbClr val="2D3B5D"/>
    <a:srgbClr val="CCECFF"/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>
        <p:scale>
          <a:sx n="62" d="100"/>
          <a:sy n="62" d="100"/>
        </p:scale>
        <p:origin x="-3042" y="-360"/>
      </p:cViewPr>
      <p:guideLst>
        <p:guide orient="horz" pos="1679"/>
        <p:guide pos="11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/>
              <a:pPr/>
              <a:t>28/6/2006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14375"/>
            <a:ext cx="2530475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1pPr>
    <a:lvl2pPr marL="260231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2pPr>
    <a:lvl3pPr marL="520462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3pPr>
    <a:lvl4pPr marL="780692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4pPr>
    <a:lvl5pPr marL="1040924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5pPr>
    <a:lvl6pPr marL="1301155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6pPr>
    <a:lvl7pPr marL="1561386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7pPr>
    <a:lvl8pPr marL="1821617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8pPr>
    <a:lvl9pPr marL="2081847" algn="l" rtl="0" latinLnBrk="0">
      <a:defRPr lang="fr-FR" sz="7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2723833"/>
            <a:ext cx="3779838" cy="888206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94496" y="3197543"/>
            <a:ext cx="2992372" cy="414497"/>
          </a:xfrm>
          <a:noFill/>
        </p:spPr>
        <p:txBody>
          <a:bodyPr vert="horz"/>
          <a:lstStyle>
            <a:lvl1pPr algn="l" eaLnBrk="1" latinLnBrk="0" hangingPunct="1">
              <a:defRPr kumimoji="0" lang="fr-FR" sz="1200" b="0" cap="all" spc="86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94496" y="3657041"/>
            <a:ext cx="2866377" cy="177642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fr-FR" sz="700" b="1">
                <a:solidFill>
                  <a:schemeClr val="accent4">
                    <a:shade val="50000"/>
                  </a:schemeClr>
                </a:solidFill>
              </a:defRPr>
            </a:lvl1pPr>
            <a:lvl2pPr marL="260231" indent="0" algn="ctr" eaLnBrk="1" latinLnBrk="0" hangingPunct="1">
              <a:buNone/>
            </a:lvl2pPr>
            <a:lvl3pPr marL="520462" indent="0" algn="ctr" eaLnBrk="1" latinLnBrk="0" hangingPunct="1">
              <a:buNone/>
            </a:lvl3pPr>
            <a:lvl4pPr marL="780692" indent="0" algn="ctr" eaLnBrk="1" latinLnBrk="0" hangingPunct="1">
              <a:buNone/>
            </a:lvl4pPr>
            <a:lvl5pPr marL="1040924" indent="0" algn="ctr" eaLnBrk="1" latinLnBrk="0" hangingPunct="1">
              <a:buNone/>
            </a:lvl5pPr>
            <a:lvl6pPr marL="1301155" indent="0" algn="ctr" eaLnBrk="1" latinLnBrk="0" hangingPunct="1">
              <a:buNone/>
            </a:lvl6pPr>
            <a:lvl7pPr marL="1561386" indent="0" algn="ctr" eaLnBrk="1" latinLnBrk="0" hangingPunct="1">
              <a:buNone/>
            </a:lvl7pPr>
            <a:lvl8pPr marL="1821617" indent="0" algn="ctr" eaLnBrk="1" latinLnBrk="0" hangingPunct="1">
              <a:buNone/>
            </a:lvl8pPr>
            <a:lvl9pPr marL="2081847" indent="0" algn="ctr" eaLnBrk="1" latinLnBrk="0" hangingPunct="1">
              <a:buNone/>
            </a:lvl9pPr>
            <a:extLst/>
          </a:lstStyle>
          <a:p>
            <a:r>
              <a:rPr kumimoji="0" lang="fr-FR"/>
              <a:t>Cliquez pour ajouter les informations sur l'auteur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2677385" y="5033170"/>
            <a:ext cx="422082" cy="236855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3181365" y="4500246"/>
            <a:ext cx="566975" cy="78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3779838" cy="3138329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94496" y="5033170"/>
            <a:ext cx="661472" cy="236855"/>
          </a:xfrm>
        </p:spPr>
        <p:txBody>
          <a:bodyPr anchor="ctr"/>
          <a:lstStyle>
            <a:lvl1pPr algn="l" eaLnBrk="1" latinLnBrk="0" hangingPunct="1">
              <a:defRPr kumimoji="0" lang="fr-FR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28/06/2006</a:t>
            </a:fld>
            <a:endParaRPr kumimoji="0"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3610237"/>
            <a:ext cx="3779838" cy="2131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: 1 Haut, 2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3338857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124734" y="473711"/>
            <a:ext cx="3337597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124735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124735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62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1825662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125995" y="473711"/>
            <a:ext cx="163793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124735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124735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1826922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1826922" y="473711"/>
            <a:ext cx="163793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1825662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1825662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 : 1 Gauche, 3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1826922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1826922" y="47371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125995" y="473710"/>
            <a:ext cx="1637930" cy="43818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1825662" y="1819046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1825662" y="1996688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1826922" y="3334919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1826922" y="351256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 : 3 Gauche,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62" y="296068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1825662" y="473710"/>
            <a:ext cx="1637930" cy="43818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125995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125995" y="47371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124734" y="1819046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124734" y="1996688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125995" y="3334919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125995" y="351256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2 Gauche, 3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125995" y="473711"/>
            <a:ext cx="163793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124735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124735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1826922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1826922" y="47371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1825662" y="1819046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1825662" y="1996688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1826922" y="3334919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1826922" y="351256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3 Gauche, 2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127254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127254" y="47371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125995" y="1819046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125995" y="1996688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127254" y="3334919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127254" y="3512560"/>
            <a:ext cx="1637930" cy="134296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1826922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1826922" y="473711"/>
            <a:ext cx="163793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1825662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1825662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re tomb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566976" y="1125062"/>
            <a:ext cx="692970" cy="1598771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6"/>
          <p:cNvSpPr/>
          <p:nvPr/>
        </p:nvSpPr>
        <p:spPr>
          <a:xfrm>
            <a:off x="566976" y="3019902"/>
            <a:ext cx="692970" cy="1598771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6" name="Rectangle 6"/>
          <p:cNvSpPr/>
          <p:nvPr/>
        </p:nvSpPr>
        <p:spPr>
          <a:xfrm>
            <a:off x="1448938" y="1125062"/>
            <a:ext cx="692970" cy="1598771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5" name="Rectangle 6"/>
          <p:cNvSpPr/>
          <p:nvPr/>
        </p:nvSpPr>
        <p:spPr>
          <a:xfrm>
            <a:off x="1448938" y="3019902"/>
            <a:ext cx="692970" cy="1598771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Rectangle 6"/>
          <p:cNvSpPr/>
          <p:nvPr/>
        </p:nvSpPr>
        <p:spPr>
          <a:xfrm>
            <a:off x="2330900" y="1125062"/>
            <a:ext cx="692970" cy="1598771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" name="Rectangle 6"/>
          <p:cNvSpPr/>
          <p:nvPr/>
        </p:nvSpPr>
        <p:spPr>
          <a:xfrm>
            <a:off x="2330900" y="3019902"/>
            <a:ext cx="692970" cy="1598771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629974" y="1243489"/>
            <a:ext cx="566975" cy="532924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629974" y="3138329"/>
            <a:ext cx="566975" cy="532924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1511936" y="1243489"/>
            <a:ext cx="566975" cy="532924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1511936" y="3138329"/>
            <a:ext cx="566975" cy="532924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2393898" y="1243489"/>
            <a:ext cx="566975" cy="532924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2393898" y="3138329"/>
            <a:ext cx="566975" cy="532924"/>
          </a:xfrm>
        </p:spPr>
        <p:txBody>
          <a:bodyPr/>
          <a:lstStyle>
            <a:extLst/>
          </a:lstStyle>
          <a:p>
            <a:r>
              <a:rPr kumimoji="0" lang="fr-FR"/>
              <a:t>Logo</a:t>
            </a:r>
            <a:r>
              <a:rPr kumimoji="0" lang="fr-FR" baseline="0"/>
              <a:t> de la société</a:t>
            </a:r>
            <a:endParaRPr kumimoji="0" lang="fr-FR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629974" y="2250123"/>
            <a:ext cx="566975" cy="236855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629974" y="4144964"/>
            <a:ext cx="566975" cy="236855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1511936" y="2250123"/>
            <a:ext cx="566975" cy="236855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1511936" y="4144964"/>
            <a:ext cx="566975" cy="236855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2393898" y="2250123"/>
            <a:ext cx="566975" cy="236855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2393898" y="4144964"/>
            <a:ext cx="566975" cy="236855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kumimoji="0" lang="fr-FR"/>
              <a:t>Montant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9974" y="2486978"/>
            <a:ext cx="566975" cy="118427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4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9974" y="4381818"/>
            <a:ext cx="566975" cy="118427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4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11936" y="2486978"/>
            <a:ext cx="566975" cy="118427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4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11936" y="4381818"/>
            <a:ext cx="566975" cy="118427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4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2393898" y="2486978"/>
            <a:ext cx="566975" cy="118427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4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2393898" y="4381818"/>
            <a:ext cx="566975" cy="118427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400" i="1"/>
            </a:lvl1pPr>
            <a:extLst/>
          </a:lstStyle>
          <a:p>
            <a:pPr lvl="0"/>
            <a:r>
              <a:rPr kumimoji="0" lang="fr-FR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9974" y="1776413"/>
            <a:ext cx="566975" cy="473710"/>
          </a:xfrm>
        </p:spPr>
        <p:txBody>
          <a:bodyPr anchor="ctr"/>
          <a:lstStyle>
            <a:lvl1pPr algn="ctr" eaLnBrk="1" latinLnBrk="0" hangingPunct="1">
              <a:defRPr kumimoji="0" lang="fr-FR" sz="4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629974" y="3671253"/>
            <a:ext cx="566975" cy="473710"/>
          </a:xfrm>
        </p:spPr>
        <p:txBody>
          <a:bodyPr anchor="ctr"/>
          <a:lstStyle>
            <a:lvl1pPr algn="ctr" eaLnBrk="1" latinLnBrk="0" hangingPunct="1">
              <a:defRPr kumimoji="0" lang="fr-FR" sz="4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1511936" y="1776413"/>
            <a:ext cx="566975" cy="473710"/>
          </a:xfrm>
        </p:spPr>
        <p:txBody>
          <a:bodyPr anchor="ctr"/>
          <a:lstStyle>
            <a:lvl1pPr algn="ctr" eaLnBrk="1" latinLnBrk="0" hangingPunct="1">
              <a:defRPr kumimoji="0" lang="fr-FR" sz="4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1511936" y="3671253"/>
            <a:ext cx="566975" cy="473710"/>
          </a:xfrm>
        </p:spPr>
        <p:txBody>
          <a:bodyPr anchor="ctr"/>
          <a:lstStyle>
            <a:lvl1pPr algn="ctr" eaLnBrk="1" latinLnBrk="0" hangingPunct="1">
              <a:defRPr kumimoji="0" lang="fr-FR" sz="4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2393898" y="1776413"/>
            <a:ext cx="566975" cy="473710"/>
          </a:xfrm>
        </p:spPr>
        <p:txBody>
          <a:bodyPr anchor="ctr"/>
          <a:lstStyle>
            <a:lvl1pPr algn="ctr" eaLnBrk="1" latinLnBrk="0" hangingPunct="1">
              <a:defRPr kumimoji="0" lang="fr-FR" sz="4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2393898" y="3671253"/>
            <a:ext cx="566975" cy="473710"/>
          </a:xfrm>
        </p:spPr>
        <p:txBody>
          <a:bodyPr anchor="ctr"/>
          <a:lstStyle>
            <a:lvl1pPr algn="ctr" eaLnBrk="1" latinLnBrk="0" hangingPunct="1">
              <a:defRPr kumimoji="0" lang="fr-FR" sz="400"/>
            </a:lvl1pPr>
            <a:extLst/>
          </a:lstStyle>
          <a:p>
            <a:pPr lvl="0"/>
            <a:r>
              <a:rPr kumimoji="0" lang="fr-FR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125995" y="296069"/>
            <a:ext cx="3338857" cy="651351"/>
          </a:xfrm>
        </p:spPr>
        <p:txBody>
          <a:bodyPr/>
          <a:lstStyle>
            <a:lvl1pPr eaLnBrk="1" latinLnBrk="0" hangingPunct="1">
              <a:defRPr kumimoji="0" lang="fr-FR" sz="700"/>
            </a:lvl1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128515" y="296068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95" y="651351"/>
            <a:ext cx="305536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128515" y="1006634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128515" y="1361916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 baseline="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128515" y="1717198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 baseline="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128515" y="2072481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128515" y="2427764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128515" y="2783046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128515" y="3138329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 baseline="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128515" y="3493611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128515" y="3848894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128515" y="4204177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3181364" y="296068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3181364" y="651351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3181364" y="1006634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3181364" y="1361916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3181364" y="1717198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3181364" y="2072481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3181364" y="2427764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3181364" y="2783046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3181364" y="3138329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3181364" y="3493611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3181364" y="3848894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3181364" y="4204177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128515" y="4559459"/>
            <a:ext cx="3052849" cy="177642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fr-FR" sz="700"/>
            </a:lvl1pPr>
            <a:extLst/>
          </a:lstStyle>
          <a:p>
            <a:pPr lvl="0"/>
            <a:r>
              <a:rPr kumimoji="0" lang="fr-FR"/>
              <a:t>Cliquez pour ajouter un élément à l'ordre du jour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3181364" y="4559459"/>
            <a:ext cx="283488" cy="177642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7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N° de page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fr-FR" sz="700"/>
            </a:lvl1pPr>
            <a:extLst/>
          </a:lstStyle>
          <a:p>
            <a:pPr algn="r"/>
            <a:fld id="{F17F374F-8F2E-42FC-B8C0-8EDFCA32CD96}" type="datetime1">
              <a:rPr kumimoji="0" lang="fr-FR" sz="700"/>
              <a:pPr algn="r"/>
              <a:t>12/02/2015</a:t>
            </a:fld>
            <a:endParaRPr kumimoji="0" lang="fr-FR" sz="700" dirty="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38329"/>
            <a:ext cx="3779838" cy="47371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94496" y="3197543"/>
            <a:ext cx="2992372" cy="414497"/>
          </a:xfrm>
          <a:noFill/>
        </p:spPr>
        <p:txBody>
          <a:bodyPr vert="horz"/>
          <a:lstStyle>
            <a:lvl1pPr algn="l" eaLnBrk="1" latinLnBrk="0" hangingPunct="1">
              <a:defRPr kumimoji="0" lang="fr-FR" sz="1200" b="0" cap="all" spc="86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fr-F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94496" y="5033170"/>
            <a:ext cx="661472" cy="236855"/>
          </a:xfrm>
        </p:spPr>
        <p:txBody>
          <a:bodyPr anchor="ctr"/>
          <a:lstStyle>
            <a:lvl1pPr algn="l" eaLnBrk="1" latinLnBrk="0" hangingPunct="1">
              <a:defRPr kumimoji="0" lang="fr-FR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/>
              <a:pPr/>
              <a:t>28/06/2006</a:t>
            </a:fld>
            <a:endParaRPr kumimoji="0"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1118202" y="5033170"/>
            <a:ext cx="1543434" cy="236855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  <a:extLst/>
          </a:lstStyle>
          <a:p>
            <a:endParaRPr kumimoji="0" lang="fr-FR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2677385" y="5033170"/>
            <a:ext cx="422082" cy="236855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3142305" y="4848423"/>
            <a:ext cx="346485" cy="478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3610237"/>
            <a:ext cx="3779838" cy="2131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3338857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3338857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125995" y="473710"/>
            <a:ext cx="3338857" cy="43818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125995" y="473710"/>
            <a:ext cx="1637930" cy="43818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1825662" y="296068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1825662" y="473710"/>
            <a:ext cx="1637930" cy="43818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: 2 Gauche,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125995" y="473711"/>
            <a:ext cx="163793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124735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124735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1825662" y="296068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1825662" y="473710"/>
            <a:ext cx="1637930" cy="43818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: 1 Gauche, 2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95" y="296068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125995" y="473710"/>
            <a:ext cx="1637930" cy="43818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1826922" y="296068"/>
            <a:ext cx="163793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1826922" y="473711"/>
            <a:ext cx="163793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1825662" y="2579351"/>
            <a:ext cx="1639190" cy="17764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un titre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1825662" y="2756993"/>
            <a:ext cx="1639190" cy="210327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/>
              <a:pPr algn="r"/>
              <a:t>28/06/2006</a:t>
            </a:fld>
            <a:endParaRPr kumimoji="0" lang="fr-FR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3559348" y="0"/>
            <a:ext cx="220490" cy="532923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3559348" y="296069"/>
            <a:ext cx="220490" cy="4559459"/>
          </a:xfrm>
          <a:prstGeom prst="rect">
            <a:avLst/>
          </a:prstGeom>
        </p:spPr>
        <p:txBody>
          <a:bodyPr vert="vert" lIns="52046" tIns="26023" rIns="52046" bIns="26023"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Cliquez pour modifier le style du titre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25995" y="296069"/>
            <a:ext cx="3338857" cy="4559459"/>
          </a:xfrm>
          <a:prstGeom prst="rect">
            <a:avLst/>
          </a:prstGeom>
        </p:spPr>
        <p:txBody>
          <a:bodyPr vert="horz" lIns="52046" tIns="26023" rIns="52046" bIns="26023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2897877" y="59213"/>
            <a:ext cx="566975" cy="177642"/>
          </a:xfrm>
          <a:prstGeom prst="rect">
            <a:avLst/>
          </a:prstGeom>
        </p:spPr>
        <p:txBody>
          <a:bodyPr vert="horz" lIns="52046" tIns="26023" rIns="52046" bIns="26023"/>
          <a:lstStyle>
            <a:lvl1pPr algn="ctr" eaLnBrk="1" latinLnBrk="0" hangingPunct="1">
              <a:defRPr kumimoji="0" lang="fr-FR" sz="6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/>
              <a:pPr algn="r"/>
              <a:t>28/06/2006</a:t>
            </a:fld>
            <a:endParaRPr kumimoji="0" lang="fr-FR" sz="6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2688725" y="5030801"/>
            <a:ext cx="409482" cy="236855"/>
          </a:xfrm>
          <a:prstGeom prst="rect">
            <a:avLst/>
          </a:prstGeom>
        </p:spPr>
        <p:txBody>
          <a:bodyPr vert="horz" lIns="52046" tIns="26023" rIns="52046" bIns="26023" anchor="ctr"/>
          <a:lstStyle>
            <a:lvl1pPr algn="r" eaLnBrk="1" latinLnBrk="0" hangingPunct="1">
              <a:defRPr kumimoji="0" lang="fr-FR" sz="600"/>
            </a:lvl1pPr>
            <a:extLst/>
          </a:lstStyle>
          <a:p>
            <a:pPr algn="r"/>
            <a:fld id="{256D3EEF-DE4E-429D-8EC4-DDC531AFF587}" type="slidenum">
              <a:rPr kumimoji="0" lang="fr-FR" sz="600"/>
              <a:pPr algn="r"/>
              <a:t>‹N°›</a:t>
            </a:fld>
            <a:endParaRPr kumimoji="0" lang="fr-FR" sz="6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1499" cy="532923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2046" tIns="26023" rIns="52046" bIns="26023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1118202" y="5033170"/>
            <a:ext cx="1543434" cy="236855"/>
          </a:xfrm>
          <a:prstGeom prst="rect">
            <a:avLst/>
          </a:prstGeom>
        </p:spPr>
        <p:txBody>
          <a:bodyPr vert="horz" lIns="52046" tIns="26023" rIns="52046" bIns="26023" anchor="ctr"/>
          <a:lstStyle>
            <a:lvl1pPr algn="ctr" eaLnBrk="1" latinLnBrk="0" hangingPunct="1">
              <a:defRPr kumimoji="0" lang="fr-FR" sz="600">
                <a:solidFill>
                  <a:sysClr val="windowText" lastClr="000000"/>
                </a:solidFill>
              </a:defRPr>
            </a:lvl1pPr>
            <a:extLst/>
          </a:lstStyle>
          <a:p>
            <a:endParaRPr kumimoji="0" lang="fr-FR" sz="6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3142305" y="4848423"/>
            <a:ext cx="346485" cy="4787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fr-FR" sz="1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fr-FR" sz="700">
          <a:solidFill>
            <a:schemeClr val="tx1"/>
          </a:solidFill>
          <a:latin typeface="+mn-lt"/>
          <a:ea typeface="+mn-ea"/>
          <a:cs typeface="+mn-cs"/>
        </a:defRPr>
      </a:lvl1pPr>
      <a:lvl2pPr marL="422875" indent="-162644" algn="l" rtl="0" eaLnBrk="1" latinLnBrk="0" hangingPunct="1">
        <a:spcBef>
          <a:spcPct val="20000"/>
        </a:spcBef>
        <a:buFontTx/>
        <a:buNone/>
        <a:defRPr kumimoji="0" lang="fr-FR" sz="700">
          <a:solidFill>
            <a:schemeClr val="tx1"/>
          </a:solidFill>
          <a:latin typeface="+mn-lt"/>
          <a:ea typeface="+mn-ea"/>
          <a:cs typeface="+mn-cs"/>
        </a:defRPr>
      </a:lvl2pPr>
      <a:lvl3pPr marL="650577" indent="-130115" algn="l" rtl="0" eaLnBrk="1" latinLnBrk="0" hangingPunct="1">
        <a:spcBef>
          <a:spcPct val="20000"/>
        </a:spcBef>
        <a:buFontTx/>
        <a:buNone/>
        <a:defRPr kumimoji="0" lang="fr-FR" sz="700">
          <a:solidFill>
            <a:schemeClr val="tx1"/>
          </a:solidFill>
          <a:latin typeface="+mn-lt"/>
          <a:ea typeface="+mn-ea"/>
          <a:cs typeface="+mn-cs"/>
        </a:defRPr>
      </a:lvl3pPr>
      <a:lvl4pPr marL="910808" indent="-130115" algn="l" rtl="0" eaLnBrk="1" latinLnBrk="0" hangingPunct="1">
        <a:spcBef>
          <a:spcPct val="20000"/>
        </a:spcBef>
        <a:buFontTx/>
        <a:buNone/>
        <a:defRPr kumimoji="0" lang="fr-FR" sz="700">
          <a:solidFill>
            <a:schemeClr val="tx1"/>
          </a:solidFill>
          <a:latin typeface="+mn-lt"/>
          <a:ea typeface="+mn-ea"/>
          <a:cs typeface="+mn-cs"/>
        </a:defRPr>
      </a:lvl4pPr>
      <a:lvl5pPr marL="1171039" indent="-130115" algn="l" rtl="0" eaLnBrk="1" latinLnBrk="0" hangingPunct="1">
        <a:spcBef>
          <a:spcPct val="20000"/>
        </a:spcBef>
        <a:buFontTx/>
        <a:buNone/>
        <a:defRPr kumimoji="0" lang="fr-FR" sz="700">
          <a:solidFill>
            <a:schemeClr val="tx1"/>
          </a:solidFill>
          <a:latin typeface="+mn-lt"/>
          <a:ea typeface="+mn-ea"/>
          <a:cs typeface="+mn-cs"/>
        </a:defRPr>
      </a:lvl5pPr>
      <a:lvl6pPr marL="1431270" indent="-130115" algn="l" rtl="0" eaLnBrk="1" latinLnBrk="0" hangingPunct="1">
        <a:spcBef>
          <a:spcPct val="20000"/>
        </a:spcBef>
        <a:buChar char="•"/>
        <a:defRPr kumimoji="0" lang="fr-FR" sz="1200">
          <a:solidFill>
            <a:schemeClr val="tx1"/>
          </a:solidFill>
          <a:latin typeface="+mn-lt"/>
          <a:ea typeface="+mn-ea"/>
          <a:cs typeface="+mn-cs"/>
        </a:defRPr>
      </a:lvl6pPr>
      <a:lvl7pPr marL="1691501" indent="-130115" algn="l" rtl="0" eaLnBrk="1" latinLnBrk="0" hangingPunct="1">
        <a:spcBef>
          <a:spcPct val="20000"/>
        </a:spcBef>
        <a:buChar char="•"/>
        <a:defRPr kumimoji="0" lang="fr-FR" sz="1200">
          <a:solidFill>
            <a:schemeClr val="tx1"/>
          </a:solidFill>
          <a:latin typeface="+mn-lt"/>
          <a:ea typeface="+mn-ea"/>
          <a:cs typeface="+mn-cs"/>
        </a:defRPr>
      </a:lvl7pPr>
      <a:lvl8pPr marL="1951732" indent="-130115" algn="l" rtl="0" eaLnBrk="1" latinLnBrk="0" hangingPunct="1">
        <a:spcBef>
          <a:spcPct val="20000"/>
        </a:spcBef>
        <a:buChar char="•"/>
        <a:defRPr kumimoji="0" lang="fr-FR" sz="1200">
          <a:solidFill>
            <a:schemeClr val="tx1"/>
          </a:solidFill>
          <a:latin typeface="+mn-lt"/>
          <a:ea typeface="+mn-ea"/>
          <a:cs typeface="+mn-cs"/>
        </a:defRPr>
      </a:lvl8pPr>
      <a:lvl9pPr marL="2211963" indent="-130115" algn="l" rtl="0" eaLnBrk="1" latinLnBrk="0" hangingPunct="1">
        <a:spcBef>
          <a:spcPct val="20000"/>
        </a:spcBef>
        <a:buChar char="•"/>
        <a:defRPr kumimoji="0" lang="fr-FR" sz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260231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520462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780692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040924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1301155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1561386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1821617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2081847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5" name="Picture 1" descr="C:\Users\marc\AppData\Local\Microsoft\Windows\Temporary Internet Files\Content.IE5\8F5PMZ76\IMG_225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91" y="0"/>
            <a:ext cx="7105645" cy="532923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-1" y="720403"/>
            <a:ext cx="3779839" cy="5386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Segoe UI Light" pitchFamily="34" charset="0"/>
              </a:rPr>
              <a:t>LES ESCARGOTS HELIX EYRIEUX</a:t>
            </a:r>
          </a:p>
          <a:p>
            <a:pPr algn="ctr"/>
            <a:r>
              <a:rPr lang="fr-FR" sz="900" b="1" dirty="0" smtClean="0">
                <a:solidFill>
                  <a:schemeClr val="bg1"/>
                </a:solidFill>
                <a:latin typeface="Segoe UI Light" pitchFamily="34" charset="0"/>
              </a:rPr>
              <a:t>Marc Lafosse – héliciculteur depuis 1990 à Saint Fortunat sur </a:t>
            </a:r>
            <a:r>
              <a:rPr lang="fr-FR" sz="900" b="1" dirty="0" err="1" smtClean="0">
                <a:solidFill>
                  <a:schemeClr val="bg1"/>
                </a:solidFill>
                <a:latin typeface="Segoe UI Light" pitchFamily="34" charset="0"/>
              </a:rPr>
              <a:t>Eyrieux</a:t>
            </a:r>
            <a:endParaRPr lang="fr-FR" sz="900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1026" name="Picture 2" descr="C:\Users\marc\Pictures\logo helix eyrie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91" y="4090594"/>
            <a:ext cx="2088232" cy="9488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37791" y="4104779"/>
            <a:ext cx="2088232" cy="936104"/>
          </a:xfrm>
          <a:prstGeom prst="rect">
            <a:avLst/>
          </a:prstGeom>
          <a:noFill/>
          <a:ln>
            <a:solidFill>
              <a:srgbClr val="E8D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176928">
  <a:themeElements>
    <a:clrScheme name="Personnalisé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D0E4A6"/>
      </a:accent4>
      <a:accent5>
        <a:srgbClr val="964305"/>
      </a:accent5>
      <a:accent6>
        <a:srgbClr val="475A8D"/>
      </a:accent6>
      <a:hlink>
        <a:srgbClr val="D1E8C1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EE453-3726-4B32-91F3-BEB3CC849F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TS010176928</Template>
  <TotalTime>0</TotalTime>
  <Words>15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TS010176928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2015-02-07T14:04:21Z</dcterms:created>
  <dcterms:modified xsi:type="dcterms:W3CDTF">2015-02-12T15:29:10Z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TC101769289990</vt:lpwstr>
  </property>
</Properties>
</file>