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</p:sldIdLst>
  <p:sldSz cx="7559675" cy="1069181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31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EL Anne" userId="bf843b0b-dff1-494c-b862-4c819df05663" providerId="ADAL" clId="{0A5D7D25-9443-495D-8749-81D3DF18AACF}"/>
    <pc:docChg chg="addSld delSld modSld">
      <pc:chgData name="CHEREL Anne" userId="bf843b0b-dff1-494c-b862-4c819df05663" providerId="ADAL" clId="{0A5D7D25-9443-495D-8749-81D3DF18AACF}" dt="2025-06-29T06:59:28.718" v="200" actId="2696"/>
      <pc:docMkLst>
        <pc:docMk/>
      </pc:docMkLst>
      <pc:sldChg chg="modSp del mod modShow">
        <pc:chgData name="CHEREL Anne" userId="bf843b0b-dff1-494c-b862-4c819df05663" providerId="ADAL" clId="{0A5D7D25-9443-495D-8749-81D3DF18AACF}" dt="2025-06-29T06:59:28.718" v="200" actId="2696"/>
        <pc:sldMkLst>
          <pc:docMk/>
          <pc:sldMk cId="960707265" sldId="257"/>
        </pc:sldMkLst>
      </pc:sldChg>
      <pc:sldChg chg="modSp add mod">
        <pc:chgData name="CHEREL Anne" userId="bf843b0b-dff1-494c-b862-4c819df05663" providerId="ADAL" clId="{0A5D7D25-9443-495D-8749-81D3DF18AACF}" dt="2025-06-29T06:56:06.729" v="198" actId="1076"/>
        <pc:sldMkLst>
          <pc:docMk/>
          <pc:sldMk cId="3021485669" sldId="258"/>
        </pc:sldMkLst>
        <pc:spChg chg="mod">
          <ac:chgData name="CHEREL Anne" userId="bf843b0b-dff1-494c-b862-4c819df05663" providerId="ADAL" clId="{0A5D7D25-9443-495D-8749-81D3DF18AACF}" dt="2025-06-28T07:24:46.279" v="184" actId="1076"/>
          <ac:spMkLst>
            <pc:docMk/>
            <pc:sldMk cId="3021485669" sldId="258"/>
            <ac:spMk id="6" creationId="{E0F58417-3673-B6ED-C4BC-EABA6C586381}"/>
          </ac:spMkLst>
        </pc:spChg>
        <pc:spChg chg="mod">
          <ac:chgData name="CHEREL Anne" userId="bf843b0b-dff1-494c-b862-4c819df05663" providerId="ADAL" clId="{0A5D7D25-9443-495D-8749-81D3DF18AACF}" dt="2025-06-29T06:56:06.729" v="198" actId="1076"/>
          <ac:spMkLst>
            <pc:docMk/>
            <pc:sldMk cId="3021485669" sldId="258"/>
            <ac:spMk id="15" creationId="{42346949-ACF0-90B6-5BA9-7FCD8D385D76}"/>
          </ac:spMkLst>
        </pc:spChg>
      </pc:sldChg>
    </pc:docChg>
  </pc:docChgLst>
  <pc:docChgLst>
    <pc:chgData name="JULLIOT Fabien (EXT)" userId="909fc1a5-b3f7-40f5-b29f-7fd44c7bbd9e" providerId="ADAL" clId="{7CF74E14-E8DB-432B-8A59-FCABE85B3414}"/>
    <pc:docChg chg="modSld">
      <pc:chgData name="JULLIOT Fabien (EXT)" userId="909fc1a5-b3f7-40f5-b29f-7fd44c7bbd9e" providerId="ADAL" clId="{7CF74E14-E8DB-432B-8A59-FCABE85B3414}" dt="2025-07-05T13:14:28.570" v="132" actId="20577"/>
      <pc:docMkLst>
        <pc:docMk/>
      </pc:docMkLst>
      <pc:sldChg chg="modSp mod">
        <pc:chgData name="JULLIOT Fabien (EXT)" userId="909fc1a5-b3f7-40f5-b29f-7fd44c7bbd9e" providerId="ADAL" clId="{7CF74E14-E8DB-432B-8A59-FCABE85B3414}" dt="2025-07-05T13:14:28.570" v="132" actId="20577"/>
        <pc:sldMkLst>
          <pc:docMk/>
          <pc:sldMk cId="3021485669" sldId="258"/>
        </pc:sldMkLst>
        <pc:spChg chg="mod">
          <ac:chgData name="JULLIOT Fabien (EXT)" userId="909fc1a5-b3f7-40f5-b29f-7fd44c7bbd9e" providerId="ADAL" clId="{7CF74E14-E8DB-432B-8A59-FCABE85B3414}" dt="2025-07-05T13:14:28.570" v="132" actId="20577"/>
          <ac:spMkLst>
            <pc:docMk/>
            <pc:sldMk cId="3021485669" sldId="258"/>
            <ac:spMk id="15" creationId="{42346949-ACF0-90B6-5BA9-7FCD8D385D76}"/>
          </ac:spMkLst>
        </pc:spChg>
      </pc:sldChg>
    </pc:docChg>
  </pc:docChgLst>
  <pc:docChgLst>
    <pc:chgData name="CHEREL Anne" userId="bf843b0b-dff1-494c-b862-4c819df05663" providerId="ADAL" clId="{D46BCAAF-827B-4C3C-B395-41E41632DDC4}"/>
    <pc:docChg chg="modSld">
      <pc:chgData name="CHEREL Anne" userId="bf843b0b-dff1-494c-b862-4c819df05663" providerId="ADAL" clId="{D46BCAAF-827B-4C3C-B395-41E41632DDC4}" dt="2025-07-12T14:36:22.954" v="91" actId="20577"/>
      <pc:docMkLst>
        <pc:docMk/>
      </pc:docMkLst>
      <pc:sldChg chg="modSp mod">
        <pc:chgData name="CHEREL Anne" userId="bf843b0b-dff1-494c-b862-4c819df05663" providerId="ADAL" clId="{D46BCAAF-827B-4C3C-B395-41E41632DDC4}" dt="2025-07-12T14:36:22.954" v="91" actId="20577"/>
        <pc:sldMkLst>
          <pc:docMk/>
          <pc:sldMk cId="3021485669" sldId="258"/>
        </pc:sldMkLst>
        <pc:spChg chg="mod">
          <ac:chgData name="CHEREL Anne" userId="bf843b0b-dff1-494c-b862-4c819df05663" providerId="ADAL" clId="{D46BCAAF-827B-4C3C-B395-41E41632DDC4}" dt="2025-07-12T14:36:22.954" v="91" actId="20577"/>
          <ac:spMkLst>
            <pc:docMk/>
            <pc:sldMk cId="3021485669" sldId="258"/>
            <ac:spMk id="15" creationId="{42346949-ACF0-90B6-5BA9-7FCD8D385D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7" y="1749798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1" y="5615680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29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53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3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30" y="569243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83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53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665533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2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2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2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620982"/>
            <a:ext cx="3198096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905483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0982"/>
            <a:ext cx="3213847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5483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89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58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07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8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85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8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87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2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C47CA5-9810-4FED-AAD9-0318CC950422}" type="datetimeFigureOut">
              <a:rPr lang="fr-FR" smtClean="0"/>
              <a:t>12/07/2025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18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518DE-2B40-E7FB-795B-62CE7D7781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apture d’écran, bleu, Graphique, Bleu électrique&#10;&#10;Description générée automatiquement">
            <a:extLst>
              <a:ext uri="{FF2B5EF4-FFF2-40B4-BE49-F238E27FC236}">
                <a16:creationId xmlns:a16="http://schemas.microsoft.com/office/drawing/2014/main" id="{1365165B-7BBD-52A9-B8E3-D2C50AEA2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704" y="0"/>
            <a:ext cx="7839082" cy="55890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0F58417-3673-B6ED-C4BC-EABA6C586381}"/>
              </a:ext>
            </a:extLst>
          </p:cNvPr>
          <p:cNvSpPr/>
          <p:nvPr/>
        </p:nvSpPr>
        <p:spPr>
          <a:xfrm>
            <a:off x="-139704" y="5300544"/>
            <a:ext cx="7839082" cy="5523722"/>
          </a:xfrm>
          <a:prstGeom prst="rect">
            <a:avLst/>
          </a:prstGeom>
          <a:solidFill>
            <a:srgbClr val="005AA8"/>
          </a:solidFill>
          <a:ln>
            <a:solidFill>
              <a:srgbClr val="005AA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F7B425-1FB7-3FC6-9F40-3D62DF8BE979}"/>
              </a:ext>
            </a:extLst>
          </p:cNvPr>
          <p:cNvSpPr txBox="1"/>
          <p:nvPr/>
        </p:nvSpPr>
        <p:spPr>
          <a:xfrm>
            <a:off x="1239508" y="1564739"/>
            <a:ext cx="4943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chemeClr val="bg1"/>
                </a:solidFill>
              </a:rPr>
              <a:t>Ouverture Billetterie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F5D64C4-7BB0-5C99-73F1-64AE9AC33F67}"/>
              </a:ext>
            </a:extLst>
          </p:cNvPr>
          <p:cNvSpPr/>
          <p:nvPr/>
        </p:nvSpPr>
        <p:spPr>
          <a:xfrm>
            <a:off x="0" y="9657191"/>
            <a:ext cx="7559675" cy="15208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13500000" sx="102000" sy="102000" algn="br" rotWithShape="0">
              <a:schemeClr val="bg1">
                <a:lumMod val="9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Une image contenant Graphique, Police, graphisme, texte&#10;&#10;Description générée automatiquement">
            <a:extLst>
              <a:ext uri="{FF2B5EF4-FFF2-40B4-BE49-F238E27FC236}">
                <a16:creationId xmlns:a16="http://schemas.microsoft.com/office/drawing/2014/main" id="{DF17C719-81B6-05D4-76D0-F20EF2FA51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89" y="9786744"/>
            <a:ext cx="2909659" cy="803074"/>
          </a:xfrm>
          <a:prstGeom prst="rect">
            <a:avLst/>
          </a:prstGeom>
        </p:spPr>
      </p:pic>
      <p:pic>
        <p:nvPicPr>
          <p:cNvPr id="14" name="Image 13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02AFE067-A798-4F48-7997-95D276EFAD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600" y="10048813"/>
            <a:ext cx="1992039" cy="64300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42346949-ACF0-90B6-5BA9-7FCD8D385D76}"/>
              </a:ext>
            </a:extLst>
          </p:cNvPr>
          <p:cNvSpPr txBox="1"/>
          <p:nvPr/>
        </p:nvSpPr>
        <p:spPr>
          <a:xfrm>
            <a:off x="341329" y="2681378"/>
            <a:ext cx="74006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 i="0" u="none" strike="noStrike" baseline="0">
                <a:solidFill>
                  <a:srgbClr val="FFFFFF"/>
                </a:solidFill>
                <a:latin typeface="CambridgeRound-Bold" panose="02000000000000000000" pitchFamily="2" charset="0"/>
              </a:defRPr>
            </a:lvl1pPr>
          </a:lstStyle>
          <a:p>
            <a:pPr algn="just"/>
            <a:r>
              <a:rPr lang="fr-FR" sz="1600" b="0" dirty="0"/>
              <a:t>Lundi 14 juillet 2025 : ……………….….07h45 à 11h50 et de 15h20 à 20h15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Mardi 15 juillet 2025 : ………………...…07h45 à 12h45 et de 14h00 à 20h15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Mercredi 16 juillet 2025 : ……….........07h45 à 13h45 et de 14h30 à 20h15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Jeudi 17 juillet 2025 : ………… …………….07h40 à 12h30 et de 13h50 à 20h15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Vendredi 18 juillet 2025.…………..……07h35 à 12h10 et de 13h40 à 20h15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Samedi 19 juillet 2025 : .………………..08h35 à 11h30 et de 14h05 à 21h00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Dimanche 20 juillet 2025 : ……….….. 08h35 à 12h00 et de 13h30 </a:t>
            </a:r>
            <a:r>
              <a:rPr lang="fr-FR" sz="1600" b="0"/>
              <a:t>à 21h0</a:t>
            </a:r>
            <a:endParaRPr lang="fr-FR" sz="1600" b="0" dirty="0"/>
          </a:p>
          <a:p>
            <a:pPr algn="just"/>
            <a:endParaRPr lang="fr-FR" sz="1600" b="0" dirty="0"/>
          </a:p>
          <a:p>
            <a:pPr algn="l"/>
            <a:endParaRPr lang="fr-FR" sz="1600" b="0" i="1" dirty="0"/>
          </a:p>
        </p:txBody>
      </p:sp>
      <p:pic>
        <p:nvPicPr>
          <p:cNvPr id="17" name="Image 16" descr="Une image contenant motif, carré, pixel, conception&#10;&#10;Description générée automatiquement">
            <a:extLst>
              <a:ext uri="{FF2B5EF4-FFF2-40B4-BE49-F238E27FC236}">
                <a16:creationId xmlns:a16="http://schemas.microsoft.com/office/drawing/2014/main" id="{FB44735E-C321-9277-8E4A-132C602D0A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345" y="8262293"/>
            <a:ext cx="1207861" cy="1207861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517158F9-E546-953A-09E8-5327F120BBB9}"/>
              </a:ext>
            </a:extLst>
          </p:cNvPr>
          <p:cNvSpPr txBox="1"/>
          <p:nvPr/>
        </p:nvSpPr>
        <p:spPr>
          <a:xfrm>
            <a:off x="247489" y="7598173"/>
            <a:ext cx="6885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FFFFFF"/>
                </a:solidFill>
                <a:latin typeface="CambridgeRound-Bold" panose="02000000000000000000" pitchFamily="2" charset="0"/>
              </a:rPr>
              <a:t>Retrouvez toutes les informations sur le NOUVEAU SITE</a:t>
            </a:r>
          </a:p>
          <a:p>
            <a:pPr algn="ctr"/>
            <a:r>
              <a:rPr lang="fr-FR" sz="1600" b="1" dirty="0">
                <a:solidFill>
                  <a:srgbClr val="FFFFFF"/>
                </a:solidFill>
                <a:latin typeface="CambridgeRound-Bold" panose="02000000000000000000" pitchFamily="2" charset="0"/>
              </a:rPr>
              <a:t>de la liaison maritime FOURAS-AIX en flashant ce QR Code :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0214856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ef530b-ed93-4773-ac25-0e2eb5c80ab4" xsi:nil="true"/>
    <lcf76f155ced4ddcb4097134ff3c332f xmlns="9363b22e-8f0b-4352-a8f9-dd2c5f31458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C14C5579D21D40B3186C5C47A5D347" ma:contentTypeVersion="13" ma:contentTypeDescription="Crée un document." ma:contentTypeScope="" ma:versionID="9fa8f08829274ad5a221a6905916784d">
  <xsd:schema xmlns:xsd="http://www.w3.org/2001/XMLSchema" xmlns:xs="http://www.w3.org/2001/XMLSchema" xmlns:p="http://schemas.microsoft.com/office/2006/metadata/properties" xmlns:ns2="9363b22e-8f0b-4352-a8f9-dd2c5f31458e" xmlns:ns3="73ef530b-ed93-4773-ac25-0e2eb5c80ab4" targetNamespace="http://schemas.microsoft.com/office/2006/metadata/properties" ma:root="true" ma:fieldsID="1002bbac3daa24506cdb405543d7d0da" ns2:_="" ns3:_="">
    <xsd:import namespace="9363b22e-8f0b-4352-a8f9-dd2c5f31458e"/>
    <xsd:import namespace="73ef530b-ed93-4773-ac25-0e2eb5c80a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3b22e-8f0b-4352-a8f9-dd2c5f3145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3ed4c383-444c-47b2-aa50-d662d7330a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f530b-ed93-4773-ac25-0e2eb5c80ab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f06c46a-2892-4eff-b936-2e05e400bb62}" ma:internalName="TaxCatchAll" ma:showField="CatchAllData" ma:web="73ef530b-ed93-4773-ac25-0e2eb5c80a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B6DF09-1548-46FA-9D79-D94640BFFC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26EF4B-E69D-4DDF-8D8A-04BC1E6CFFA2}">
  <ds:schemaRefs>
    <ds:schemaRef ds:uri="http://purl.org/dc/elements/1.1/"/>
    <ds:schemaRef ds:uri="http://purl.org/dc/terms/"/>
    <ds:schemaRef ds:uri="73ef530b-ed93-4773-ac25-0e2eb5c80ab4"/>
    <ds:schemaRef ds:uri="http://purl.org/dc/dcmitype/"/>
    <ds:schemaRef ds:uri="http://www.w3.org/XML/1998/namespace"/>
    <ds:schemaRef ds:uri="http://schemas.microsoft.com/office/2006/documentManagement/types"/>
    <ds:schemaRef ds:uri="9363b22e-8f0b-4352-a8f9-dd2c5f31458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6EAA18A-BA13-4211-B12E-B147929581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3b22e-8f0b-4352-a8f9-dd2c5f31458e"/>
    <ds:schemaRef ds:uri="73ef530b-ed93-4773-ac25-0e2eb5c80a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6195</TotalTime>
  <Words>119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CambridgeRound-Bold</vt:lpstr>
      <vt:lpstr>Thème Office</vt:lpstr>
      <vt:lpstr>Présentation PowerPoint</vt:lpstr>
    </vt:vector>
  </TitlesOfParts>
  <Company>KEOLIS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GOURINCHAS Stéphane</dc:creator>
  <cp:lastModifiedBy>CHEREL Anne</cp:lastModifiedBy>
  <cp:revision>13</cp:revision>
  <cp:lastPrinted>2025-05-30T13:03:53Z</cp:lastPrinted>
  <dcterms:created xsi:type="dcterms:W3CDTF">2024-12-30T11:13:01Z</dcterms:created>
  <dcterms:modified xsi:type="dcterms:W3CDTF">2025-07-12T14:36:29Z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0x0101009EC14C5579D21D40B3186C5C47A5D347</vt:lpwstr>
  </property>
  <property fmtid="{D5CDD505-2E9C-101B-9397-08002B2CF9AE}" pid="3" name="MediaServiceImageTags">
    <vt:lpwstr/>
  </property>
</Properties>
</file>