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 id="2147484026" r:id="rId2"/>
    <p:sldMasterId id="2147484053" r:id="rId3"/>
    <p:sldMasterId id="2147484130" r:id="rId4"/>
    <p:sldMasterId id="2147484143" r:id="rId5"/>
    <p:sldMasterId id="2147484169" r:id="rId6"/>
    <p:sldMasterId id="2147484196" r:id="rId7"/>
  </p:sldMasterIdLst>
  <p:notesMasterIdLst>
    <p:notesMasterId r:id="rId20"/>
  </p:notesMasterIdLst>
  <p:sldIdLst>
    <p:sldId id="456" r:id="rId8"/>
    <p:sldId id="457" r:id="rId9"/>
    <p:sldId id="458" r:id="rId10"/>
    <p:sldId id="263" r:id="rId11"/>
    <p:sldId id="264" r:id="rId12"/>
    <p:sldId id="265" r:id="rId13"/>
    <p:sldId id="454" r:id="rId14"/>
    <p:sldId id="455" r:id="rId15"/>
    <p:sldId id="428" r:id="rId16"/>
    <p:sldId id="427" r:id="rId17"/>
    <p:sldId id="459" r:id="rId18"/>
    <p:sldId id="45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14" d="100"/>
          <a:sy n="114" d="100"/>
        </p:scale>
        <p:origin x="3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B3CCE-6408-4028-99F5-585B65C107BC}" type="datetimeFigureOut">
              <a:rPr lang="fr-FR" smtClean="0"/>
              <a:t>05/10/2023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20892-D05F-4D83-BEE3-7F2AE1BB6502}" type="slidenum">
              <a:rPr lang="fr-FR" smtClean="0"/>
              <a:t>‹N°›</a:t>
            </a:fld>
            <a:endParaRPr lang="fr-FR"/>
          </a:p>
        </p:txBody>
      </p:sp>
    </p:spTree>
    <p:extLst>
      <p:ext uri="{BB962C8B-B14F-4D97-AF65-F5344CB8AC3E}">
        <p14:creationId xmlns:p14="http://schemas.microsoft.com/office/powerpoint/2010/main" val="5880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47;g4a25686cc5_3_335:notes"/>
          <p:cNvSpPr>
            <a:spLocks noGrp="1" noRot="1" noChangeAspect="1"/>
          </p:cNvSpPr>
          <p:nvPr>
            <p:ph type="sldImg"/>
          </p:nvPr>
        </p:nvSpPr>
        <p:spPr>
          <a:xfrm>
            <a:off x="90488" y="744538"/>
            <a:ext cx="6616700" cy="3722687"/>
          </a:xfrm>
        </p:spPr>
      </p:sp>
      <p:sp>
        <p:nvSpPr>
          <p:cNvPr id="3" name="Google Shape;348;g4a25686cc5_3_335:notes"/>
          <p:cNvSpPr txBox="1">
            <a:spLocks noGrp="1"/>
          </p:cNvSpPr>
          <p:nvPr>
            <p:ph type="body" sz="quarter" idx="1"/>
          </p:nvPr>
        </p:nvSpPr>
        <p:spPr>
          <a:xfrm>
            <a:off x="679764" y="4715149"/>
            <a:ext cx="5438137" cy="4466990"/>
          </a:xfrm>
        </p:spPr>
        <p:txBody>
          <a:bodyPr lIns="91421" tIns="45701" rIns="91421" bIns="45701"/>
          <a:lstStyle/>
          <a:p>
            <a:endParaRPr lang="fr-FR"/>
          </a:p>
        </p:txBody>
      </p:sp>
      <p:sp>
        <p:nvSpPr>
          <p:cNvPr id="4" name="Google Shape;349;g4a25686cc5_3_335:notes"/>
          <p:cNvSpPr txBox="1"/>
          <p:nvPr/>
        </p:nvSpPr>
        <p:spPr>
          <a:xfrm>
            <a:off x="3850446" y="9428579"/>
            <a:ext cx="2945657" cy="496336"/>
          </a:xfrm>
          <a:prstGeom prst="rect">
            <a:avLst/>
          </a:prstGeom>
          <a:noFill/>
          <a:ln cap="flat">
            <a:noFill/>
          </a:ln>
          <a:effectLst>
            <a:outerShdw dist="22997" dir="5400000" algn="tl">
              <a:srgbClr val="000000">
                <a:alpha val="35000"/>
              </a:srgbClr>
            </a:outerShdw>
          </a:effectLst>
        </p:spPr>
        <p:txBody>
          <a:bodyPr vert="horz" wrap="square" lIns="91421" tIns="45701" rIns="91421" bIns="45701" anchor="b" anchorCtr="0" compatLnSpc="1">
            <a:noAutofit/>
          </a:bodyPr>
          <a:lstStyle/>
          <a:p>
            <a:pPr algn="r">
              <a:defRPr sz="1800" b="0" i="0" u="none" strike="noStrike" kern="0" cap="none" spc="0" baseline="0">
                <a:solidFill>
                  <a:srgbClr val="000000"/>
                </a:solidFill>
                <a:uFillTx/>
              </a:defRPr>
            </a:pPr>
            <a:fld id="{73CCFA14-3B8B-43B7-83B3-FAFE3CE8855B}" type="slidenum">
              <a:rPr kern="0">
                <a:solidFill>
                  <a:srgbClr val="000000"/>
                </a:solidFill>
              </a:rPr>
              <a:pPr algn="r">
                <a:defRPr sz="1800" b="0" i="0" u="none" strike="noStrike" kern="0" cap="none" spc="0" baseline="0">
                  <a:solidFill>
                    <a:srgbClr val="000000"/>
                  </a:solidFill>
                  <a:uFillTx/>
                </a:defRPr>
              </a:pPr>
              <a:t>9</a:t>
            </a:fld>
            <a:endParaRPr lang="fr-FR" sz="1200">
              <a:solidFill>
                <a:srgbClr val="000000"/>
              </a:solidFill>
            </a:endParaRPr>
          </a:p>
        </p:txBody>
      </p:sp>
    </p:spTree>
    <p:extLst>
      <p:ext uri="{BB962C8B-B14F-4D97-AF65-F5344CB8AC3E}">
        <p14:creationId xmlns:p14="http://schemas.microsoft.com/office/powerpoint/2010/main" val="191047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5.xml"/><Relationship Id="rId4" Type="http://schemas.openxmlformats.org/officeDocument/2006/relationships/image" Target="../media/image12.em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5.xml"/><Relationship Id="rId4" Type="http://schemas.openxmlformats.org/officeDocument/2006/relationships/image" Target="../media/image18.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5.xml"/><Relationship Id="rId4" Type="http://schemas.openxmlformats.org/officeDocument/2006/relationships/image" Target="../media/image29.emf"/></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5.xml"/><Relationship Id="rId4" Type="http://schemas.openxmlformats.org/officeDocument/2006/relationships/image" Target="../media/image29.emf"/></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5.xml"/><Relationship Id="rId4" Type="http://schemas.openxmlformats.org/officeDocument/2006/relationships/image" Target="../media/image29.emf"/></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3.emf"/><Relationship Id="rId1" Type="http://schemas.openxmlformats.org/officeDocument/2006/relationships/slideMaster" Target="../slideMasters/slideMaster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2.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6.xml"/><Relationship Id="rId4" Type="http://schemas.openxmlformats.org/officeDocument/2006/relationships/image" Target="../media/image8.emf"/></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6.xml"/><Relationship Id="rId4" Type="http://schemas.openxmlformats.org/officeDocument/2006/relationships/image" Target="../media/image7.emf"/></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6.xml"/><Relationship Id="rId4" Type="http://schemas.openxmlformats.org/officeDocument/2006/relationships/image" Target="../media/image12.emf"/></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6.xml"/><Relationship Id="rId4" Type="http://schemas.openxmlformats.org/officeDocument/2006/relationships/image" Target="../media/image18.emf"/></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6.xml"/><Relationship Id="rId4" Type="http://schemas.openxmlformats.org/officeDocument/2006/relationships/image" Target="../media/image29.emf"/></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6.xml"/><Relationship Id="rId4" Type="http://schemas.openxmlformats.org/officeDocument/2006/relationships/image" Target="../media/image29.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6.xml"/><Relationship Id="rId4" Type="http://schemas.openxmlformats.org/officeDocument/2006/relationships/image" Target="../media/image29.emf"/></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7.xml"/><Relationship Id="rId4" Type="http://schemas.openxmlformats.org/officeDocument/2006/relationships/image" Target="../media/image12.emf"/></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7.xml"/><Relationship Id="rId4" Type="http://schemas.openxmlformats.org/officeDocument/2006/relationships/image" Target="../media/image7.emf"/></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7.xml"/><Relationship Id="rId4" Type="http://schemas.openxmlformats.org/officeDocument/2006/relationships/image" Target="../media/image8.emf"/></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7.xml"/><Relationship Id="rId4" Type="http://schemas.openxmlformats.org/officeDocument/2006/relationships/image" Target="../media/image7.emf"/></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7.xml"/><Relationship Id="rId4" Type="http://schemas.openxmlformats.org/officeDocument/2006/relationships/image" Target="../media/image18.emf"/></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7.xml"/><Relationship Id="rId4" Type="http://schemas.openxmlformats.org/officeDocument/2006/relationships/image" Target="../media/image29.emf"/></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0.emf"/><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7.xml"/><Relationship Id="rId4" Type="http://schemas.openxmlformats.org/officeDocument/2006/relationships/image" Target="../media/image29.emf"/></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1.xml"/><Relationship Id="rId4" Type="http://schemas.openxmlformats.org/officeDocument/2006/relationships/image" Target="../media/image29.emf"/></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1.xml"/><Relationship Id="rId4" Type="http://schemas.openxmlformats.org/officeDocument/2006/relationships/image" Target="../media/image2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1.xml"/><Relationship Id="rId4" Type="http://schemas.openxmlformats.org/officeDocument/2006/relationships/image" Target="../media/image29.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emf"/><Relationship Id="rId1" Type="http://schemas.openxmlformats.org/officeDocument/2006/relationships/slideMaster" Target="../slideMasters/slideMaster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2.xml"/><Relationship Id="rId4" Type="http://schemas.openxmlformats.org/officeDocument/2006/relationships/image" Target="../media/image18.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2.xml"/><Relationship Id="rId4" Type="http://schemas.openxmlformats.org/officeDocument/2006/relationships/image" Target="../media/image29.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2.xml"/><Relationship Id="rId4" Type="http://schemas.openxmlformats.org/officeDocument/2006/relationships/image" Target="../media/image29.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2.xml"/><Relationship Id="rId4" Type="http://schemas.openxmlformats.org/officeDocument/2006/relationships/image" Target="../media/image29.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3.xml"/><Relationship Id="rId4" Type="http://schemas.openxmlformats.org/officeDocument/2006/relationships/image" Target="../media/image18.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Master" Target="../slideMasters/slideMaster3.xml"/><Relationship Id="rId4" Type="http://schemas.openxmlformats.org/officeDocument/2006/relationships/image" Target="../media/image29.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7.emf"/><Relationship Id="rId1" Type="http://schemas.openxmlformats.org/officeDocument/2006/relationships/slideMaster" Target="../slideMasters/slideMaster3.xml"/><Relationship Id="rId4" Type="http://schemas.openxmlformats.org/officeDocument/2006/relationships/image" Target="../media/image29.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5.xml"/><Relationship Id="rId4" Type="http://schemas.openxmlformats.org/officeDocument/2006/relationships/image" Target="../media/image7.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emf"/><Relationship Id="rId1" Type="http://schemas.openxmlformats.org/officeDocument/2006/relationships/slideMaster" Target="../slideMasters/slideMaster5.xml"/><Relationship Id="rId5" Type="http://schemas.openxmlformats.org/officeDocument/2006/relationships/image" Target="../media/image48.png"/><Relationship Id="rId4" Type="http://schemas.openxmlformats.org/officeDocument/2006/relationships/image" Target="../media/image47.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et contenu bleu">
    <p:spTree>
      <p:nvGrpSpPr>
        <p:cNvPr id="1" name=""/>
        <p:cNvGrpSpPr/>
        <p:nvPr/>
      </p:nvGrpSpPr>
      <p:grpSpPr>
        <a:xfrm>
          <a:off x="0" y="0"/>
          <a:ext cx="0" cy="0"/>
          <a:chOff x="0" y="0"/>
          <a:chExt cx="0" cy="0"/>
        </a:xfrm>
      </p:grpSpPr>
      <p:sp>
        <p:nvSpPr>
          <p:cNvPr id="2" name="Titre 1"/>
          <p:cNvSpPr txBox="1">
            <a:spLocks noGrp="1"/>
          </p:cNvSpPr>
          <p:nvPr>
            <p:ph type="title"/>
          </p:nvPr>
        </p:nvSpPr>
        <p:spPr>
          <a:xfrm>
            <a:off x="1547522" y="274640"/>
            <a:ext cx="9239957" cy="1143000"/>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ct val="100000"/>
              </a:lnSpc>
              <a:spcBef>
                <a:spcPts val="0"/>
              </a:spcBef>
              <a:spcAft>
                <a:spcPts val="0"/>
              </a:spcAft>
              <a:tabLst/>
              <a:defRPr lang="fr-FR" sz="3200" b="1" i="0" u="none" strike="noStrike" cap="all" spc="0" baseline="0">
                <a:solidFill>
                  <a:srgbClr val="0A00FF"/>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1547522" y="1600200"/>
            <a:ext cx="9239957" cy="4881507"/>
          </a:xfrm>
          <a:prstGeom prst="rect">
            <a:avLst/>
          </a:prstGeom>
          <a:noFill/>
          <a:ln>
            <a:noFill/>
          </a:ln>
        </p:spPr>
        <p:txBody>
          <a:bodyPr vert="horz" wrap="square" lIns="91440" tIns="45720" rIns="91440" bIns="45720" anchor="t" anchorCtr="0" compatLnSpc="1">
            <a:normAutofit/>
          </a:bodyPr>
          <a:lstStyle>
            <a:lvl1pPr marL="457179" marR="0" lvl="0" indent="-457179" defTabSz="609569" fontAlgn="auto">
              <a:lnSpc>
                <a:spcPct val="100000"/>
              </a:lnSpc>
              <a:spcBef>
                <a:spcPts val="500"/>
              </a:spcBef>
              <a:spcAft>
                <a:spcPts val="0"/>
              </a:spcAft>
              <a:buSzPct val="100000"/>
              <a:buFont typeface="Arial"/>
              <a:tabLst/>
              <a:defRPr lang="fr-FR" sz="2133" b="0" i="0" u="none" strike="noStrike" cap="none" spc="0" baseline="0">
                <a:solidFill>
                  <a:srgbClr val="262626"/>
                </a:solidFill>
                <a:uFillTx/>
                <a:latin typeface="Arial"/>
                <a:cs typeface="Arial"/>
              </a:defRPr>
            </a:lvl1pPr>
            <a:lvl2pPr marL="1066748" marR="0" lvl="1"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2pPr>
            <a:lvl3pPr marL="1676318" marR="0" lvl="2"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3pPr>
            <a:lvl4pPr marL="2285888" marR="0" lvl="3"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4pPr>
            <a:lvl5pPr marL="2895457" marR="0" lvl="4"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9"/>
          <p:cNvPicPr>
            <a:picLocks noChangeAspect="1"/>
          </p:cNvPicPr>
          <p:nvPr/>
        </p:nvPicPr>
        <p:blipFill>
          <a:blip r:embed="rId2" cstate="email">
            <a:extLst>
              <a:ext uri="{28A0092B-C50C-407E-A947-70E740481C1C}">
                <a14:useLocalDpi xmlns:a14="http://schemas.microsoft.com/office/drawing/2010/main"/>
              </a:ext>
            </a:extLst>
          </a:blip>
          <a:srcRect l="83098" t="-939" b="26541"/>
          <a:stretch>
            <a:fillRect/>
          </a:stretch>
        </p:blipFill>
        <p:spPr>
          <a:xfrm rot="10799991">
            <a:off x="11582384" y="-18"/>
            <a:ext cx="609603" cy="2683407"/>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4" y="274641"/>
            <a:ext cx="1303687" cy="299631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96574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itre A rose">
    <p:spTree>
      <p:nvGrpSpPr>
        <p:cNvPr id="1" name=""/>
        <p:cNvGrpSpPr/>
        <p:nvPr/>
      </p:nvGrpSpPr>
      <p:grpSpPr>
        <a:xfrm>
          <a:off x="0" y="0"/>
          <a:ext cx="0" cy="0"/>
          <a:chOff x="0" y="0"/>
          <a:chExt cx="0" cy="0"/>
        </a:xfrm>
      </p:grpSpPr>
      <p:sp>
        <p:nvSpPr>
          <p:cNvPr id="2" name="Rectangle 6"/>
          <p:cNvSpPr/>
          <p:nvPr/>
        </p:nvSpPr>
        <p:spPr>
          <a:xfrm>
            <a:off x="1" y="0"/>
            <a:ext cx="12263119" cy="6858000"/>
          </a:xfrm>
          <a:prstGeom prst="rect">
            <a:avLst/>
          </a:prstGeom>
          <a:solidFill>
            <a:srgbClr val="FF00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r>
              <a:rPr lang="fr-FR" sz="2400">
                <a:solidFill>
                  <a:srgbClr val="FFFFFF"/>
                </a:solidFill>
                <a:latin typeface="Arial"/>
              </a:rPr>
              <a:t>v</a:t>
            </a:r>
          </a:p>
        </p:txBody>
      </p:sp>
      <p:sp>
        <p:nvSpPr>
          <p:cNvPr id="3" name="Rectangle 9"/>
          <p:cNvSpPr/>
          <p:nvPr/>
        </p:nvSpPr>
        <p:spPr>
          <a:xfrm>
            <a:off x="1" y="482603"/>
            <a:ext cx="11805919"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72727"/>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00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24035"/>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00FF"/>
                </a:solidFill>
                <a:uFillTx/>
                <a:latin typeface="Arial"/>
                <a:cs typeface="Arial"/>
              </a:defRPr>
            </a:lvl1pPr>
          </a:lstStyle>
          <a:p>
            <a:pPr lvl="0"/>
            <a:r>
              <a:rPr lang="fr-FR"/>
              <a:t>Cliquez pour modifier le style des sous-titres du masque</a:t>
            </a:r>
          </a:p>
        </p:txBody>
      </p:sp>
      <p:sp>
        <p:nvSpPr>
          <p:cNvPr id="7" name="Rectangle 15"/>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6"/>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14"/>
          <p:cNvPicPr>
            <a:picLocks noChangeAspect="1"/>
          </p:cNvPicPr>
          <p:nvPr/>
        </p:nvPicPr>
        <p:blipFill>
          <a:blip r:embed="rId3"/>
          <a:stretch>
            <a:fillRect/>
          </a:stretch>
        </p:blipFill>
        <p:spPr>
          <a:xfrm>
            <a:off x="9942546" y="5606159"/>
            <a:ext cx="1554388" cy="614979"/>
          </a:xfrm>
          <a:prstGeom prst="rect">
            <a:avLst/>
          </a:prstGeom>
          <a:noFill/>
          <a:ln cap="flat">
            <a:noFill/>
          </a:ln>
          <a:effectLst>
            <a:outerShdw dist="22997" dir="5400000" algn="tl">
              <a:srgbClr val="000000">
                <a:alpha val="35000"/>
              </a:srgbClr>
            </a:outerShdw>
          </a:effectLst>
        </p:spPr>
      </p:pic>
      <p:pic>
        <p:nvPicPr>
          <p:cNvPr id="10" name="Image 4"/>
          <p:cNvPicPr>
            <a:picLocks noChangeAspect="1"/>
          </p:cNvPicPr>
          <p:nvPr/>
        </p:nvPicPr>
        <p:blipFill>
          <a:blip r:embed="rId4"/>
          <a:stretch>
            <a:fillRect/>
          </a:stretch>
        </p:blipFill>
        <p:spPr>
          <a:xfrm>
            <a:off x="5356392" y="5606159"/>
            <a:ext cx="781665" cy="593637"/>
          </a:xfrm>
          <a:prstGeom prst="rect">
            <a:avLst/>
          </a:prstGeom>
          <a:noFill/>
          <a:ln cap="flat">
            <a:noFill/>
          </a:ln>
          <a:effectLst>
            <a:outerShdw dist="22997" dir="5400000" algn="tl">
              <a:srgbClr val="000000">
                <a:alpha val="35000"/>
              </a:srgbClr>
            </a:outerShdw>
          </a:effectLst>
        </p:spPr>
      </p:pic>
      <p:pic>
        <p:nvPicPr>
          <p:cNvPr id="11" name="Image 7"/>
          <p:cNvPicPr>
            <a:picLocks noChangeAspect="1"/>
          </p:cNvPicPr>
          <p:nvPr/>
        </p:nvPicPr>
        <p:blipFill>
          <a:blip r:embed="rId5"/>
          <a:stretch>
            <a:fillRect/>
          </a:stretch>
        </p:blipFill>
        <p:spPr>
          <a:xfrm>
            <a:off x="7483039" y="5721565"/>
            <a:ext cx="1425659" cy="471931"/>
          </a:xfrm>
          <a:prstGeom prst="rect">
            <a:avLst/>
          </a:prstGeom>
          <a:noFill/>
          <a:ln cap="flat">
            <a:noFill/>
          </a:ln>
          <a:effectLst>
            <a:outerShdw dist="22997" dir="5400000" algn="tl">
              <a:srgbClr val="000000">
                <a:alpha val="35000"/>
              </a:srgbClr>
            </a:outerShdw>
          </a:effectLst>
        </p:spPr>
      </p:pic>
      <p:pic>
        <p:nvPicPr>
          <p:cNvPr id="12" name="Imag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1593" y="1553795"/>
            <a:ext cx="2632328" cy="132530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004201690"/>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1" cy="2514561"/>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5" cy="2382568"/>
          </a:xfrm>
          <a:prstGeom prst="rect">
            <a:avLst/>
          </a:prstGeom>
        </p:spPr>
      </p:pic>
      <p:sp>
        <p:nvSpPr>
          <p:cNvPr id="30" name="Titre 1"/>
          <p:cNvSpPr>
            <a:spLocks noGrp="1"/>
          </p:cNvSpPr>
          <p:nvPr>
            <p:ph type="ctrTitle" hasCustomPrompt="1"/>
          </p:nvPr>
        </p:nvSpPr>
        <p:spPr>
          <a:xfrm>
            <a:off x="2854794" y="4426021"/>
            <a:ext cx="8352500" cy="728945"/>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3" b="0" i="0" cap="none" baseline="0">
                <a:solidFill>
                  <a:srgbClr val="14FF1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3" y="6032916"/>
            <a:ext cx="1790231" cy="487281"/>
          </a:xfrm>
          <a:prstGeom prst="rect">
            <a:avLst/>
          </a:prstGeom>
        </p:spPr>
      </p:pic>
    </p:spTree>
    <p:extLst>
      <p:ext uri="{BB962C8B-B14F-4D97-AF65-F5344CB8AC3E}">
        <p14:creationId xmlns:p14="http://schemas.microsoft.com/office/powerpoint/2010/main" val="32593463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7" cy="2380065"/>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5"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5"/>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3126" y="6026481"/>
            <a:ext cx="1813865" cy="493715"/>
          </a:xfrm>
          <a:prstGeom prst="rect">
            <a:avLst/>
          </a:prstGeom>
        </p:spPr>
      </p:pic>
    </p:spTree>
    <p:extLst>
      <p:ext uri="{BB962C8B-B14F-4D97-AF65-F5344CB8AC3E}">
        <p14:creationId xmlns:p14="http://schemas.microsoft.com/office/powerpoint/2010/main" val="345931982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3" y="4455534"/>
            <a:ext cx="2391637" cy="2394613"/>
          </a:xfrm>
          <a:prstGeom prst="rect">
            <a:avLst/>
          </a:prstGeom>
        </p:spPr>
      </p:pic>
      <p:grpSp>
        <p:nvGrpSpPr>
          <p:cNvPr id="2" name="Grouper 1"/>
          <p:cNvGrpSpPr/>
          <p:nvPr userDrawn="1"/>
        </p:nvGrpSpPr>
        <p:grpSpPr>
          <a:xfrm>
            <a:off x="6804813" y="6316"/>
            <a:ext cx="1789329" cy="1591041"/>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5"/>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3"/>
            <a:ext cx="1815693" cy="494212"/>
          </a:xfrm>
          <a:prstGeom prst="rect">
            <a:avLst/>
          </a:prstGeom>
        </p:spPr>
      </p:pic>
    </p:spTree>
    <p:extLst>
      <p:ext uri="{BB962C8B-B14F-4D97-AF65-F5344CB8AC3E}">
        <p14:creationId xmlns:p14="http://schemas.microsoft.com/office/powerpoint/2010/main" val="3931568476"/>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sp>
        <p:nvSpPr>
          <p:cNvPr id="16" name="Titre 1"/>
          <p:cNvSpPr>
            <a:spLocks noGrp="1"/>
          </p:cNvSpPr>
          <p:nvPr>
            <p:ph type="ctrTitle" hasCustomPrompt="1"/>
          </p:nvPr>
        </p:nvSpPr>
        <p:spPr>
          <a:xfrm>
            <a:off x="5596268" y="1143288"/>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1369" y="-1999371"/>
            <a:ext cx="3762355" cy="3762355"/>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6224" y="3375499"/>
            <a:ext cx="3482501" cy="3482501"/>
          </a:xfrm>
          <a:prstGeom prst="rect">
            <a:avLst/>
          </a:prstGeom>
        </p:spPr>
      </p:pic>
      <p:pic>
        <p:nvPicPr>
          <p:cNvPr id="4" name="Imag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2042047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noFill/>
              </a:rPr>
              <a:t>i</a:t>
            </a:r>
          </a:p>
        </p:txBody>
      </p:sp>
      <p:sp>
        <p:nvSpPr>
          <p:cNvPr id="16"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2015976"/>
            <a:ext cx="3762355" cy="3762355"/>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21241443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1" cy="3482501"/>
          </a:xfrm>
          <a:prstGeom prst="rect">
            <a:avLst/>
          </a:prstGeom>
        </p:spPr>
      </p:pic>
      <p:sp>
        <p:nvSpPr>
          <p:cNvPr id="10"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40886431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89" cy="2911787"/>
          </a:xfrm>
          <a:prstGeom prst="rect">
            <a:avLst/>
          </a:prstGeom>
        </p:spPr>
      </p:pic>
      <p:pic>
        <p:nvPicPr>
          <p:cNvPr id="2" name="Image 1"/>
          <p:cNvPicPr>
            <a:picLocks noChangeAspect="1"/>
          </p:cNvPicPr>
          <p:nvPr userDrawn="1"/>
        </p:nvPicPr>
        <p:blipFill>
          <a:blip r:embed="rId3"/>
          <a:stretch>
            <a:fillRect/>
          </a:stretch>
        </p:blipFill>
        <p:spPr>
          <a:xfrm>
            <a:off x="1262345" y="650785"/>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24904530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7"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49"/>
            <a:ext cx="1149052" cy="2911787"/>
          </a:xfrm>
          <a:prstGeom prst="rect">
            <a:avLst/>
          </a:prstGeom>
        </p:spPr>
      </p:pic>
    </p:spTree>
    <p:extLst>
      <p:ext uri="{BB962C8B-B14F-4D97-AF65-F5344CB8AC3E}">
        <p14:creationId xmlns:p14="http://schemas.microsoft.com/office/powerpoint/2010/main" val="4332843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69"/>
            <a:ext cx="1303685"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69"/>
          </a:xfrm>
          <a:prstGeom prst="rect">
            <a:avLst/>
          </a:prstGeom>
        </p:spPr>
      </p:pic>
    </p:spTree>
    <p:extLst>
      <p:ext uri="{BB962C8B-B14F-4D97-AF65-F5344CB8AC3E}">
        <p14:creationId xmlns:p14="http://schemas.microsoft.com/office/powerpoint/2010/main" val="40023700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1"/>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7" cy="2989177"/>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3"/>
            <a:ext cx="1121589" cy="2911788"/>
          </a:xfrm>
          <a:prstGeom prst="rect">
            <a:avLst/>
          </a:prstGeom>
        </p:spPr>
      </p:pic>
    </p:spTree>
    <p:extLst>
      <p:ext uri="{BB962C8B-B14F-4D97-AF65-F5344CB8AC3E}">
        <p14:creationId xmlns:p14="http://schemas.microsoft.com/office/powerpoint/2010/main" val="165046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itre A ciel">
    <p:spTree>
      <p:nvGrpSpPr>
        <p:cNvPr id="1" name=""/>
        <p:cNvGrpSpPr/>
        <p:nvPr/>
      </p:nvGrpSpPr>
      <p:grpSpPr>
        <a:xfrm>
          <a:off x="0" y="0"/>
          <a:ext cx="0" cy="0"/>
          <a:chOff x="0" y="0"/>
          <a:chExt cx="0" cy="0"/>
        </a:xfrm>
      </p:grpSpPr>
      <p:sp>
        <p:nvSpPr>
          <p:cNvPr id="2" name="Rectangle 6"/>
          <p:cNvSpPr/>
          <p:nvPr/>
        </p:nvSpPr>
        <p:spPr>
          <a:xfrm>
            <a:off x="1" y="0"/>
            <a:ext cx="12263119" cy="6858000"/>
          </a:xfrm>
          <a:prstGeom prst="rect">
            <a:avLst/>
          </a:prstGeom>
          <a:solidFill>
            <a:srgbClr val="00FD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r>
              <a:rPr lang="fr-FR" sz="2400">
                <a:solidFill>
                  <a:srgbClr val="FFFFFF"/>
                </a:solidFill>
                <a:latin typeface="Arial"/>
              </a:rPr>
              <a:t>v</a:t>
            </a:r>
          </a:p>
        </p:txBody>
      </p:sp>
      <p:sp>
        <p:nvSpPr>
          <p:cNvPr id="3" name="Rectangle 7"/>
          <p:cNvSpPr/>
          <p:nvPr/>
        </p:nvSpPr>
        <p:spPr>
          <a:xfrm>
            <a:off x="1" y="482603"/>
            <a:ext cx="11805919"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72727"/>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FD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24035"/>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0FDFF"/>
                </a:solidFill>
                <a:uFillTx/>
                <a:latin typeface="Arial"/>
                <a:cs typeface="Arial"/>
              </a:defRPr>
            </a:lvl1pPr>
          </a:lstStyle>
          <a:p>
            <a:pPr lvl="0"/>
            <a:r>
              <a:rPr lang="fr-FR"/>
              <a:t>Cliquez pour modifier le style des sous-titres du masque</a:t>
            </a:r>
          </a:p>
        </p:txBody>
      </p:sp>
      <p:sp>
        <p:nvSpPr>
          <p:cNvPr id="7" name="Rectangle 15"/>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6"/>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9"/>
          <p:cNvPicPr>
            <a:picLocks noChangeAspect="1"/>
          </p:cNvPicPr>
          <p:nvPr/>
        </p:nvPicPr>
        <p:blipFill>
          <a:blip r:embed="rId3"/>
          <a:stretch>
            <a:fillRect/>
          </a:stretch>
        </p:blipFill>
        <p:spPr>
          <a:xfrm>
            <a:off x="9253564" y="5479432"/>
            <a:ext cx="2251993" cy="612968"/>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2838219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899"/>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6" y="3744807"/>
            <a:ext cx="1496429"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29" cy="2921949"/>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22456444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3"/>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40294154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2416970" y="1151930"/>
            <a:ext cx="7358063" cy="2321719"/>
          </a:xfrm>
          <a:prstGeom prst="rect">
            <a:avLst/>
          </a:prstGeom>
        </p:spPr>
        <p:txBody>
          <a:bodyPr anchor="b"/>
          <a:lstStyle/>
          <a:p>
            <a:r>
              <a:rPr lang="fr-FR"/>
              <a:t>Modifiez le style du titre</a:t>
            </a:r>
            <a:endParaRPr/>
          </a:p>
        </p:txBody>
      </p:sp>
      <p:sp>
        <p:nvSpPr>
          <p:cNvPr id="12" name="Texte niveau 1…"/>
          <p:cNvSpPr txBox="1">
            <a:spLocks noGrp="1"/>
          </p:cNvSpPr>
          <p:nvPr>
            <p:ph type="body" sz="quarter" idx="1"/>
          </p:nvPr>
        </p:nvSpPr>
        <p:spPr>
          <a:xfrm>
            <a:off x="2416970" y="3545086"/>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prstClr val="black"/>
                </a:solidFill>
              </a:rPr>
              <a:pPr/>
              <a:t>‹N°›</a:t>
            </a:fld>
            <a:endParaRPr>
              <a:solidFill>
                <a:prstClr val="black"/>
              </a:solidFill>
            </a:endParaRPr>
          </a:p>
        </p:txBody>
      </p:sp>
    </p:spTree>
    <p:extLst>
      <p:ext uri="{BB962C8B-B14F-4D97-AF65-F5344CB8AC3E}">
        <p14:creationId xmlns:p14="http://schemas.microsoft.com/office/powerpoint/2010/main" val="3920304378"/>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1"/>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11582400" y="0"/>
            <a:ext cx="609600" cy="2683406"/>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31239253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11582400" y="0"/>
            <a:ext cx="609600" cy="2768435"/>
          </a:xfrm>
          <a:prstGeom prst="rect">
            <a:avLst/>
          </a:prstGeom>
        </p:spPr>
      </p:pic>
    </p:spTree>
    <p:extLst>
      <p:ext uri="{BB962C8B-B14F-4D97-AF65-F5344CB8AC3E}">
        <p14:creationId xmlns:p14="http://schemas.microsoft.com/office/powerpoint/2010/main" val="8949833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spTree>
    <p:extLst>
      <p:ext uri="{BB962C8B-B14F-4D97-AF65-F5344CB8AC3E}">
        <p14:creationId xmlns:p14="http://schemas.microsoft.com/office/powerpoint/2010/main" val="13323539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2"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6"/>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2" y="6071355"/>
            <a:ext cx="1785963" cy="486120"/>
          </a:xfrm>
          <a:prstGeom prst="rect">
            <a:avLst/>
          </a:prstGeom>
        </p:spPr>
      </p:pic>
    </p:spTree>
    <p:extLst>
      <p:ext uri="{BB962C8B-B14F-4D97-AF65-F5344CB8AC3E}">
        <p14:creationId xmlns:p14="http://schemas.microsoft.com/office/powerpoint/2010/main" val="19636730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4" cy="3760178"/>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8"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2"/>
          </a:xfrm>
          <a:prstGeom prst="rect">
            <a:avLst/>
          </a:prstGeom>
        </p:spPr>
      </p:pic>
    </p:spTree>
    <p:extLst>
      <p:ext uri="{BB962C8B-B14F-4D97-AF65-F5344CB8AC3E}">
        <p14:creationId xmlns:p14="http://schemas.microsoft.com/office/powerpoint/2010/main" val="2845820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1"/>
            <a:ext cx="11399520" cy="560173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891046"/>
            <a:ext cx="1303684"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094055" y="3928052"/>
            <a:ext cx="1500998" cy="3760178"/>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49384"/>
            <a:ext cx="1813866" cy="493715"/>
          </a:xfrm>
          <a:prstGeom prst="rect">
            <a:avLst/>
          </a:prstGeom>
        </p:spPr>
      </p:pic>
    </p:spTree>
    <p:extLst>
      <p:ext uri="{BB962C8B-B14F-4D97-AF65-F5344CB8AC3E}">
        <p14:creationId xmlns:p14="http://schemas.microsoft.com/office/powerpoint/2010/main" val="9601197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0"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2"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 y="6049384"/>
            <a:ext cx="1813866" cy="493715"/>
          </a:xfrm>
          <a:prstGeom prst="rect">
            <a:avLst/>
          </a:prstGeom>
        </p:spPr>
      </p:pic>
    </p:spTree>
    <p:extLst>
      <p:ext uri="{BB962C8B-B14F-4D97-AF65-F5344CB8AC3E}">
        <p14:creationId xmlns:p14="http://schemas.microsoft.com/office/powerpoint/2010/main" val="321361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pitre B bleu">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66726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Titre 1"/>
          <p:cNvSpPr txBox="1">
            <a:spLocks noGrp="1"/>
          </p:cNvSpPr>
          <p:nvPr>
            <p:ph type="title"/>
          </p:nvPr>
        </p:nvSpPr>
        <p:spPr>
          <a:xfrm>
            <a:off x="2854794" y="4426026"/>
            <a:ext cx="9278901"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A00FF"/>
                </a:solidFill>
                <a:uFillTx/>
                <a:latin typeface="Arial"/>
                <a:cs typeface="Arial"/>
              </a:defRPr>
            </a:lvl1pPr>
          </a:lstStyle>
          <a:p>
            <a:pPr lvl="0"/>
            <a:r>
              <a:rPr lang="fr-FR"/>
              <a:t>Cliquez et modifiez le titre </a:t>
            </a:r>
          </a:p>
        </p:txBody>
      </p:sp>
      <p:sp>
        <p:nvSpPr>
          <p:cNvPr id="4" name="Sous-titre 2"/>
          <p:cNvSpPr txBox="1">
            <a:spLocks noGrp="1"/>
          </p:cNvSpPr>
          <p:nvPr>
            <p:ph type="subTitle" sz="quarter" idx="4294967295"/>
          </p:nvPr>
        </p:nvSpPr>
        <p:spPr>
          <a:xfrm>
            <a:off x="2854793" y="5154967"/>
            <a:ext cx="8352504" cy="999667"/>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A00FF"/>
                </a:solidFill>
                <a:uFillTx/>
                <a:latin typeface="Arial"/>
                <a:cs typeface="Arial"/>
              </a:defRPr>
            </a:lvl1pPr>
          </a:lstStyle>
          <a:p>
            <a:pPr lvl="0"/>
            <a:r>
              <a:rPr lang="fr-FR"/>
              <a:t>Cliquez pour modifier le style des sous-titres du masque</a:t>
            </a:r>
          </a:p>
        </p:txBody>
      </p:sp>
      <p:sp>
        <p:nvSpPr>
          <p:cNvPr id="5" name="Rectangle 15"/>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grpSp>
        <p:nvGrpSpPr>
          <p:cNvPr id="6" name="Grouper 2"/>
          <p:cNvGrpSpPr/>
          <p:nvPr/>
        </p:nvGrpSpPr>
        <p:grpSpPr>
          <a:xfrm>
            <a:off x="0" y="4403020"/>
            <a:ext cx="2371560" cy="2453929"/>
            <a:chOff x="0" y="4403018"/>
            <a:chExt cx="2371560" cy="2453929"/>
          </a:xfrm>
        </p:grpSpPr>
        <p:pic>
          <p:nvPicPr>
            <p:cNvPr id="7" name="Image 4"/>
            <p:cNvPicPr>
              <a:picLocks noChangeAspect="1"/>
            </p:cNvPicPr>
            <p:nvPr/>
          </p:nvPicPr>
          <p:blipFill>
            <a:blip r:embed="rId2" cstate="email">
              <a:extLst>
                <a:ext uri="{28A0092B-C50C-407E-A947-70E740481C1C}">
                  <a14:useLocalDpi xmlns:a14="http://schemas.microsoft.com/office/drawing/2010/main"/>
                </a:ext>
              </a:extLst>
            </a:blip>
            <a:srcRect l="5485" r="1"/>
            <a:stretch>
              <a:fillRect/>
            </a:stretch>
          </p:blipFill>
          <p:spPr>
            <a:xfrm>
              <a:off x="0" y="4403018"/>
              <a:ext cx="2371560" cy="2453929"/>
            </a:xfrm>
            <a:prstGeom prst="rect">
              <a:avLst/>
            </a:prstGeom>
            <a:noFill/>
            <a:ln cap="flat">
              <a:noFill/>
            </a:ln>
            <a:effectLst>
              <a:outerShdw dist="22997" dir="5400000" algn="tl">
                <a:srgbClr val="000000">
                  <a:alpha val="35000"/>
                </a:srgbClr>
              </a:outerShdw>
            </a:effectLst>
          </p:spPr>
        </p:pic>
        <p:pic>
          <p:nvPicPr>
            <p:cNvPr id="8"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8950" y="4865494"/>
              <a:ext cx="762609" cy="1897160"/>
            </a:xfrm>
            <a:prstGeom prst="rect">
              <a:avLst/>
            </a:prstGeom>
            <a:noFill/>
            <a:ln cap="flat">
              <a:noFill/>
            </a:ln>
            <a:effectLst>
              <a:outerShdw dist="22997" dir="5400000" algn="tl">
                <a:srgbClr val="000000">
                  <a:alpha val="35000"/>
                </a:srgbClr>
              </a:outerShdw>
            </a:effectLst>
          </p:spPr>
        </p:pic>
      </p:grpSp>
      <p:grpSp>
        <p:nvGrpSpPr>
          <p:cNvPr id="9" name="Groupe 3"/>
          <p:cNvGrpSpPr/>
          <p:nvPr/>
        </p:nvGrpSpPr>
        <p:grpSpPr>
          <a:xfrm>
            <a:off x="7276304" y="-11044"/>
            <a:ext cx="1340648" cy="1631295"/>
            <a:chOff x="7276304" y="-11045"/>
            <a:chExt cx="1340648" cy="1631295"/>
          </a:xfrm>
        </p:grpSpPr>
        <p:pic>
          <p:nvPicPr>
            <p:cNvPr id="10" name="Imag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499997">
              <a:off x="7276304" y="-11045"/>
              <a:ext cx="654381" cy="1627915"/>
            </a:xfrm>
            <a:prstGeom prst="rect">
              <a:avLst/>
            </a:prstGeom>
            <a:noFill/>
            <a:ln cap="flat">
              <a:noFill/>
            </a:ln>
            <a:effectLst>
              <a:outerShdw dist="22997" dir="5400000" algn="tl">
                <a:srgbClr val="000000">
                  <a:alpha val="35000"/>
                </a:srgbClr>
              </a:outerShdw>
            </a:effectLst>
          </p:spPr>
        </p:pic>
        <p:pic>
          <p:nvPicPr>
            <p:cNvPr id="11" name="Imag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10">
              <a:off x="7962571" y="-7665"/>
              <a:ext cx="654381" cy="1627915"/>
            </a:xfrm>
            <a:prstGeom prst="rect">
              <a:avLst/>
            </a:prstGeom>
            <a:noFill/>
            <a:ln cap="flat">
              <a:noFill/>
            </a:ln>
            <a:effectLst>
              <a:outerShdw dist="22997" dir="5400000" algn="tl">
                <a:srgbClr val="000000">
                  <a:alpha val="35000"/>
                </a:srgbClr>
              </a:outerShdw>
            </a:effectLst>
          </p:spPr>
        </p:pic>
      </p:grpSp>
      <p:pic>
        <p:nvPicPr>
          <p:cNvPr id="12" name="Image 19"/>
          <p:cNvPicPr>
            <a:picLocks noChangeAspect="1"/>
          </p:cNvPicPr>
          <p:nvPr/>
        </p:nvPicPr>
        <p:blipFill>
          <a:blip r:embed="rId2" cstate="email">
            <a:extLst>
              <a:ext uri="{28A0092B-C50C-407E-A947-70E740481C1C}">
                <a14:useLocalDpi xmlns:a14="http://schemas.microsoft.com/office/drawing/2010/main"/>
              </a:ext>
            </a:extLst>
          </a:blip>
          <a:srcRect l="5485" r="70952"/>
          <a:stretch>
            <a:fillRect/>
          </a:stretch>
        </p:blipFill>
        <p:spPr>
          <a:xfrm>
            <a:off x="11600745" y="3315926"/>
            <a:ext cx="591251" cy="2453929"/>
          </a:xfrm>
          <a:prstGeom prst="rect">
            <a:avLst/>
          </a:prstGeom>
          <a:noFill/>
          <a:ln cap="flat">
            <a:noFill/>
          </a:ln>
          <a:effectLst>
            <a:outerShdw dist="22997" dir="5400000" algn="tl">
              <a:srgbClr val="000000">
                <a:alpha val="35000"/>
              </a:srgbClr>
            </a:outerShdw>
          </a:effectLst>
        </p:spPr>
      </p:pic>
      <p:pic>
        <p:nvPicPr>
          <p:cNvPr id="13" name="Imag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1366" y="6028896"/>
            <a:ext cx="1805007" cy="49130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472891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4"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solidFill>
                <a:prstClr val="white"/>
              </a:solidFill>
            </a:endParaRPr>
          </a:p>
        </p:txBody>
      </p:sp>
      <p:sp>
        <p:nvSpPr>
          <p:cNvPr id="9" name="Rectangle 8"/>
          <p:cNvSpPr/>
          <p:nvPr userDrawn="1"/>
        </p:nvSpPr>
        <p:spPr>
          <a:xfrm>
            <a:off x="0" y="472723"/>
            <a:ext cx="11827934"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solidFill>
                <a:prstClr val="white"/>
              </a:solidFill>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4" y="1277103"/>
            <a:ext cx="5791584" cy="2038822"/>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5791584" cy="1752600"/>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1" name="Image 10"/>
          <p:cNvPicPr>
            <a:picLocks noChangeAspect="1"/>
          </p:cNvPicPr>
          <p:nvPr userDrawn="1"/>
        </p:nvPicPr>
        <p:blipFill>
          <a:blip r:embed="rId3"/>
          <a:stretch>
            <a:fillRect/>
          </a:stretch>
        </p:blipFill>
        <p:spPr>
          <a:xfrm>
            <a:off x="9249660" y="5468022"/>
            <a:ext cx="2264131" cy="616272"/>
          </a:xfrm>
          <a:prstGeom prst="rect">
            <a:avLst/>
          </a:prstGeom>
        </p:spPr>
      </p:pic>
    </p:spTree>
    <p:extLst>
      <p:ext uri="{BB962C8B-B14F-4D97-AF65-F5344CB8AC3E}">
        <p14:creationId xmlns:p14="http://schemas.microsoft.com/office/powerpoint/2010/main" val="17957609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2"/>
            <a:ext cx="12285134"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solidFill>
                <a:prstClr val="white"/>
              </a:solidFill>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solidFill>
                <a:prstClr val="white"/>
              </a:solidFill>
            </a:endParaRPr>
          </a:p>
        </p:txBody>
      </p:sp>
      <p:sp>
        <p:nvSpPr>
          <p:cNvPr id="11" name="Espace réservé pour une image  10"/>
          <p:cNvSpPr>
            <a:spLocks noGrp="1"/>
          </p:cNvSpPr>
          <p:nvPr>
            <p:ph type="pic" sz="quarter" idx="10" hasCustomPrompt="1"/>
          </p:nvPr>
        </p:nvSpPr>
        <p:spPr>
          <a:xfrm>
            <a:off x="2" y="474365"/>
            <a:ext cx="5159771" cy="5892799"/>
          </a:xfrm>
          <a:prstGeom prst="rect">
            <a:avLst/>
          </a:prstGeom>
          <a:effectLst/>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2E002"/>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6"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a:stretch>
            <a:fillRect/>
          </a:stretch>
        </p:blipFill>
        <p:spPr>
          <a:xfrm>
            <a:off x="9249660" y="5468016"/>
            <a:ext cx="2264166" cy="616282"/>
          </a:xfrm>
          <a:prstGeom prst="rect">
            <a:avLst/>
          </a:prstGeom>
        </p:spPr>
      </p:pic>
    </p:spTree>
    <p:extLst>
      <p:ext uri="{BB962C8B-B14F-4D97-AF65-F5344CB8AC3E}">
        <p14:creationId xmlns:p14="http://schemas.microsoft.com/office/powerpoint/2010/main" val="14033641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r>
              <a:rPr lang="fr-FR" sz="2400" b="0" kern="1200" dirty="0">
                <a:solidFill>
                  <a:prstClr val="white"/>
                </a:solidFill>
              </a:rPr>
              <a:t>v</a:t>
            </a:r>
          </a:p>
        </p:txBody>
      </p:sp>
      <p:sp>
        <p:nvSpPr>
          <p:cNvPr id="10" name="Rectangle 9"/>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solidFill>
                <a:prstClr val="white"/>
              </a:solidFill>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5" name="Image 14">
            <a:extLst>
              <a:ext uri="{FF2B5EF4-FFF2-40B4-BE49-F238E27FC236}">
                <a16:creationId xmlns:a16="http://schemas.microsoft.com/office/drawing/2014/main" id="{02DE3B1D-DF20-45B6-BB27-8E8ACA4F2C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42550" y="5468526"/>
            <a:ext cx="1554386" cy="614983"/>
          </a:xfrm>
          <a:prstGeom prst="rect">
            <a:avLst/>
          </a:prstGeom>
        </p:spPr>
      </p:pic>
      <p:pic>
        <p:nvPicPr>
          <p:cNvPr id="18" name="Image 17">
            <a:extLst>
              <a:ext uri="{FF2B5EF4-FFF2-40B4-BE49-F238E27FC236}">
                <a16:creationId xmlns:a16="http://schemas.microsoft.com/office/drawing/2014/main" id="{B5D93649-368C-41A4-B314-27EE7DDC846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13714" y="5634388"/>
            <a:ext cx="1712231" cy="593639"/>
          </a:xfrm>
          <a:prstGeom prst="rect">
            <a:avLst/>
          </a:prstGeom>
        </p:spPr>
      </p:pic>
      <p:pic>
        <p:nvPicPr>
          <p:cNvPr id="5" name="Image 4">
            <a:extLst>
              <a:ext uri="{FF2B5EF4-FFF2-40B4-BE49-F238E27FC236}">
                <a16:creationId xmlns:a16="http://schemas.microsoft.com/office/drawing/2014/main" id="{E1710D7C-B8AB-479D-88A2-A9363870FFF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55775" y="5634386"/>
            <a:ext cx="781670" cy="593639"/>
          </a:xfrm>
          <a:prstGeom prst="rect">
            <a:avLst/>
          </a:prstGeom>
        </p:spPr>
      </p:pic>
      <p:pic>
        <p:nvPicPr>
          <p:cNvPr id="8" name="Image 7">
            <a:extLst>
              <a:ext uri="{FF2B5EF4-FFF2-40B4-BE49-F238E27FC236}">
                <a16:creationId xmlns:a16="http://schemas.microsoft.com/office/drawing/2014/main" id="{6357F0DD-B169-4B12-BCCE-D85FB60DD77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314713" y="5682088"/>
            <a:ext cx="1425660" cy="471930"/>
          </a:xfrm>
          <a:prstGeom prst="rect">
            <a:avLst/>
          </a:prstGeom>
        </p:spPr>
      </p:pic>
    </p:spTree>
    <p:extLst>
      <p:ext uri="{BB962C8B-B14F-4D97-AF65-F5344CB8AC3E}">
        <p14:creationId xmlns:p14="http://schemas.microsoft.com/office/powerpoint/2010/main" val="19963120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r>
              <a:rPr lang="fr-FR" sz="2400" b="0" kern="1200" dirty="0">
                <a:solidFill>
                  <a:prstClr val="white"/>
                </a:solidFill>
              </a:rPr>
              <a:t>v</a:t>
            </a:r>
          </a:p>
        </p:txBody>
      </p:sp>
      <p:sp>
        <p:nvSpPr>
          <p:cNvPr id="8" name="Rectangle 7"/>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solidFill>
                <a:prstClr val="white"/>
              </a:solidFill>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24236130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4" y="4426021"/>
            <a:ext cx="9278904" cy="728946"/>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solidFill>
                <a:prstClr val="white"/>
              </a:solidFill>
            </a:endParaRPr>
          </a:p>
        </p:txBody>
      </p:sp>
      <p:grpSp>
        <p:nvGrpSpPr>
          <p:cNvPr id="3" name="Grouper 2"/>
          <p:cNvGrpSpPr/>
          <p:nvPr userDrawn="1"/>
        </p:nvGrpSpPr>
        <p:grpSpPr>
          <a:xfrm>
            <a:off x="1" y="4403016"/>
            <a:ext cx="2371562"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8"/>
            <a:ext cx="1827419" cy="1627914"/>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10" cy="491304"/>
          </a:xfrm>
          <a:prstGeom prst="rect">
            <a:avLst/>
          </a:prstGeom>
        </p:spPr>
      </p:pic>
    </p:spTree>
    <p:extLst>
      <p:ext uri="{BB962C8B-B14F-4D97-AF65-F5344CB8AC3E}">
        <p14:creationId xmlns:p14="http://schemas.microsoft.com/office/powerpoint/2010/main" val="3864793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2" cy="2514562"/>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6" cy="2382568"/>
          </a:xfrm>
          <a:prstGeom prst="rect">
            <a:avLst/>
          </a:prstGeom>
        </p:spPr>
      </p:pic>
      <p:sp>
        <p:nvSpPr>
          <p:cNvPr id="30" name="Titre 1"/>
          <p:cNvSpPr>
            <a:spLocks noGrp="1"/>
          </p:cNvSpPr>
          <p:nvPr>
            <p:ph type="ctrTitle" hasCustomPrompt="1"/>
          </p:nvPr>
        </p:nvSpPr>
        <p:spPr>
          <a:xfrm>
            <a:off x="2854794" y="4426021"/>
            <a:ext cx="8352500" cy="728946"/>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4" b="0" i="0" cap="none" baseline="0">
                <a:solidFill>
                  <a:srgbClr val="14FF1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32916"/>
            <a:ext cx="1790231" cy="487282"/>
          </a:xfrm>
          <a:prstGeom prst="rect">
            <a:avLst/>
          </a:prstGeom>
        </p:spPr>
      </p:pic>
    </p:spTree>
    <p:extLst>
      <p:ext uri="{BB962C8B-B14F-4D97-AF65-F5344CB8AC3E}">
        <p14:creationId xmlns:p14="http://schemas.microsoft.com/office/powerpoint/2010/main" val="17470792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8" cy="2380066"/>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6"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6"/>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3126" y="6026482"/>
            <a:ext cx="1813866" cy="493715"/>
          </a:xfrm>
          <a:prstGeom prst="rect">
            <a:avLst/>
          </a:prstGeom>
        </p:spPr>
      </p:pic>
    </p:spTree>
    <p:extLst>
      <p:ext uri="{BB962C8B-B14F-4D97-AF65-F5344CB8AC3E}">
        <p14:creationId xmlns:p14="http://schemas.microsoft.com/office/powerpoint/2010/main" val="389722205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4" y="4455534"/>
            <a:ext cx="2391638" cy="2394614"/>
          </a:xfrm>
          <a:prstGeom prst="rect">
            <a:avLst/>
          </a:prstGeom>
        </p:spPr>
      </p:pic>
      <p:grpSp>
        <p:nvGrpSpPr>
          <p:cNvPr id="2" name="Grouper 1"/>
          <p:cNvGrpSpPr/>
          <p:nvPr userDrawn="1"/>
        </p:nvGrpSpPr>
        <p:grpSpPr>
          <a:xfrm>
            <a:off x="6804813" y="6316"/>
            <a:ext cx="1789330" cy="1591042"/>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6"/>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4"/>
            <a:ext cx="1815694" cy="494212"/>
          </a:xfrm>
          <a:prstGeom prst="rect">
            <a:avLst/>
          </a:prstGeom>
        </p:spPr>
      </p:pic>
    </p:spTree>
    <p:extLst>
      <p:ext uri="{BB962C8B-B14F-4D97-AF65-F5344CB8AC3E}">
        <p14:creationId xmlns:p14="http://schemas.microsoft.com/office/powerpoint/2010/main" val="2356623418"/>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noFill/>
            </a:endParaRPr>
          </a:p>
        </p:txBody>
      </p:sp>
      <p:sp>
        <p:nvSpPr>
          <p:cNvPr id="16" name="Titre 1"/>
          <p:cNvSpPr>
            <a:spLocks noGrp="1"/>
          </p:cNvSpPr>
          <p:nvPr>
            <p:ph type="ctrTitle" hasCustomPrompt="1"/>
          </p:nvPr>
        </p:nvSpPr>
        <p:spPr>
          <a:xfrm>
            <a:off x="5596268" y="1143288"/>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1370" y="-1999371"/>
            <a:ext cx="3762355" cy="3762355"/>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6224" y="3375499"/>
            <a:ext cx="3482502" cy="3482502"/>
          </a:xfrm>
          <a:prstGeom prst="rect">
            <a:avLst/>
          </a:prstGeom>
        </p:spPr>
      </p:pic>
      <p:pic>
        <p:nvPicPr>
          <p:cNvPr id="4" name="Image 3"/>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23904650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r>
              <a:rPr lang="fr-FR" sz="2400" b="0" kern="1200" dirty="0">
                <a:noFill/>
              </a:rPr>
              <a:t>i</a:t>
            </a:r>
          </a:p>
        </p:txBody>
      </p:sp>
      <p:sp>
        <p:nvSpPr>
          <p:cNvPr id="16"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8" y="-2015976"/>
            <a:ext cx="3762355" cy="3762355"/>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10" name="Image 9"/>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2747269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itre B vert">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69011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grpSp>
        <p:nvGrpSpPr>
          <p:cNvPr id="3" name="Grouper 1"/>
          <p:cNvGrpSpPr/>
          <p:nvPr/>
        </p:nvGrpSpPr>
        <p:grpSpPr>
          <a:xfrm>
            <a:off x="7307842" y="20501"/>
            <a:ext cx="1290521" cy="1571760"/>
            <a:chOff x="7307841" y="20501"/>
            <a:chExt cx="1290521" cy="1571760"/>
          </a:xfrm>
        </p:grpSpPr>
        <p:pic>
          <p:nvPicPr>
            <p:cNvPr id="4" name="Imag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3499997">
              <a:off x="7307841" y="20501"/>
              <a:ext cx="630113" cy="1567546"/>
            </a:xfrm>
            <a:prstGeom prst="rect">
              <a:avLst/>
            </a:prstGeom>
            <a:noFill/>
            <a:ln cap="flat">
              <a:noFill/>
            </a:ln>
            <a:effectLst>
              <a:outerShdw dist="22997" dir="5400000" algn="tl">
                <a:srgbClr val="000000">
                  <a:alpha val="35000"/>
                </a:srgbClr>
              </a:outerShdw>
            </a:effectLst>
          </p:spPr>
        </p:pic>
        <p:pic>
          <p:nvPicPr>
            <p:cNvPr id="5" name="Imag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8900010">
              <a:off x="7968249" y="24715"/>
              <a:ext cx="630113" cy="1567546"/>
            </a:xfrm>
            <a:prstGeom prst="rect">
              <a:avLst/>
            </a:prstGeom>
            <a:noFill/>
            <a:ln cap="flat">
              <a:noFill/>
            </a:ln>
            <a:effectLst>
              <a:outerShdw dist="22997" dir="5400000" algn="tl">
                <a:srgbClr val="000000">
                  <a:alpha val="35000"/>
                </a:srgbClr>
              </a:outerShdw>
            </a:effectLst>
          </p:spPr>
        </p:pic>
      </p:grpSp>
      <p:pic>
        <p:nvPicPr>
          <p:cNvPr id="6" name="Image 5"/>
          <p:cNvPicPr>
            <a:picLocks noChangeAspect="1"/>
          </p:cNvPicPr>
          <p:nvPr/>
        </p:nvPicPr>
        <p:blipFill>
          <a:blip r:embed="rId3" cstate="email">
            <a:extLst>
              <a:ext uri="{28A0092B-C50C-407E-A947-70E740481C1C}">
                <a14:useLocalDpi xmlns:a14="http://schemas.microsoft.com/office/drawing/2010/main"/>
              </a:ext>
            </a:extLst>
          </a:blip>
          <a:srcRect l="10904"/>
          <a:stretch>
            <a:fillRect/>
          </a:stretch>
        </p:blipFill>
        <p:spPr>
          <a:xfrm>
            <a:off x="17044" y="4335555"/>
            <a:ext cx="2371560" cy="2514563"/>
          </a:xfrm>
          <a:prstGeom prst="rect">
            <a:avLst/>
          </a:prstGeom>
          <a:noFill/>
          <a:ln cap="flat">
            <a:noFill/>
          </a:ln>
          <a:effectLst>
            <a:outerShdw dist="22997" dir="5400000" algn="tl">
              <a:srgbClr val="000000">
                <a:alpha val="35000"/>
              </a:srgbClr>
            </a:outerShdw>
          </a:effectLst>
        </p:spPr>
      </p:pic>
      <p:pic>
        <p:nvPicPr>
          <p:cNvPr id="7" name="Image 20"/>
          <p:cNvPicPr>
            <a:picLocks noChangeAspect="1"/>
          </p:cNvPicPr>
          <p:nvPr/>
        </p:nvPicPr>
        <p:blipFill>
          <a:blip r:embed="rId3" cstate="email">
            <a:extLst>
              <a:ext uri="{28A0092B-C50C-407E-A947-70E740481C1C}">
                <a14:useLocalDpi xmlns:a14="http://schemas.microsoft.com/office/drawing/2010/main"/>
              </a:ext>
            </a:extLst>
          </a:blip>
          <a:srcRect l="10904" r="66181"/>
          <a:stretch>
            <a:fillRect/>
          </a:stretch>
        </p:blipFill>
        <p:spPr>
          <a:xfrm>
            <a:off x="11623596" y="3215506"/>
            <a:ext cx="577947" cy="2382569"/>
          </a:xfrm>
          <a:prstGeom prst="rect">
            <a:avLst/>
          </a:prstGeom>
          <a:noFill/>
          <a:ln cap="flat">
            <a:noFill/>
          </a:ln>
          <a:effectLst>
            <a:outerShdw dist="22997" dir="5400000" algn="tl">
              <a:srgbClr val="000000">
                <a:alpha val="35000"/>
              </a:srgbClr>
            </a:outerShdw>
          </a:effectLst>
        </p:spPr>
      </p:pic>
      <p:sp>
        <p:nvSpPr>
          <p:cNvPr id="8" name="Titre 1"/>
          <p:cNvSpPr txBox="1">
            <a:spLocks noGrp="1"/>
          </p:cNvSpPr>
          <p:nvPr>
            <p:ph type="title"/>
          </p:nvPr>
        </p:nvSpPr>
        <p:spPr>
          <a:xfrm>
            <a:off x="2854793" y="4426026"/>
            <a:ext cx="8352504"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14FF11"/>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2854793" y="5154965"/>
            <a:ext cx="8352504" cy="614888"/>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14FF11"/>
                </a:solidFill>
                <a:uFillTx/>
                <a:latin typeface="Arial"/>
                <a:cs typeface="Arial"/>
              </a:defRPr>
            </a:lvl1pPr>
          </a:lstStyle>
          <a:p>
            <a:pPr lvl="0"/>
            <a:r>
              <a:rPr lang="fr-FR"/>
              <a:t>Cliquez pour modifier le style des sous-titres du masque</a:t>
            </a:r>
          </a:p>
        </p:txBody>
      </p:sp>
      <p:pic>
        <p:nvPicPr>
          <p:cNvPr id="10"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1365" y="6032919"/>
            <a:ext cx="1790231" cy="48728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0114078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dirty="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8"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2" cy="3482502"/>
          </a:xfrm>
          <a:prstGeom prst="rect">
            <a:avLst/>
          </a:prstGeom>
        </p:spPr>
      </p:pic>
      <p:sp>
        <p:nvSpPr>
          <p:cNvPr id="10"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7134485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90" cy="2911787"/>
          </a:xfrm>
          <a:prstGeom prst="rect">
            <a:avLst/>
          </a:prstGeom>
        </p:spPr>
      </p:pic>
      <p:pic>
        <p:nvPicPr>
          <p:cNvPr id="2" name="Image 1"/>
          <p:cNvPicPr>
            <a:picLocks noChangeAspect="1"/>
          </p:cNvPicPr>
          <p:nvPr userDrawn="1"/>
        </p:nvPicPr>
        <p:blipFill>
          <a:blip r:embed="rId3"/>
          <a:stretch>
            <a:fillRect/>
          </a:stretch>
        </p:blipFill>
        <p:spPr>
          <a:xfrm>
            <a:off x="1262345" y="650786"/>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1639537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8"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50"/>
            <a:ext cx="1149052" cy="2911787"/>
          </a:xfrm>
          <a:prstGeom prst="rect">
            <a:avLst/>
          </a:prstGeom>
        </p:spPr>
      </p:pic>
    </p:spTree>
    <p:extLst>
      <p:ext uri="{BB962C8B-B14F-4D97-AF65-F5344CB8AC3E}">
        <p14:creationId xmlns:p14="http://schemas.microsoft.com/office/powerpoint/2010/main" val="427365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70"/>
            <a:ext cx="1303686"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70"/>
          </a:xfrm>
          <a:prstGeom prst="rect">
            <a:avLst/>
          </a:prstGeom>
        </p:spPr>
      </p:pic>
    </p:spTree>
    <p:extLst>
      <p:ext uri="{BB962C8B-B14F-4D97-AF65-F5344CB8AC3E}">
        <p14:creationId xmlns:p14="http://schemas.microsoft.com/office/powerpoint/2010/main" val="191796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2"/>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8" cy="2989178"/>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4"/>
            <a:ext cx="1121590" cy="2911788"/>
          </a:xfrm>
          <a:prstGeom prst="rect">
            <a:avLst/>
          </a:prstGeom>
        </p:spPr>
      </p:pic>
    </p:spTree>
    <p:extLst>
      <p:ext uri="{BB962C8B-B14F-4D97-AF65-F5344CB8AC3E}">
        <p14:creationId xmlns:p14="http://schemas.microsoft.com/office/powerpoint/2010/main" val="6293430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900"/>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5" y="3744807"/>
            <a:ext cx="1496430"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30" cy="2921950"/>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8504023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4"/>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13290912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lanc">
  <p:cSld name="Blanc">
    <p:spTree>
      <p:nvGrpSpPr>
        <p:cNvPr id="1" name="Shape 186"/>
        <p:cNvGrpSpPr/>
        <p:nvPr/>
      </p:nvGrpSpPr>
      <p:grpSpPr>
        <a:xfrm>
          <a:off x="0" y="0"/>
          <a:ext cx="0" cy="0"/>
          <a:chOff x="0" y="0"/>
          <a:chExt cx="0" cy="0"/>
        </a:xfrm>
      </p:grpSpPr>
    </p:spTree>
    <p:extLst>
      <p:ext uri="{BB962C8B-B14F-4D97-AF65-F5344CB8AC3E}">
        <p14:creationId xmlns:p14="http://schemas.microsoft.com/office/powerpoint/2010/main" val="38049897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2416970" y="1151930"/>
            <a:ext cx="7358063" cy="2321719"/>
          </a:xfrm>
          <a:prstGeom prst="rect">
            <a:avLst/>
          </a:prstGeom>
        </p:spPr>
        <p:txBody>
          <a:bodyPr anchor="b"/>
          <a:lstStyle/>
          <a:p>
            <a:r>
              <a:rPr lang="fr-FR"/>
              <a:t>Modifiez le style du titre</a:t>
            </a:r>
            <a:endParaRPr/>
          </a:p>
        </p:txBody>
      </p:sp>
      <p:sp>
        <p:nvSpPr>
          <p:cNvPr id="12" name="Texte niveau 1…"/>
          <p:cNvSpPr txBox="1">
            <a:spLocks noGrp="1"/>
          </p:cNvSpPr>
          <p:nvPr>
            <p:ph type="body" sz="quarter" idx="1"/>
          </p:nvPr>
        </p:nvSpPr>
        <p:spPr>
          <a:xfrm>
            <a:off x="2416970" y="3545086"/>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defTabSz="609608"/>
            <a:fld id="{86CB4B4D-7CA3-9044-876B-883B54F8677D}" type="slidenum">
              <a:rPr lang="fr-FR" sz="2400" smtClean="0">
                <a:solidFill>
                  <a:prstClr val="black"/>
                </a:solidFill>
              </a:rPr>
              <a:pPr defTabSz="609608"/>
              <a:t>‹N°›</a:t>
            </a:fld>
            <a:endParaRPr lang="fr-FR" sz="2400" dirty="0">
              <a:solidFill>
                <a:prstClr val="black"/>
              </a:solidFill>
            </a:endParaRPr>
          </a:p>
        </p:txBody>
      </p:sp>
    </p:spTree>
    <p:extLst>
      <p:ext uri="{BB962C8B-B14F-4D97-AF65-F5344CB8AC3E}">
        <p14:creationId xmlns:p14="http://schemas.microsoft.com/office/powerpoint/2010/main" val="3756491021"/>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77613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pitre B rose">
    <p:spTree>
      <p:nvGrpSpPr>
        <p:cNvPr id="1" name=""/>
        <p:cNvGrpSpPr/>
        <p:nvPr/>
      </p:nvGrpSpPr>
      <p:grpSpPr>
        <a:xfrm>
          <a:off x="0" y="0"/>
          <a:ext cx="0" cy="0"/>
          <a:chOff x="0" y="0"/>
          <a:chExt cx="0" cy="0"/>
        </a:xfrm>
      </p:grpSpPr>
      <p:pic>
        <p:nvPicPr>
          <p:cNvPr id="2" name="Image 2"/>
          <p:cNvPicPr>
            <a:picLocks noChangeAspect="1"/>
          </p:cNvPicPr>
          <p:nvPr/>
        </p:nvPicPr>
        <p:blipFill>
          <a:blip r:embed="rId2" cstate="email">
            <a:extLst>
              <a:ext uri="{28A0092B-C50C-407E-A947-70E740481C1C}">
                <a14:useLocalDpi xmlns:a14="http://schemas.microsoft.com/office/drawing/2010/main"/>
              </a:ext>
            </a:extLst>
          </a:blip>
          <a:srcRect l="5231" b="-1118"/>
          <a:stretch>
            <a:fillRect/>
          </a:stretch>
        </p:blipFill>
        <p:spPr>
          <a:xfrm>
            <a:off x="0" y="4500941"/>
            <a:ext cx="2361219" cy="2380064"/>
          </a:xfrm>
          <a:prstGeom prst="rect">
            <a:avLst/>
          </a:prstGeom>
          <a:noFill/>
          <a:ln cap="flat">
            <a:noFill/>
          </a:ln>
          <a:effectLst>
            <a:outerShdw dist="22997" dir="5400000" algn="tl">
              <a:srgbClr val="000000">
                <a:alpha val="35000"/>
              </a:srgbClr>
            </a:outerShdw>
          </a:effectLst>
        </p:spPr>
      </p:pic>
      <p:grpSp>
        <p:nvGrpSpPr>
          <p:cNvPr id="3" name="Groupe 1"/>
          <p:cNvGrpSpPr/>
          <p:nvPr/>
        </p:nvGrpSpPr>
        <p:grpSpPr>
          <a:xfrm>
            <a:off x="7312241" y="20069"/>
            <a:ext cx="1282241" cy="1560971"/>
            <a:chOff x="7312239" y="20068"/>
            <a:chExt cx="1282241" cy="1560971"/>
          </a:xfrm>
        </p:grpSpPr>
        <p:pic>
          <p:nvPicPr>
            <p:cNvPr id="4" name="Imag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499997">
              <a:off x="7312239" y="21786"/>
              <a:ext cx="626775" cy="1559253"/>
            </a:xfrm>
            <a:prstGeom prst="rect">
              <a:avLst/>
            </a:prstGeom>
            <a:noFill/>
            <a:ln cap="flat">
              <a:noFill/>
            </a:ln>
            <a:effectLst>
              <a:outerShdw dist="22997" dir="5400000" algn="tl">
                <a:srgbClr val="000000">
                  <a:alpha val="35000"/>
                </a:srgbClr>
              </a:outerShdw>
            </a:effectLst>
          </p:spPr>
        </p:pic>
        <p:pic>
          <p:nvPicPr>
            <p:cNvPr id="5" name="Imag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10">
              <a:off x="7967705" y="20068"/>
              <a:ext cx="626775" cy="1559253"/>
            </a:xfrm>
            <a:prstGeom prst="rect">
              <a:avLst/>
            </a:prstGeom>
            <a:noFill/>
            <a:ln cap="flat">
              <a:noFill/>
            </a:ln>
            <a:effectLst>
              <a:outerShdw dist="22997" dir="5400000" algn="tl">
                <a:srgbClr val="000000">
                  <a:alpha val="35000"/>
                </a:srgbClr>
              </a:outerShdw>
            </a:effectLst>
          </p:spPr>
        </p:pic>
      </p:grpSp>
      <p:pic>
        <p:nvPicPr>
          <p:cNvPr id="6" name="Image 20"/>
          <p:cNvPicPr>
            <a:picLocks noChangeAspect="1"/>
          </p:cNvPicPr>
          <p:nvPr/>
        </p:nvPicPr>
        <p:blipFill>
          <a:blip r:embed="rId2" cstate="email">
            <a:extLst>
              <a:ext uri="{28A0092B-C50C-407E-A947-70E740481C1C}">
                <a14:useLocalDpi xmlns:a14="http://schemas.microsoft.com/office/drawing/2010/main"/>
              </a:ext>
            </a:extLst>
          </a:blip>
          <a:srcRect l="5231" r="70639"/>
          <a:stretch>
            <a:fillRect/>
          </a:stretch>
        </p:blipFill>
        <p:spPr>
          <a:xfrm>
            <a:off x="11593267" y="3347745"/>
            <a:ext cx="598739" cy="2344083"/>
          </a:xfrm>
          <a:prstGeom prst="rect">
            <a:avLst/>
          </a:prstGeom>
          <a:noFill/>
          <a:ln cap="flat">
            <a:noFill/>
          </a:ln>
          <a:effectLst>
            <a:outerShdw dist="22997" dir="5400000" algn="tl">
              <a:srgbClr val="000000">
                <a:alpha val="35000"/>
              </a:srgbClr>
            </a:outerShdw>
          </a:effectLst>
        </p:spPr>
      </p:pic>
      <p:sp>
        <p:nvSpPr>
          <p:cNvPr id="7" name="Espace réservé pour une image  10"/>
          <p:cNvSpPr txBox="1">
            <a:spLocks noGrp="1"/>
          </p:cNvSpPr>
          <p:nvPr>
            <p:ph type="pic" sz="quarter" idx="4294967295"/>
          </p:nvPr>
        </p:nvSpPr>
        <p:spPr>
          <a:xfrm>
            <a:off x="66726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8" name="Titre 1"/>
          <p:cNvSpPr txBox="1">
            <a:spLocks noGrp="1"/>
          </p:cNvSpPr>
          <p:nvPr>
            <p:ph type="title"/>
          </p:nvPr>
        </p:nvSpPr>
        <p:spPr>
          <a:xfrm>
            <a:off x="2846555" y="4419596"/>
            <a:ext cx="9278901"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00FF"/>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2854793" y="5154967"/>
            <a:ext cx="8352504" cy="999667"/>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00FF"/>
                </a:solidFill>
                <a:uFillTx/>
                <a:latin typeface="Arial"/>
                <a:cs typeface="Arial"/>
              </a:defRPr>
            </a:lvl1pPr>
          </a:lstStyle>
          <a:p>
            <a:pPr lvl="0"/>
            <a:r>
              <a:rPr lang="fr-FR"/>
              <a:t>Cliquez pour modifier le style des sous-titres du masque</a:t>
            </a:r>
          </a:p>
        </p:txBody>
      </p:sp>
      <p:pic>
        <p:nvPicPr>
          <p:cNvPr id="10" name="Imag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3125" y="6026482"/>
            <a:ext cx="1813867" cy="49371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4148041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11582400" y="0"/>
            <a:ext cx="609600" cy="27684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38607813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4" y="0"/>
            <a:ext cx="609600" cy="27176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32685557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2"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6"/>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2" y="6071355"/>
            <a:ext cx="1785963" cy="486120"/>
          </a:xfrm>
          <a:prstGeom prst="rect">
            <a:avLst/>
          </a:prstGeom>
        </p:spPr>
      </p:pic>
    </p:spTree>
    <p:extLst>
      <p:ext uri="{BB962C8B-B14F-4D97-AF65-F5344CB8AC3E}">
        <p14:creationId xmlns:p14="http://schemas.microsoft.com/office/powerpoint/2010/main" val="23486608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4" cy="3760178"/>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8"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2"/>
          </a:xfrm>
          <a:prstGeom prst="rect">
            <a:avLst/>
          </a:prstGeom>
        </p:spPr>
      </p:pic>
    </p:spTree>
    <p:extLst>
      <p:ext uri="{BB962C8B-B14F-4D97-AF65-F5344CB8AC3E}">
        <p14:creationId xmlns:p14="http://schemas.microsoft.com/office/powerpoint/2010/main" val="20537025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5557795" y="1889211"/>
            <a:ext cx="5820843" cy="420182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173042"/>
            <a:ext cx="1303684" cy="2996311"/>
          </a:xfrm>
          <a:prstGeom prst="rect">
            <a:avLst/>
          </a:prstGeom>
        </p:spPr>
      </p:pic>
      <p:sp>
        <p:nvSpPr>
          <p:cNvPr id="9" name="Titre 1"/>
          <p:cNvSpPr>
            <a:spLocks noGrp="1"/>
          </p:cNvSpPr>
          <p:nvPr>
            <p:ph type="ctrTitle" hasCustomPrompt="1"/>
          </p:nvPr>
        </p:nvSpPr>
        <p:spPr>
          <a:xfrm>
            <a:off x="5587054" y="354284"/>
            <a:ext cx="5791584" cy="1293283"/>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23883027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0"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2"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 y="6049384"/>
            <a:ext cx="1813866" cy="493715"/>
          </a:xfrm>
          <a:prstGeom prst="rect">
            <a:avLst/>
          </a:prstGeom>
        </p:spPr>
      </p:pic>
    </p:spTree>
    <p:extLst>
      <p:ext uri="{BB962C8B-B14F-4D97-AF65-F5344CB8AC3E}">
        <p14:creationId xmlns:p14="http://schemas.microsoft.com/office/powerpoint/2010/main" val="13202871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4"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9" name="Rectangle 8"/>
          <p:cNvSpPr/>
          <p:nvPr userDrawn="1"/>
        </p:nvSpPr>
        <p:spPr>
          <a:xfrm>
            <a:off x="0" y="472723"/>
            <a:ext cx="11827934"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4" y="1277103"/>
            <a:ext cx="5791584" cy="2038822"/>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5791584" cy="1752600"/>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22"/>
            <a:ext cx="2264131" cy="616272"/>
          </a:xfrm>
          <a:prstGeom prst="rect">
            <a:avLst/>
          </a:prstGeom>
        </p:spPr>
      </p:pic>
    </p:spTree>
    <p:extLst>
      <p:ext uri="{BB962C8B-B14F-4D97-AF65-F5344CB8AC3E}">
        <p14:creationId xmlns:p14="http://schemas.microsoft.com/office/powerpoint/2010/main" val="23364752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2"/>
            <a:ext cx="12285134"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1" name="Espace réservé pour une image  10"/>
          <p:cNvSpPr>
            <a:spLocks noGrp="1"/>
          </p:cNvSpPr>
          <p:nvPr>
            <p:ph type="pic" sz="quarter" idx="10" hasCustomPrompt="1"/>
          </p:nvPr>
        </p:nvSpPr>
        <p:spPr>
          <a:xfrm>
            <a:off x="2" y="474365"/>
            <a:ext cx="5159771" cy="5892799"/>
          </a:xfrm>
          <a:prstGeom prst="rect">
            <a:avLst/>
          </a:prstGeom>
          <a:effectLst/>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2E002"/>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6"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16"/>
            <a:ext cx="2264166" cy="616282"/>
          </a:xfrm>
          <a:prstGeom prst="rect">
            <a:avLst/>
          </a:prstGeom>
        </p:spPr>
      </p:pic>
    </p:spTree>
    <p:extLst>
      <p:ext uri="{BB962C8B-B14F-4D97-AF65-F5344CB8AC3E}">
        <p14:creationId xmlns:p14="http://schemas.microsoft.com/office/powerpoint/2010/main" val="26688466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solidFill>
                  <a:prstClr val="white"/>
                </a:solidFill>
                <a:sym typeface="Helvetica Neue"/>
              </a:rPr>
              <a:t>v</a:t>
            </a:r>
          </a:p>
        </p:txBody>
      </p:sp>
      <p:sp>
        <p:nvSpPr>
          <p:cNvPr id="10" name="Rectangle 9"/>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0864" y="5476021"/>
            <a:ext cx="2254690" cy="613703"/>
          </a:xfrm>
          <a:prstGeom prst="rect">
            <a:avLst/>
          </a:prstGeom>
        </p:spPr>
      </p:pic>
    </p:spTree>
    <p:extLst>
      <p:ext uri="{BB962C8B-B14F-4D97-AF65-F5344CB8AC3E}">
        <p14:creationId xmlns:p14="http://schemas.microsoft.com/office/powerpoint/2010/main" val="11441865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solidFill>
                  <a:prstClr val="white"/>
                </a:solidFill>
                <a:sym typeface="Helvetica Neue"/>
              </a:rPr>
              <a:t>v</a:t>
            </a:r>
          </a:p>
        </p:txBody>
      </p:sp>
      <p:sp>
        <p:nvSpPr>
          <p:cNvPr id="8" name="Rectangle 7"/>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429187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itre B ciel">
    <p:spTree>
      <p:nvGrpSpPr>
        <p:cNvPr id="1" name=""/>
        <p:cNvGrpSpPr/>
        <p:nvPr/>
      </p:nvGrpSpPr>
      <p:grpSpPr>
        <a:xfrm>
          <a:off x="0" y="0"/>
          <a:ext cx="0" cy="0"/>
          <a:chOff x="0" y="0"/>
          <a:chExt cx="0" cy="0"/>
        </a:xfrm>
      </p:grpSpPr>
      <p:pic>
        <p:nvPicPr>
          <p:cNvPr id="2" name="Image 2"/>
          <p:cNvPicPr>
            <a:picLocks noChangeAspect="1"/>
          </p:cNvPicPr>
          <p:nvPr/>
        </p:nvPicPr>
        <p:blipFill>
          <a:blip r:embed="rId2" cstate="email">
            <a:extLst>
              <a:ext uri="{28A0092B-C50C-407E-A947-70E740481C1C}">
                <a14:useLocalDpi xmlns:a14="http://schemas.microsoft.com/office/drawing/2010/main"/>
              </a:ext>
            </a:extLst>
          </a:blip>
          <a:srcRect l="5650"/>
          <a:stretch>
            <a:fillRect/>
          </a:stretch>
        </p:blipFill>
        <p:spPr>
          <a:xfrm>
            <a:off x="-7589" y="4455533"/>
            <a:ext cx="2391640" cy="2394612"/>
          </a:xfrm>
          <a:prstGeom prst="rect">
            <a:avLst/>
          </a:prstGeom>
          <a:noFill/>
          <a:ln cap="flat">
            <a:noFill/>
          </a:ln>
          <a:effectLst>
            <a:outerShdw dist="22997" dir="5400000" algn="tl">
              <a:srgbClr val="000000">
                <a:alpha val="35000"/>
              </a:srgbClr>
            </a:outerShdw>
          </a:effectLst>
        </p:spPr>
      </p:pic>
      <p:grpSp>
        <p:nvGrpSpPr>
          <p:cNvPr id="3" name="Grouper 1"/>
          <p:cNvGrpSpPr/>
          <p:nvPr/>
        </p:nvGrpSpPr>
        <p:grpSpPr>
          <a:xfrm>
            <a:off x="7280555" y="6316"/>
            <a:ext cx="1313587" cy="1591037"/>
            <a:chOff x="7280555" y="6315"/>
            <a:chExt cx="1313586" cy="1591037"/>
          </a:xfrm>
        </p:grpSpPr>
        <p:pic>
          <p:nvPicPr>
            <p:cNvPr id="4"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499997">
              <a:off x="7280555" y="6315"/>
              <a:ext cx="639558" cy="1591037"/>
            </a:xfrm>
            <a:prstGeom prst="rect">
              <a:avLst/>
            </a:prstGeom>
            <a:noFill/>
            <a:ln cap="flat">
              <a:noFill/>
            </a:ln>
            <a:effectLst>
              <a:outerShdw dist="22997" dir="5400000" algn="tl">
                <a:srgbClr val="000000">
                  <a:alpha val="35000"/>
                </a:srgbClr>
              </a:outerShdw>
            </a:effectLst>
          </p:spPr>
        </p:pic>
        <p:pic>
          <p:nvPicPr>
            <p:cNvPr id="5"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00010">
              <a:off x="7954583" y="6315"/>
              <a:ext cx="639558" cy="1591037"/>
            </a:xfrm>
            <a:prstGeom prst="rect">
              <a:avLst/>
            </a:prstGeom>
            <a:noFill/>
            <a:ln cap="flat">
              <a:noFill/>
            </a:ln>
            <a:effectLst>
              <a:outerShdw dist="22997" dir="5400000" algn="tl">
                <a:srgbClr val="000000">
                  <a:alpha val="35000"/>
                </a:srgbClr>
              </a:outerShdw>
            </a:effectLst>
          </p:spPr>
        </p:pic>
      </p:grpSp>
      <p:pic>
        <p:nvPicPr>
          <p:cNvPr id="6" name="Image 17"/>
          <p:cNvPicPr>
            <a:picLocks noChangeAspect="1"/>
          </p:cNvPicPr>
          <p:nvPr/>
        </p:nvPicPr>
        <p:blipFill>
          <a:blip r:embed="rId2" cstate="email">
            <a:extLst>
              <a:ext uri="{28A0092B-C50C-407E-A947-70E740481C1C}">
                <a14:useLocalDpi xmlns:a14="http://schemas.microsoft.com/office/drawing/2010/main"/>
              </a:ext>
            </a:extLst>
          </a:blip>
          <a:srcRect l="5650" r="69984"/>
          <a:stretch>
            <a:fillRect/>
          </a:stretch>
        </p:blipFill>
        <p:spPr>
          <a:xfrm>
            <a:off x="11600745" y="3370835"/>
            <a:ext cx="591251" cy="2292208"/>
          </a:xfrm>
          <a:prstGeom prst="rect">
            <a:avLst/>
          </a:prstGeom>
          <a:noFill/>
          <a:ln cap="flat">
            <a:noFill/>
          </a:ln>
          <a:effectLst>
            <a:outerShdw dist="22997" dir="5400000" algn="tl">
              <a:srgbClr val="000000">
                <a:alpha val="35000"/>
              </a:srgbClr>
            </a:outerShdw>
          </a:effectLst>
        </p:spPr>
      </p:pic>
      <p:sp>
        <p:nvSpPr>
          <p:cNvPr id="7" name="Espace réservé pour une image  10"/>
          <p:cNvSpPr txBox="1">
            <a:spLocks noGrp="1"/>
          </p:cNvSpPr>
          <p:nvPr>
            <p:ph type="pic" sz="quarter" idx="4294967295"/>
          </p:nvPr>
        </p:nvSpPr>
        <p:spPr>
          <a:xfrm>
            <a:off x="667265" y="1134871"/>
            <a:ext cx="10933480" cy="463498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8" name="Titre 1"/>
          <p:cNvSpPr txBox="1">
            <a:spLocks noGrp="1"/>
          </p:cNvSpPr>
          <p:nvPr>
            <p:ph type="title"/>
          </p:nvPr>
        </p:nvSpPr>
        <p:spPr>
          <a:xfrm>
            <a:off x="2843391" y="4426026"/>
            <a:ext cx="9278901" cy="728941"/>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FDFF"/>
                </a:solidFill>
                <a:uFillTx/>
                <a:latin typeface="Arial"/>
                <a:cs typeface="Arial"/>
              </a:defRPr>
            </a:lvl1pPr>
          </a:lstStyle>
          <a:p>
            <a:pPr lvl="0"/>
            <a:r>
              <a:rPr lang="fr-FR"/>
              <a:t>Cliquez et modifiez le titre </a:t>
            </a:r>
          </a:p>
        </p:txBody>
      </p:sp>
      <p:sp>
        <p:nvSpPr>
          <p:cNvPr id="9" name="Sous-titre 2"/>
          <p:cNvSpPr txBox="1">
            <a:spLocks noGrp="1"/>
          </p:cNvSpPr>
          <p:nvPr>
            <p:ph type="subTitle" sz="quarter" idx="4294967295"/>
          </p:nvPr>
        </p:nvSpPr>
        <p:spPr>
          <a:xfrm>
            <a:off x="2854793" y="5154967"/>
            <a:ext cx="8352504" cy="999667"/>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0FDFF"/>
                </a:solidFill>
                <a:uFillTx/>
                <a:latin typeface="Arial"/>
                <a:cs typeface="Arial"/>
              </a:defRPr>
            </a:lvl1pPr>
          </a:lstStyle>
          <a:p>
            <a:pPr lvl="0"/>
            <a:r>
              <a:rPr lang="fr-FR"/>
              <a:t>Cliquez pour modifier le style des sous-titres du masque</a:t>
            </a:r>
          </a:p>
        </p:txBody>
      </p:sp>
      <p:pic>
        <p:nvPicPr>
          <p:cNvPr id="10"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81296" y="6025987"/>
            <a:ext cx="1815696" cy="49421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906788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4" y="4426021"/>
            <a:ext cx="9278904" cy="728946"/>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solidFill>
                <a:prstClr val="white"/>
              </a:solidFill>
              <a:sym typeface="Helvetica Neue"/>
            </a:endParaRPr>
          </a:p>
        </p:txBody>
      </p:sp>
      <p:grpSp>
        <p:nvGrpSpPr>
          <p:cNvPr id="3" name="Grouper 2"/>
          <p:cNvGrpSpPr/>
          <p:nvPr userDrawn="1"/>
        </p:nvGrpSpPr>
        <p:grpSpPr>
          <a:xfrm>
            <a:off x="1" y="4403016"/>
            <a:ext cx="2371562"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8"/>
            <a:ext cx="1827419" cy="1627914"/>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10" cy="491304"/>
          </a:xfrm>
          <a:prstGeom prst="rect">
            <a:avLst/>
          </a:prstGeom>
        </p:spPr>
      </p:pic>
    </p:spTree>
    <p:extLst>
      <p:ext uri="{BB962C8B-B14F-4D97-AF65-F5344CB8AC3E}">
        <p14:creationId xmlns:p14="http://schemas.microsoft.com/office/powerpoint/2010/main" val="20463730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2" cy="2514562"/>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6" cy="2382568"/>
          </a:xfrm>
          <a:prstGeom prst="rect">
            <a:avLst/>
          </a:prstGeom>
        </p:spPr>
      </p:pic>
      <p:sp>
        <p:nvSpPr>
          <p:cNvPr id="30" name="Titre 1"/>
          <p:cNvSpPr>
            <a:spLocks noGrp="1"/>
          </p:cNvSpPr>
          <p:nvPr>
            <p:ph type="ctrTitle" hasCustomPrompt="1"/>
          </p:nvPr>
        </p:nvSpPr>
        <p:spPr>
          <a:xfrm>
            <a:off x="2854794" y="4426021"/>
            <a:ext cx="8352500" cy="728946"/>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4" b="0" i="0" cap="none" baseline="0">
                <a:solidFill>
                  <a:srgbClr val="14FF1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32916"/>
            <a:ext cx="1790231" cy="487282"/>
          </a:xfrm>
          <a:prstGeom prst="rect">
            <a:avLst/>
          </a:prstGeom>
        </p:spPr>
      </p:pic>
    </p:spTree>
    <p:extLst>
      <p:ext uri="{BB962C8B-B14F-4D97-AF65-F5344CB8AC3E}">
        <p14:creationId xmlns:p14="http://schemas.microsoft.com/office/powerpoint/2010/main" val="2433035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8" cy="2380066"/>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6"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6"/>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29311400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4" y="4455534"/>
            <a:ext cx="2391638" cy="2394614"/>
          </a:xfrm>
          <a:prstGeom prst="rect">
            <a:avLst/>
          </a:prstGeom>
        </p:spPr>
      </p:pic>
      <p:grpSp>
        <p:nvGrpSpPr>
          <p:cNvPr id="2" name="Grouper 1"/>
          <p:cNvGrpSpPr/>
          <p:nvPr userDrawn="1"/>
        </p:nvGrpSpPr>
        <p:grpSpPr>
          <a:xfrm>
            <a:off x="6804813" y="6316"/>
            <a:ext cx="1789330" cy="1591042"/>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6"/>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4"/>
            <a:ext cx="1815694" cy="494212"/>
          </a:xfrm>
          <a:prstGeom prst="rect">
            <a:avLst/>
          </a:prstGeom>
        </p:spPr>
      </p:pic>
    </p:spTree>
    <p:extLst>
      <p:ext uri="{BB962C8B-B14F-4D97-AF65-F5344CB8AC3E}">
        <p14:creationId xmlns:p14="http://schemas.microsoft.com/office/powerpoint/2010/main" val="2242056776"/>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noFill/>
              <a:sym typeface="Helvetica Neue"/>
            </a:endParaRPr>
          </a:p>
        </p:txBody>
      </p:sp>
      <p:sp>
        <p:nvSpPr>
          <p:cNvPr id="16" name="Titre 1"/>
          <p:cNvSpPr>
            <a:spLocks noGrp="1"/>
          </p:cNvSpPr>
          <p:nvPr>
            <p:ph type="ctrTitle" hasCustomPrompt="1"/>
          </p:nvPr>
        </p:nvSpPr>
        <p:spPr>
          <a:xfrm>
            <a:off x="5596268" y="1143288"/>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1370" y="-1999371"/>
            <a:ext cx="3762355" cy="3762355"/>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6224" y="3375499"/>
            <a:ext cx="3482502" cy="3482502"/>
          </a:xfrm>
          <a:prstGeom prst="rect">
            <a:avLst/>
          </a:prstGeom>
        </p:spPr>
      </p:pic>
      <p:pic>
        <p:nvPicPr>
          <p:cNvPr id="4" name="Imag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33058306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r>
              <a:rPr lang="fr-FR" sz="2400" dirty="0">
                <a:noFill/>
                <a:sym typeface="Helvetica Neue"/>
              </a:rPr>
              <a:t>i</a:t>
            </a:r>
          </a:p>
        </p:txBody>
      </p:sp>
      <p:sp>
        <p:nvSpPr>
          <p:cNvPr id="16"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9037" y="175925"/>
            <a:ext cx="2946991" cy="1750732"/>
          </a:xfrm>
          <a:prstGeom prst="rect">
            <a:avLst/>
          </a:prstGeom>
        </p:spPr>
      </p:pic>
    </p:spTree>
    <p:extLst>
      <p:ext uri="{BB962C8B-B14F-4D97-AF65-F5344CB8AC3E}">
        <p14:creationId xmlns:p14="http://schemas.microsoft.com/office/powerpoint/2010/main" val="30532473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08"/>
            <a:endParaRPr lang="fr-FR" sz="2400">
              <a:noFill/>
              <a:sym typeface="Helvetica Neue"/>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8"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2" cy="3482502"/>
          </a:xfrm>
          <a:prstGeom prst="rect">
            <a:avLst/>
          </a:prstGeom>
        </p:spPr>
      </p:pic>
      <p:sp>
        <p:nvSpPr>
          <p:cNvPr id="10"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6567935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90" cy="2911787"/>
          </a:xfrm>
          <a:prstGeom prst="rect">
            <a:avLst/>
          </a:prstGeom>
        </p:spPr>
      </p:pic>
      <p:pic>
        <p:nvPicPr>
          <p:cNvPr id="2" name="Image 1"/>
          <p:cNvPicPr>
            <a:picLocks noChangeAspect="1"/>
          </p:cNvPicPr>
          <p:nvPr userDrawn="1"/>
        </p:nvPicPr>
        <p:blipFill>
          <a:blip r:embed="rId3"/>
          <a:stretch>
            <a:fillRect/>
          </a:stretch>
        </p:blipFill>
        <p:spPr>
          <a:xfrm>
            <a:off x="1262345" y="650786"/>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34390513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8"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50"/>
            <a:ext cx="1149052" cy="2911787"/>
          </a:xfrm>
          <a:prstGeom prst="rect">
            <a:avLst/>
          </a:prstGeom>
        </p:spPr>
      </p:pic>
    </p:spTree>
    <p:extLst>
      <p:ext uri="{BB962C8B-B14F-4D97-AF65-F5344CB8AC3E}">
        <p14:creationId xmlns:p14="http://schemas.microsoft.com/office/powerpoint/2010/main" val="15035989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70"/>
            <a:ext cx="1303686"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70"/>
          </a:xfrm>
          <a:prstGeom prst="rect">
            <a:avLst/>
          </a:prstGeom>
        </p:spPr>
      </p:pic>
    </p:spTree>
    <p:extLst>
      <p:ext uri="{BB962C8B-B14F-4D97-AF65-F5344CB8AC3E}">
        <p14:creationId xmlns:p14="http://schemas.microsoft.com/office/powerpoint/2010/main" val="2873714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pitre C bleu">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5329040"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5329041" y="0"/>
            <a:ext cx="6964564" cy="6858000"/>
          </a:xfrm>
          <a:prstGeom prst="rect">
            <a:avLst/>
          </a:prstGeom>
          <a:solidFill>
            <a:srgbClr val="0A00FF"/>
          </a:solidFill>
          <a:ln w="9528" cap="flat">
            <a:solidFill>
              <a:srgbClr val="0A6DC6"/>
            </a:solidFill>
            <a:prstDash val="solid"/>
            <a:miter/>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000027"/>
              </a:solidFill>
              <a:latin typeface="Arial"/>
            </a:endParaRPr>
          </a:p>
        </p:txBody>
      </p:sp>
      <p:sp>
        <p:nvSpPr>
          <p:cNvPr id="4" name="Titre 1"/>
          <p:cNvSpPr txBox="1">
            <a:spLocks noGrp="1"/>
          </p:cNvSpPr>
          <p:nvPr>
            <p:ph type="title"/>
          </p:nvPr>
        </p:nvSpPr>
        <p:spPr>
          <a:xfrm>
            <a:off x="5596265" y="1143284"/>
            <a:ext cx="6130128"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sp>
        <p:nvSpPr>
          <p:cNvPr id="5" name="Sous-titre 2"/>
          <p:cNvSpPr txBox="1">
            <a:spLocks noGrp="1"/>
          </p:cNvSpPr>
          <p:nvPr>
            <p:ph type="subTitle" sz="quarter" idx="4294967295"/>
          </p:nvPr>
        </p:nvSpPr>
        <p:spPr>
          <a:xfrm>
            <a:off x="5587057" y="3434193"/>
            <a:ext cx="6130128"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6" name="Imag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a:off x="5321369" y="-1999370"/>
            <a:ext cx="3762353" cy="3762353"/>
          </a:xfrm>
          <a:prstGeom prst="rect">
            <a:avLst/>
          </a:prstGeom>
          <a:noFill/>
          <a:ln cap="flat">
            <a:noFill/>
          </a:ln>
          <a:effectLst>
            <a:outerShdw dist="22997" dir="5400000" algn="tl">
              <a:srgbClr val="000000">
                <a:alpha val="35000"/>
              </a:srgbClr>
            </a:outerShdw>
          </a:effectLst>
        </p:spPr>
      </p:pic>
      <p:pic>
        <p:nvPicPr>
          <p:cNvPr id="7"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6224" y="3375499"/>
            <a:ext cx="3482501" cy="3482501"/>
          </a:xfrm>
          <a:prstGeom prst="rect">
            <a:avLst/>
          </a:prstGeom>
          <a:noFill/>
          <a:ln cap="flat">
            <a:noFill/>
          </a:ln>
          <a:effectLst>
            <a:outerShdw dist="22997" dir="5400000" algn="tl">
              <a:srgbClr val="000000">
                <a:alpha val="35000"/>
              </a:srgbClr>
            </a:outerShdw>
          </a:effectLst>
        </p:spPr>
      </p:pic>
      <p:pic>
        <p:nvPicPr>
          <p:cNvPr id="8" name="Image 3"/>
          <p:cNvPicPr>
            <a:picLocks noChangeAspect="1"/>
          </p:cNvPicPr>
          <p:nvPr/>
        </p:nvPicPr>
        <p:blipFill>
          <a:blip r:embed="rId4"/>
          <a:stretch>
            <a:fillRect/>
          </a:stretch>
        </p:blipFill>
        <p:spPr>
          <a:xfrm>
            <a:off x="8855452" y="5632933"/>
            <a:ext cx="2861733" cy="77893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0900886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2"/>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8" cy="2989178"/>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4"/>
            <a:ext cx="1121590" cy="2911788"/>
          </a:xfrm>
          <a:prstGeom prst="rect">
            <a:avLst/>
          </a:prstGeom>
        </p:spPr>
      </p:pic>
    </p:spTree>
    <p:extLst>
      <p:ext uri="{BB962C8B-B14F-4D97-AF65-F5344CB8AC3E}">
        <p14:creationId xmlns:p14="http://schemas.microsoft.com/office/powerpoint/2010/main" val="39518559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900"/>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5" y="3744807"/>
            <a:ext cx="1496430"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30" cy="2921950"/>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36982192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4"/>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456072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pitre C vert">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5329040"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5329041" y="0"/>
            <a:ext cx="6964564" cy="6858000"/>
          </a:xfrm>
          <a:prstGeom prst="rect">
            <a:avLst/>
          </a:prstGeom>
          <a:solidFill>
            <a:srgbClr val="14FF11"/>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r>
              <a:rPr lang="fr-FR" sz="2400">
                <a:solidFill>
                  <a:srgbClr val="000027"/>
                </a:solidFill>
                <a:latin typeface="Arial"/>
              </a:rPr>
              <a:t>i</a:t>
            </a:r>
          </a:p>
        </p:txBody>
      </p:sp>
      <p:sp>
        <p:nvSpPr>
          <p:cNvPr id="4" name="Titre 1"/>
          <p:cNvSpPr txBox="1">
            <a:spLocks noGrp="1"/>
          </p:cNvSpPr>
          <p:nvPr>
            <p:ph type="title"/>
          </p:nvPr>
        </p:nvSpPr>
        <p:spPr>
          <a:xfrm>
            <a:off x="5587057" y="1268473"/>
            <a:ext cx="6130128"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sp>
        <p:nvSpPr>
          <p:cNvPr id="5" name="Sous-titre 2"/>
          <p:cNvSpPr txBox="1">
            <a:spLocks noGrp="1"/>
          </p:cNvSpPr>
          <p:nvPr>
            <p:ph type="subTitle" sz="quarter" idx="4294967295"/>
          </p:nvPr>
        </p:nvSpPr>
        <p:spPr>
          <a:xfrm>
            <a:off x="5587057" y="3434193"/>
            <a:ext cx="6130128"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6" name="Imag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a:off x="5329041" y="-2015975"/>
            <a:ext cx="3762353" cy="3762353"/>
          </a:xfrm>
          <a:prstGeom prst="rect">
            <a:avLst/>
          </a:prstGeom>
          <a:noFill/>
          <a:ln cap="flat">
            <a:noFill/>
          </a:ln>
          <a:effectLst>
            <a:outerShdw dist="22997" dir="5400000" algn="tl">
              <a:srgbClr val="000000">
                <a:alpha val="35000"/>
              </a:srgbClr>
            </a:outerShdw>
          </a:effectLst>
        </p:spPr>
      </p:pic>
      <p:pic>
        <p:nvPicPr>
          <p:cNvPr id="7"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3911" y="3307293"/>
            <a:ext cx="3550707" cy="3550707"/>
          </a:xfrm>
          <a:prstGeom prst="rect">
            <a:avLst/>
          </a:prstGeom>
          <a:noFill/>
          <a:ln cap="flat">
            <a:noFill/>
          </a:ln>
          <a:effectLst>
            <a:outerShdw dist="22997" dir="5400000" algn="tl">
              <a:srgbClr val="000000">
                <a:alpha val="35000"/>
              </a:srgbClr>
            </a:outerShdw>
          </a:effectLst>
        </p:spPr>
      </p:pic>
      <p:pic>
        <p:nvPicPr>
          <p:cNvPr id="8" name="Image 9"/>
          <p:cNvPicPr>
            <a:picLocks noChangeAspect="1"/>
          </p:cNvPicPr>
          <p:nvPr/>
        </p:nvPicPr>
        <p:blipFill>
          <a:blip r:embed="rId4"/>
          <a:stretch>
            <a:fillRect/>
          </a:stretch>
        </p:blipFill>
        <p:spPr>
          <a:xfrm>
            <a:off x="8855452" y="5632933"/>
            <a:ext cx="2861733" cy="77893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06139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pitre C ciel">
    <p:spTree>
      <p:nvGrpSpPr>
        <p:cNvPr id="1" name=""/>
        <p:cNvGrpSpPr/>
        <p:nvPr/>
      </p:nvGrpSpPr>
      <p:grpSpPr>
        <a:xfrm>
          <a:off x="0" y="0"/>
          <a:ext cx="0" cy="0"/>
          <a:chOff x="0" y="0"/>
          <a:chExt cx="0" cy="0"/>
        </a:xfrm>
      </p:grpSpPr>
      <p:sp>
        <p:nvSpPr>
          <p:cNvPr id="2" name="Espace réservé pour une image  10"/>
          <p:cNvSpPr txBox="1">
            <a:spLocks noGrp="1"/>
          </p:cNvSpPr>
          <p:nvPr>
            <p:ph type="pic" sz="quarter" idx="4294967295"/>
          </p:nvPr>
        </p:nvSpPr>
        <p:spPr>
          <a:xfrm>
            <a:off x="0" y="0"/>
            <a:ext cx="5329040"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3" name="Rectangle 2"/>
          <p:cNvSpPr/>
          <p:nvPr/>
        </p:nvSpPr>
        <p:spPr>
          <a:xfrm>
            <a:off x="5329041" y="0"/>
            <a:ext cx="6964564" cy="6858000"/>
          </a:xfrm>
          <a:prstGeom prst="rect">
            <a:avLst/>
          </a:prstGeom>
          <a:solidFill>
            <a:srgbClr val="00FD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000027"/>
              </a:solidFill>
              <a:latin typeface="Arial"/>
            </a:endParaRPr>
          </a:p>
        </p:txBody>
      </p:sp>
      <p:pic>
        <p:nvPicPr>
          <p:cNvPr id="4" name="Imag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a:off x="5329041" y="-1999370"/>
            <a:ext cx="3762353" cy="3762353"/>
          </a:xfrm>
          <a:prstGeom prst="rect">
            <a:avLst/>
          </a:prstGeom>
          <a:noFill/>
          <a:ln cap="flat">
            <a:noFill/>
          </a:ln>
          <a:effectLst>
            <a:outerShdw dist="22997" dir="5400000" algn="tl">
              <a:srgbClr val="000000">
                <a:alpha val="35000"/>
              </a:srgbClr>
            </a:outerShdw>
          </a:effectLst>
        </p:spPr>
      </p:pic>
      <p:pic>
        <p:nvPicPr>
          <p:cNvPr id="5" name="Imag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6540" y="3375499"/>
            <a:ext cx="3482501" cy="3482501"/>
          </a:xfrm>
          <a:prstGeom prst="rect">
            <a:avLst/>
          </a:prstGeom>
          <a:noFill/>
          <a:ln cap="flat">
            <a:noFill/>
          </a:ln>
          <a:effectLst>
            <a:outerShdw dist="22997" dir="5400000" algn="tl">
              <a:srgbClr val="000000">
                <a:alpha val="35000"/>
              </a:srgbClr>
            </a:outerShdw>
          </a:effectLst>
        </p:spPr>
      </p:pic>
      <p:sp>
        <p:nvSpPr>
          <p:cNvPr id="6" name="Titre 1"/>
          <p:cNvSpPr txBox="1">
            <a:spLocks noGrp="1"/>
          </p:cNvSpPr>
          <p:nvPr>
            <p:ph type="title"/>
          </p:nvPr>
        </p:nvSpPr>
        <p:spPr>
          <a:xfrm>
            <a:off x="5587057" y="1268473"/>
            <a:ext cx="6130128"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sp>
        <p:nvSpPr>
          <p:cNvPr id="7" name="Sous-titre 2"/>
          <p:cNvSpPr txBox="1">
            <a:spLocks noGrp="1"/>
          </p:cNvSpPr>
          <p:nvPr>
            <p:ph type="subTitle" sz="quarter" idx="4294967295"/>
          </p:nvPr>
        </p:nvSpPr>
        <p:spPr>
          <a:xfrm>
            <a:off x="5587057" y="3434193"/>
            <a:ext cx="6130128"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FFFFFF"/>
                </a:solidFill>
                <a:uFillTx/>
                <a:latin typeface="Arial"/>
                <a:cs typeface="Arial"/>
              </a:defRPr>
            </a:lvl1pPr>
          </a:lstStyle>
          <a:p>
            <a:pPr lvl="0"/>
            <a:r>
              <a:rPr lang="fr-FR"/>
              <a:t>Cliquez pour modifier le style des sous-titres du masque</a:t>
            </a:r>
          </a:p>
        </p:txBody>
      </p:sp>
      <p:pic>
        <p:nvPicPr>
          <p:cNvPr id="8" name="Image 12"/>
          <p:cNvPicPr>
            <a:picLocks noChangeAspect="1"/>
          </p:cNvPicPr>
          <p:nvPr/>
        </p:nvPicPr>
        <p:blipFill>
          <a:blip r:embed="rId4"/>
          <a:stretch>
            <a:fillRect/>
          </a:stretch>
        </p:blipFill>
        <p:spPr>
          <a:xfrm>
            <a:off x="8855452" y="5632933"/>
            <a:ext cx="2861733" cy="77893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640530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ontage photo bleu">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pic>
        <p:nvPicPr>
          <p:cNvPr id="4"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a:off x="3251096" y="4057203"/>
            <a:ext cx="1303687" cy="2996315"/>
          </a:xfrm>
          <a:prstGeom prst="rect">
            <a:avLst/>
          </a:prstGeom>
          <a:noFill/>
          <a:ln cap="flat">
            <a:noFill/>
          </a:ln>
          <a:effectLst>
            <a:outerShdw dist="22997" dir="5400000" algn="tl">
              <a:srgbClr val="000000">
                <a:alpha val="35000"/>
              </a:srgbClr>
            </a:outerShdw>
          </a:effectLst>
        </p:spPr>
      </p:pic>
      <p:pic>
        <p:nvPicPr>
          <p:cNvPr id="5"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flipH="1">
            <a:off x="10175319" y="692645"/>
            <a:ext cx="1121584" cy="2911787"/>
          </a:xfrm>
          <a:prstGeom prst="rect">
            <a:avLst/>
          </a:prstGeom>
          <a:noFill/>
          <a:ln cap="flat">
            <a:noFill/>
          </a:ln>
          <a:effectLst>
            <a:outerShdw dist="22997" dir="5400000" algn="tl">
              <a:srgbClr val="000000">
                <a:alpha val="35000"/>
              </a:srgbClr>
            </a:outerShdw>
          </a:effectLst>
        </p:spPr>
      </p:pic>
      <p:pic>
        <p:nvPicPr>
          <p:cNvPr id="6" name="Image 1"/>
          <p:cNvPicPr>
            <a:picLocks noChangeAspect="1"/>
          </p:cNvPicPr>
          <p:nvPr/>
        </p:nvPicPr>
        <p:blipFill>
          <a:blip r:embed="rId3"/>
          <a:stretch>
            <a:fillRect/>
          </a:stretch>
        </p:blipFill>
        <p:spPr>
          <a:xfrm>
            <a:off x="1262347" y="650787"/>
            <a:ext cx="3309652" cy="1964268"/>
          </a:xfrm>
          <a:prstGeom prst="rect">
            <a:avLst/>
          </a:prstGeom>
          <a:noFill/>
          <a:ln cap="flat">
            <a:noFill/>
          </a:ln>
          <a:effectLst>
            <a:outerShdw dist="22997" dir="5400000" algn="tl">
              <a:srgbClr val="000000">
                <a:alpha val="35000"/>
              </a:srgbClr>
            </a:outerShdw>
          </a:effectLst>
        </p:spPr>
      </p:pic>
      <p:sp>
        <p:nvSpPr>
          <p:cNvPr id="7"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00FF"/>
                </a:solidFill>
                <a:uFillTx/>
                <a:latin typeface="Arial"/>
                <a:cs typeface="Arial"/>
              </a:defRPr>
            </a:lvl1pPr>
          </a:lstStyle>
          <a:p>
            <a:pPr lvl="0"/>
            <a:r>
              <a:rPr lang="fr-FR"/>
              <a:t>Cliquez et modifiez le titre </a:t>
            </a:r>
          </a:p>
        </p:txBody>
      </p:sp>
    </p:spTree>
    <p:extLst>
      <p:ext uri="{BB962C8B-B14F-4D97-AF65-F5344CB8AC3E}">
        <p14:creationId xmlns:p14="http://schemas.microsoft.com/office/powerpoint/2010/main" val="179965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rose">
    <p:spTree>
      <p:nvGrpSpPr>
        <p:cNvPr id="1" name=""/>
        <p:cNvGrpSpPr/>
        <p:nvPr/>
      </p:nvGrpSpPr>
      <p:grpSpPr>
        <a:xfrm>
          <a:off x="0" y="0"/>
          <a:ext cx="0" cy="0"/>
          <a:chOff x="0" y="0"/>
          <a:chExt cx="0" cy="0"/>
        </a:xfrm>
      </p:grpSpPr>
      <p:sp>
        <p:nvSpPr>
          <p:cNvPr id="2" name="Titre 1"/>
          <p:cNvSpPr txBox="1">
            <a:spLocks noGrp="1"/>
          </p:cNvSpPr>
          <p:nvPr>
            <p:ph type="title"/>
          </p:nvPr>
        </p:nvSpPr>
        <p:spPr>
          <a:xfrm>
            <a:off x="1547522" y="274640"/>
            <a:ext cx="9239957" cy="1143000"/>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ct val="100000"/>
              </a:lnSpc>
              <a:spcBef>
                <a:spcPts val="0"/>
              </a:spcBef>
              <a:spcAft>
                <a:spcPts val="0"/>
              </a:spcAft>
              <a:tabLst/>
              <a:defRPr lang="fr-FR" sz="3200" b="1" i="0" u="none" strike="noStrike" cap="all" spc="0" baseline="0">
                <a:solidFill>
                  <a:srgbClr val="FF00FF"/>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1547522" y="1600200"/>
            <a:ext cx="9239957" cy="4881507"/>
          </a:xfrm>
          <a:prstGeom prst="rect">
            <a:avLst/>
          </a:prstGeom>
          <a:noFill/>
          <a:ln>
            <a:noFill/>
          </a:ln>
        </p:spPr>
        <p:txBody>
          <a:bodyPr vert="horz" wrap="square" lIns="91440" tIns="45720" rIns="91440" bIns="45720" anchor="t" anchorCtr="0" compatLnSpc="1">
            <a:normAutofit/>
          </a:bodyPr>
          <a:lstStyle>
            <a:lvl1pPr marL="457179" marR="0" lvl="0" indent="-457179" defTabSz="609569" fontAlgn="auto">
              <a:lnSpc>
                <a:spcPct val="100000"/>
              </a:lnSpc>
              <a:spcBef>
                <a:spcPts val="500"/>
              </a:spcBef>
              <a:spcAft>
                <a:spcPts val="0"/>
              </a:spcAft>
              <a:buSzPct val="100000"/>
              <a:buFont typeface="Arial"/>
              <a:tabLst/>
              <a:defRPr lang="fr-FR" sz="2133" b="0" i="0" u="none" strike="noStrike" cap="none" spc="0" baseline="0">
                <a:solidFill>
                  <a:srgbClr val="262626"/>
                </a:solidFill>
                <a:uFillTx/>
                <a:latin typeface="Arial"/>
                <a:cs typeface="Arial"/>
              </a:defRPr>
            </a:lvl1pPr>
            <a:lvl2pPr marL="1066748" marR="0" lvl="1"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2pPr>
            <a:lvl3pPr marL="1676318" marR="0" lvl="2"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3pPr>
            <a:lvl4pPr marL="2285888" marR="0" lvl="3"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4pPr>
            <a:lvl5pPr marL="2895457" marR="0" lvl="4"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844" y="274641"/>
            <a:ext cx="1303687" cy="2996315"/>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cstate="email">
            <a:extLst>
              <a:ext uri="{28A0092B-C50C-407E-A947-70E740481C1C}">
                <a14:useLocalDpi xmlns:a14="http://schemas.microsoft.com/office/drawing/2010/main"/>
              </a:ext>
            </a:extLst>
          </a:blip>
          <a:srcRect l="66743" t="23958" r="16512"/>
          <a:stretch>
            <a:fillRect/>
          </a:stretch>
        </p:blipFill>
        <p:spPr>
          <a:xfrm>
            <a:off x="11582404" y="0"/>
            <a:ext cx="609603" cy="276843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448613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ntage photo vert">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0E100"/>
                </a:solidFill>
                <a:uFillTx/>
                <a:latin typeface="Arial"/>
                <a:cs typeface="Arial"/>
              </a:defRPr>
            </a:lvl1pPr>
          </a:lstStyle>
          <a:p>
            <a:pPr lvl="0"/>
            <a:r>
              <a:rPr lang="fr-FR"/>
              <a:t>Cliquez et modifiez le titre </a:t>
            </a:r>
          </a:p>
        </p:txBody>
      </p:sp>
      <p:pic>
        <p:nvPicPr>
          <p:cNvPr id="5" name="Image 2"/>
          <p:cNvPicPr>
            <a:picLocks noChangeAspect="1"/>
          </p:cNvPicPr>
          <p:nvPr/>
        </p:nvPicPr>
        <p:blipFill>
          <a:blip r:embed="rId2"/>
          <a:stretch>
            <a:fillRect/>
          </a:stretch>
        </p:blipFill>
        <p:spPr>
          <a:xfrm>
            <a:off x="1262347" y="639550"/>
            <a:ext cx="3309652" cy="1964268"/>
          </a:xfrm>
          <a:prstGeom prst="rect">
            <a:avLst/>
          </a:prstGeom>
          <a:noFill/>
          <a:ln cap="flat">
            <a:noFill/>
          </a:ln>
          <a:effectLst>
            <a:outerShdw dist="22997" dir="5400000" algn="tl">
              <a:srgbClr val="000000">
                <a:alpha val="35000"/>
              </a:srgbClr>
            </a:outerShdw>
          </a:effectLst>
        </p:spPr>
      </p:pic>
      <p:pic>
        <p:nvPicPr>
          <p:cNvPr id="6"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13">
            <a:off x="3251067" y="4057221"/>
            <a:ext cx="1303687" cy="2996315"/>
          </a:xfrm>
          <a:prstGeom prst="rect">
            <a:avLst/>
          </a:prstGeom>
          <a:noFill/>
          <a:ln cap="flat">
            <a:noFill/>
          </a:ln>
          <a:effectLst>
            <a:outerShdw dist="22997" dir="5400000" algn="tl">
              <a:srgbClr val="000000">
                <a:alpha val="35000"/>
              </a:srgbClr>
            </a:outerShdw>
          </a:effectLst>
        </p:spPr>
      </p:pic>
      <p:pic>
        <p:nvPicPr>
          <p:cNvPr id="7"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13" flipH="1">
            <a:off x="10161568" y="713951"/>
            <a:ext cx="1149053" cy="291178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423488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ontage photo rose">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00FF"/>
                </a:solidFill>
                <a:uFillTx/>
                <a:latin typeface="Arial"/>
                <a:cs typeface="Arial"/>
              </a:defRPr>
            </a:lvl1pPr>
          </a:lstStyle>
          <a:p>
            <a:pPr lvl="0"/>
            <a:r>
              <a:rPr lang="fr-FR"/>
              <a:t>Cliquez et modifiez le titre </a:t>
            </a:r>
          </a:p>
        </p:txBody>
      </p:sp>
      <p:pic>
        <p:nvPicPr>
          <p:cNvPr id="5"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a:off x="3255878" y="4058253"/>
            <a:ext cx="1303687" cy="2996315"/>
          </a:xfrm>
          <a:prstGeom prst="rect">
            <a:avLst/>
          </a:prstGeom>
          <a:noFill/>
          <a:ln cap="flat">
            <a:noFill/>
          </a:ln>
          <a:effectLst>
            <a:outerShdw dist="22997" dir="5400000" algn="tl">
              <a:srgbClr val="000000">
                <a:alpha val="35000"/>
              </a:srgbClr>
            </a:outerShdw>
          </a:effectLst>
        </p:spPr>
      </p:pic>
      <p:pic>
        <p:nvPicPr>
          <p:cNvPr id="6"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flipH="1">
            <a:off x="10175308" y="692632"/>
            <a:ext cx="1121593" cy="2911787"/>
          </a:xfrm>
          <a:prstGeom prst="rect">
            <a:avLst/>
          </a:prstGeom>
          <a:noFill/>
          <a:ln cap="flat">
            <a:noFill/>
          </a:ln>
          <a:effectLst>
            <a:outerShdw dist="22997" dir="5400000" algn="tl">
              <a:srgbClr val="000000">
                <a:alpha val="35000"/>
              </a:srgbClr>
            </a:outerShdw>
          </a:effectLst>
        </p:spPr>
      </p:pic>
      <p:pic>
        <p:nvPicPr>
          <p:cNvPr id="7"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6111" y="646791"/>
            <a:ext cx="3315888" cy="1964268"/>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144837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ontage photo jaune">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 y="0"/>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19197"/>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01"/>
                </a:solidFill>
                <a:uFillTx/>
                <a:latin typeface="Arial"/>
                <a:cs typeface="Arial"/>
              </a:defRPr>
            </a:lvl1pPr>
          </a:lstStyle>
          <a:p>
            <a:pPr lvl="0"/>
            <a:r>
              <a:rPr lang="fr-FR"/>
              <a:t>Cliquez et modifiez le titre </a:t>
            </a:r>
          </a:p>
        </p:txBody>
      </p:sp>
      <p:pic>
        <p:nvPicPr>
          <p:cNvPr id="5"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3995" y="642412"/>
            <a:ext cx="3344472" cy="1981203"/>
          </a:xfrm>
          <a:prstGeom prst="rect">
            <a:avLst/>
          </a:prstGeom>
          <a:noFill/>
          <a:ln cap="flat">
            <a:noFill/>
          </a:ln>
          <a:effectLst>
            <a:outerShdw dist="22997" dir="5400000" algn="tl">
              <a:srgbClr val="000000">
                <a:alpha val="35000"/>
              </a:srgbClr>
            </a:outerShdw>
          </a:effectLst>
        </p:spPr>
      </p:pic>
      <p:pic>
        <p:nvPicPr>
          <p:cNvPr id="6"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4">
            <a:off x="3300901" y="4102246"/>
            <a:ext cx="1220779" cy="2989173"/>
          </a:xfrm>
          <a:prstGeom prst="rect">
            <a:avLst/>
          </a:prstGeom>
          <a:noFill/>
          <a:ln cap="flat">
            <a:noFill/>
          </a:ln>
          <a:effectLst>
            <a:outerShdw dist="22997" dir="5400000" algn="tl">
              <a:srgbClr val="000000">
                <a:alpha val="35000"/>
              </a:srgbClr>
            </a:outerShdw>
          </a:effectLst>
        </p:spPr>
      </p:pic>
      <p:pic>
        <p:nvPicPr>
          <p:cNvPr id="7"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4" flipH="1">
            <a:off x="10175311" y="700883"/>
            <a:ext cx="1121584" cy="2911787"/>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66159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ontage photo blanc">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rot="10799991">
            <a:off x="10169" y="4901"/>
            <a:ext cx="12191996" cy="6858000"/>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3" name="Espace réservé pour une image  11"/>
          <p:cNvSpPr txBox="1">
            <a:spLocks noGrp="1"/>
          </p:cNvSpPr>
          <p:nvPr>
            <p:ph type="pic" sz="quarter" idx="4294967295"/>
          </p:nvPr>
        </p:nvSpPr>
        <p:spPr>
          <a:xfrm>
            <a:off x="1948844" y="1224099"/>
            <a:ext cx="8294321" cy="4419596"/>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vl3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3pPr>
          </a:lstStyle>
          <a:p>
            <a:pPr lvl="0"/>
            <a:r>
              <a:rPr lang="fr-FR"/>
              <a:t>Image 16/9e</a:t>
            </a:r>
          </a:p>
          <a:p>
            <a:pPr lvl="0"/>
            <a:r>
              <a:rPr lang="fr-FR"/>
              <a:t>Glissez une image ici ou cliquez sur l’icône au centre</a:t>
            </a:r>
          </a:p>
          <a:p>
            <a:pPr lvl="0"/>
            <a:endParaRPr lang="fr-FR"/>
          </a:p>
        </p:txBody>
      </p:sp>
      <p:sp>
        <p:nvSpPr>
          <p:cNvPr id="4" name="Titre 1"/>
          <p:cNvSpPr txBox="1">
            <a:spLocks noGrp="1"/>
          </p:cNvSpPr>
          <p:nvPr>
            <p:ph type="title"/>
          </p:nvPr>
        </p:nvSpPr>
        <p:spPr>
          <a:xfrm>
            <a:off x="4572000" y="4252747"/>
            <a:ext cx="5671155" cy="1386056"/>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FFFFFF"/>
                </a:solidFill>
                <a:uFillTx/>
                <a:latin typeface="Arial"/>
                <a:cs typeface="Arial"/>
              </a:defRPr>
            </a:lvl1pPr>
          </a:lstStyle>
          <a:p>
            <a:pPr lvl="0"/>
            <a:r>
              <a:rPr lang="fr-FR"/>
              <a:t>Cliquez et modifiez le titre </a:t>
            </a:r>
          </a:p>
        </p:txBody>
      </p:sp>
      <p:pic>
        <p:nvPicPr>
          <p:cNvPr id="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a:off x="3383572" y="3744797"/>
            <a:ext cx="1496424" cy="3428387"/>
          </a:xfrm>
          <a:prstGeom prst="rect">
            <a:avLst/>
          </a:prstGeom>
          <a:noFill/>
          <a:ln cap="flat">
            <a:noFill/>
          </a:ln>
          <a:effectLst>
            <a:outerShdw dist="22997" dir="5400000" algn="tl">
              <a:srgbClr val="000000">
                <a:alpha val="35000"/>
              </a:srgbClr>
            </a:outerShdw>
          </a:effectLst>
        </p:spPr>
      </p:pic>
      <p:pic>
        <p:nvPicPr>
          <p:cNvPr id="6" name="Imag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4" flipH="1">
            <a:off x="9992979" y="880708"/>
            <a:ext cx="1496424" cy="2921947"/>
          </a:xfrm>
          <a:prstGeom prst="rect">
            <a:avLst/>
          </a:prstGeom>
          <a:noFill/>
          <a:ln cap="flat">
            <a:noFill/>
          </a:ln>
          <a:effectLst>
            <a:outerShdw dist="22997" dir="5400000" algn="tl">
              <a:srgbClr val="000000">
                <a:alpha val="35000"/>
              </a:srgbClr>
            </a:outerShdw>
          </a:effectLst>
        </p:spPr>
      </p:pic>
      <p:pic>
        <p:nvPicPr>
          <p:cNvPr id="7"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0060" y="651245"/>
            <a:ext cx="3301587" cy="195580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3645152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ode d'emploi">
    <p:bg>
      <p:bgPr>
        <a:solidFill>
          <a:srgbClr val="D9D9D9"/>
        </a:solid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838203" y="366180"/>
            <a:ext cx="10515600" cy="1325029"/>
          </a:xfrm>
          <a:prstGeom prst="rect">
            <a:avLst/>
          </a:prstGeom>
          <a:noFill/>
          <a:ln>
            <a:noFill/>
          </a:ln>
        </p:spPr>
        <p:txBody>
          <a:bodyPr vert="horz" wrap="square" lIns="91440" tIns="45720" rIns="91440" bIns="45720" anchor="t" anchorCtr="1" compatLnSpc="1">
            <a:noAutofit/>
          </a:bodyPr>
          <a:lstStyle>
            <a:lvl1pPr marL="0" marR="0" lvl="0" indent="0" algn="ctr" defTabSz="609569" fontAlgn="auto">
              <a:lnSpc>
                <a:spcPct val="100000"/>
              </a:lnSpc>
              <a:spcBef>
                <a:spcPts val="0"/>
              </a:spcBef>
              <a:spcAft>
                <a:spcPts val="0"/>
              </a:spcAft>
              <a:tabLst/>
              <a:defRPr lang="fr-FR" sz="5867" b="0" i="0" u="none" strike="noStrike" cap="none" spc="0" baseline="0">
                <a:solidFill>
                  <a:srgbClr val="000000"/>
                </a:solidFill>
                <a:uFillTx/>
                <a:latin typeface="Helvetica"/>
                <a:cs typeface="Helvetica"/>
              </a:defRPr>
            </a:lvl1pPr>
          </a:lstStyle>
          <a:p>
            <a:pPr lvl="0"/>
            <a:r>
              <a:rPr lang="fr-FR"/>
              <a:t>Modifiez le style du titre</a:t>
            </a:r>
          </a:p>
        </p:txBody>
      </p:sp>
      <p:sp>
        <p:nvSpPr>
          <p:cNvPr id="3" name="Espace réservé du texte 3"/>
          <p:cNvSpPr txBox="1">
            <a:spLocks noGrp="1"/>
          </p:cNvSpPr>
          <p:nvPr>
            <p:ph type="body" sz="quarter" idx="4294967295"/>
          </p:nvPr>
        </p:nvSpPr>
        <p:spPr>
          <a:xfrm>
            <a:off x="838203" y="1771650"/>
            <a:ext cx="10515600" cy="4459812"/>
          </a:xfrm>
          <a:prstGeom prst="rect">
            <a:avLst/>
          </a:prstGeom>
          <a:noFill/>
          <a:ln>
            <a:noFill/>
          </a:ln>
        </p:spPr>
        <p:txBody>
          <a:bodyPr vert="horz" wrap="square" lIns="91440" tIns="45720" rIns="91440" bIns="45720" anchor="t" anchorCtr="0" compatLnSpc="1">
            <a:noAutofit/>
          </a:bodyPr>
          <a:lstStyle>
            <a:lvl1pPr marL="457179" marR="0" lvl="0" indent="-457179" defTabSz="609569" fontAlgn="auto">
              <a:lnSpc>
                <a:spcPct val="100000"/>
              </a:lnSpc>
              <a:spcBef>
                <a:spcPts val="600"/>
              </a:spcBef>
              <a:spcAft>
                <a:spcPts val="0"/>
              </a:spcAft>
              <a:buSzPct val="100000"/>
              <a:buFont typeface="Arial"/>
              <a:tabLst/>
              <a:defRPr lang="fr-FR" sz="2667" b="0" i="0" u="none" strike="noStrike" cap="none" spc="0" baseline="0">
                <a:solidFill>
                  <a:srgbClr val="000000"/>
                </a:solidFill>
                <a:uFillTx/>
                <a:latin typeface="Helvetica"/>
                <a:cs typeface="Helvetica"/>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659882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4362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re et sous titre">
    <p:spTree>
      <p:nvGrpSpPr>
        <p:cNvPr id="1" name=""/>
        <p:cNvGrpSpPr/>
        <p:nvPr/>
      </p:nvGrpSpPr>
      <p:grpSpPr>
        <a:xfrm>
          <a:off x="0" y="0"/>
          <a:ext cx="0" cy="0"/>
          <a:chOff x="0" y="0"/>
          <a:chExt cx="0" cy="0"/>
        </a:xfrm>
      </p:grpSpPr>
      <p:sp>
        <p:nvSpPr>
          <p:cNvPr id="2" name="Texte du titre"/>
          <p:cNvSpPr txBox="1">
            <a:spLocks noGrp="1"/>
          </p:cNvSpPr>
          <p:nvPr>
            <p:ph type="ctrTitle"/>
          </p:nvPr>
        </p:nvSpPr>
        <p:spPr>
          <a:xfrm>
            <a:off x="2416969" y="1151934"/>
            <a:ext cx="7358067" cy="2321716"/>
          </a:xfrm>
          <a:prstGeom prst="rect">
            <a:avLst/>
          </a:prstGeom>
          <a:noFill/>
          <a:ln>
            <a:noFill/>
          </a:ln>
        </p:spPr>
        <p:txBody>
          <a:bodyPr vert="horz" wrap="square" lIns="91440" tIns="45720" rIns="91440" bIns="45720" anchor="b" anchorCtr="1" compatLnSpc="1">
            <a:noAutofit/>
          </a:bodyPr>
          <a:lstStyle>
            <a:lvl1pPr marL="0" marR="0" lvl="0" indent="0" algn="ctr" defTabSz="609569" fontAlgn="auto">
              <a:lnSpc>
                <a:spcPct val="100000"/>
              </a:lnSpc>
              <a:spcBef>
                <a:spcPts val="0"/>
              </a:spcBef>
              <a:spcAft>
                <a:spcPts val="0"/>
              </a:spcAft>
              <a:tabLst/>
              <a:defRPr lang="fr-FR" sz="5867" b="0" i="0" u="none" strike="noStrike" cap="none" spc="0" baseline="0">
                <a:solidFill>
                  <a:srgbClr val="000000"/>
                </a:solidFill>
                <a:uFillTx/>
                <a:latin typeface="Helvetica"/>
                <a:cs typeface="Helvetica"/>
              </a:defRPr>
            </a:lvl1pPr>
          </a:lstStyle>
          <a:p>
            <a:pPr lvl="0"/>
            <a:r>
              <a:rPr lang="fr-FR"/>
              <a:t>Modifiez le style du titre</a:t>
            </a:r>
          </a:p>
        </p:txBody>
      </p:sp>
      <p:sp>
        <p:nvSpPr>
          <p:cNvPr id="3" name="Texte niveau 1…"/>
          <p:cNvSpPr txBox="1">
            <a:spLocks noGrp="1"/>
          </p:cNvSpPr>
          <p:nvPr>
            <p:ph type="body" sz="quarter" idx="4294967295"/>
          </p:nvPr>
        </p:nvSpPr>
        <p:spPr>
          <a:xfrm>
            <a:off x="2416969" y="3545084"/>
            <a:ext cx="7358067" cy="794741"/>
          </a:xfrm>
          <a:prstGeom prst="rect">
            <a:avLst/>
          </a:prstGeom>
          <a:noFill/>
          <a:ln>
            <a:noFill/>
          </a:ln>
        </p:spPr>
        <p:txBody>
          <a:bodyPr vert="horz" wrap="square" lIns="91440" tIns="45720" rIns="91440" bIns="45720" anchor="t" anchorCtr="1" compatLnSpc="1">
            <a:noAutofit/>
          </a:bodyPr>
          <a:lstStyle>
            <a:lvl1pPr marL="0" marR="0" lvl="0"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1pPr>
            <a:lvl2pPr marL="0" marR="0" lvl="1"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2pPr>
            <a:lvl3pPr marL="0" marR="0" lvl="2"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3pPr>
            <a:lvl4pPr marL="0" marR="0" lvl="3"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4pPr>
            <a:lvl5pPr marL="0" marR="0" lvl="4" indent="0" algn="ctr" defTabSz="609569" fontAlgn="auto">
              <a:lnSpc>
                <a:spcPct val="100000"/>
              </a:lnSpc>
              <a:spcBef>
                <a:spcPts val="0"/>
              </a:spcBef>
              <a:spcAft>
                <a:spcPts val="0"/>
              </a:spcAft>
              <a:buNone/>
              <a:tabLst/>
              <a:defRPr lang="fr-FR" sz="2600" b="0" i="0" u="none" strike="noStrike" cap="none" spc="0" baseline="0">
                <a:solidFill>
                  <a:srgbClr val="000000"/>
                </a:solidFill>
                <a:uFillTx/>
                <a:latin typeface="Helvetica"/>
                <a:cs typeface="Helvetica"/>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Numéro de diapositive"/>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609569" rtl="0" fontAlgn="auto" hangingPunct="1">
              <a:lnSpc>
                <a:spcPct val="100000"/>
              </a:lnSpc>
              <a:spcBef>
                <a:spcPts val="0"/>
              </a:spcBef>
              <a:spcAft>
                <a:spcPts val="0"/>
              </a:spcAft>
              <a:buNone/>
              <a:tabLst/>
              <a:defRPr lang="fr-FR" sz="1800" b="0" i="0" u="none" strike="noStrike" kern="1200" cap="none" spc="0" baseline="0">
                <a:solidFill>
                  <a:srgbClr val="000000"/>
                </a:solidFill>
                <a:uFillTx/>
                <a:latin typeface="Helvetica Neue Thin"/>
                <a:ea typeface="Helvetica Neue Thin"/>
                <a:cs typeface="Helvetica Neue Thin"/>
              </a:defRPr>
            </a:lvl1pPr>
          </a:lstStyle>
          <a:p>
            <a:fld id="{4B839C5B-BF78-493A-BCF4-4659CAC70AB2}" type="slidenum">
              <a:rPr/>
              <a:pPr/>
              <a:t>‹N°›</a:t>
            </a:fld>
            <a:endParaRPr/>
          </a:p>
        </p:txBody>
      </p:sp>
    </p:spTree>
    <p:extLst>
      <p:ext uri="{BB962C8B-B14F-4D97-AF65-F5344CB8AC3E}">
        <p14:creationId xmlns:p14="http://schemas.microsoft.com/office/powerpoint/2010/main" val="526043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1"/>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11582400" y="0"/>
            <a:ext cx="609600" cy="2683406"/>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1705792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2672251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4" y="0"/>
            <a:ext cx="609600" cy="2717635"/>
          </a:xfrm>
          <a:prstGeom prst="rect">
            <a:avLst/>
          </a:prstGeom>
        </p:spPr>
      </p:pic>
    </p:spTree>
    <p:extLst>
      <p:ext uri="{BB962C8B-B14F-4D97-AF65-F5344CB8AC3E}">
        <p14:creationId xmlns:p14="http://schemas.microsoft.com/office/powerpoint/2010/main" val="213873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vert">
    <p:spTree>
      <p:nvGrpSpPr>
        <p:cNvPr id="1" name=""/>
        <p:cNvGrpSpPr/>
        <p:nvPr/>
      </p:nvGrpSpPr>
      <p:grpSpPr>
        <a:xfrm>
          <a:off x="0" y="0"/>
          <a:ext cx="0" cy="0"/>
          <a:chOff x="0" y="0"/>
          <a:chExt cx="0" cy="0"/>
        </a:xfrm>
      </p:grpSpPr>
      <p:sp>
        <p:nvSpPr>
          <p:cNvPr id="2" name="Titre 1"/>
          <p:cNvSpPr txBox="1">
            <a:spLocks noGrp="1"/>
          </p:cNvSpPr>
          <p:nvPr>
            <p:ph type="title"/>
          </p:nvPr>
        </p:nvSpPr>
        <p:spPr>
          <a:xfrm>
            <a:off x="1547522" y="274640"/>
            <a:ext cx="9239957" cy="1143000"/>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ct val="100000"/>
              </a:lnSpc>
              <a:spcBef>
                <a:spcPts val="0"/>
              </a:spcBef>
              <a:spcAft>
                <a:spcPts val="0"/>
              </a:spcAft>
              <a:tabLst/>
              <a:defRPr lang="fr-FR" sz="3200" b="1" i="0" u="none" strike="noStrike" cap="all" spc="0" baseline="0">
                <a:solidFill>
                  <a:srgbClr val="14FF11"/>
                </a:solidFill>
                <a:uFillTx/>
                <a:latin typeface="Arial"/>
                <a:cs typeface="Arial"/>
              </a:defRPr>
            </a:lvl1pPr>
          </a:lstStyle>
          <a:p>
            <a:pPr lvl="0"/>
            <a:r>
              <a:rPr lang="fr-FR"/>
              <a:t>Cliquez et modifiez le titre</a:t>
            </a:r>
          </a:p>
        </p:txBody>
      </p:sp>
      <p:sp>
        <p:nvSpPr>
          <p:cNvPr id="3" name="Espace réservé du contenu 2"/>
          <p:cNvSpPr txBox="1">
            <a:spLocks noGrp="1"/>
          </p:cNvSpPr>
          <p:nvPr>
            <p:ph sz="quarter" idx="4294967295"/>
          </p:nvPr>
        </p:nvSpPr>
        <p:spPr>
          <a:xfrm>
            <a:off x="1547522" y="1600200"/>
            <a:ext cx="9239957" cy="4881507"/>
          </a:xfrm>
          <a:prstGeom prst="rect">
            <a:avLst/>
          </a:prstGeom>
          <a:noFill/>
          <a:ln>
            <a:noFill/>
          </a:ln>
        </p:spPr>
        <p:txBody>
          <a:bodyPr vert="horz" wrap="square" lIns="91440" tIns="45720" rIns="91440" bIns="45720" anchor="t" anchorCtr="0" compatLnSpc="1">
            <a:normAutofit/>
          </a:bodyPr>
          <a:lstStyle>
            <a:lvl1pPr marL="457179" marR="0" lvl="0" indent="-457179" defTabSz="609569" fontAlgn="auto">
              <a:lnSpc>
                <a:spcPct val="100000"/>
              </a:lnSpc>
              <a:spcBef>
                <a:spcPts val="500"/>
              </a:spcBef>
              <a:spcAft>
                <a:spcPts val="0"/>
              </a:spcAft>
              <a:buSzPct val="100000"/>
              <a:buFont typeface="Arial"/>
              <a:tabLst/>
              <a:defRPr lang="fr-FR" sz="2133" b="0" i="0" u="none" strike="noStrike" cap="none" spc="0" baseline="0">
                <a:solidFill>
                  <a:srgbClr val="262626"/>
                </a:solidFill>
                <a:uFillTx/>
                <a:latin typeface="Arial"/>
                <a:cs typeface="Arial"/>
              </a:defRPr>
            </a:lvl1pPr>
            <a:lvl2pPr marL="1066748" marR="0" lvl="1"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2pPr>
            <a:lvl3pPr marL="1676318" marR="0" lvl="2"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3pPr>
            <a:lvl4pPr marL="2285888" marR="0" lvl="3"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4pPr>
            <a:lvl5pPr marL="2895457" marR="0" lvl="4" indent="-457179" defTabSz="609569" fontAlgn="auto">
              <a:lnSpc>
                <a:spcPct val="100000"/>
              </a:lnSpc>
              <a:spcAft>
                <a:spcPts val="0"/>
              </a:spcAft>
              <a:buSzPct val="100000"/>
              <a:buFont typeface="Arial"/>
              <a:tabLst/>
              <a:defRPr lang="fr-FR" sz="2133" b="0" i="0" u="none" strike="noStrike" cap="none" spc="0" baseline="0">
                <a:solidFill>
                  <a:srgbClr val="262626"/>
                </a:solidFill>
                <a:uFillTx/>
                <a:latin typeface="Arial"/>
                <a:cs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799991">
            <a:off x="243826" y="274621"/>
            <a:ext cx="1303687" cy="2996315"/>
          </a:xfrm>
          <a:prstGeom prst="rect">
            <a:avLst/>
          </a:prstGeom>
          <a:noFill/>
          <a:ln cap="flat">
            <a:noFill/>
          </a:ln>
          <a:effectLst>
            <a:outerShdw dist="22997" dir="5400000" algn="tl">
              <a:srgbClr val="000000">
                <a:alpha val="35000"/>
              </a:srgbClr>
            </a:outerShdw>
          </a:effectLst>
        </p:spPr>
      </p:pic>
      <p:pic>
        <p:nvPicPr>
          <p:cNvPr id="5" name="Image 11"/>
          <p:cNvPicPr>
            <a:picLocks noChangeAspect="1"/>
          </p:cNvPicPr>
          <p:nvPr/>
        </p:nvPicPr>
        <p:blipFill>
          <a:blip r:embed="rId3" cstate="email">
            <a:extLst>
              <a:ext uri="{28A0092B-C50C-407E-A947-70E740481C1C}">
                <a14:useLocalDpi xmlns:a14="http://schemas.microsoft.com/office/drawing/2010/main"/>
              </a:ext>
            </a:extLst>
          </a:blip>
          <a:srcRect l="66013" t="22173" r="16530" b="1"/>
          <a:stretch>
            <a:fillRect/>
          </a:stretch>
        </p:blipFill>
        <p:spPr>
          <a:xfrm>
            <a:off x="11599329" y="1"/>
            <a:ext cx="609603" cy="2717633"/>
          </a:xfrm>
          <a:prstGeom prst="rect">
            <a:avLst/>
          </a:prstGeom>
          <a:noFill/>
          <a:ln cap="flat">
            <a:noFill/>
          </a:ln>
          <a:effectLst>
            <a:outerShdw dist="22997" dir="5400000" algn="tl">
              <a:srgbClr val="000000">
                <a:alpha val="35000"/>
              </a:srgbClr>
            </a:outerShdw>
          </a:effectLst>
        </p:spPr>
      </p:pic>
      <p:pic>
        <p:nvPicPr>
          <p:cNvPr id="6"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27751" y="6178382"/>
            <a:ext cx="1114388" cy="303324"/>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736747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2"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6"/>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2" y="6071355"/>
            <a:ext cx="1785963" cy="486120"/>
          </a:xfrm>
          <a:prstGeom prst="rect">
            <a:avLst/>
          </a:prstGeom>
        </p:spPr>
      </p:pic>
    </p:spTree>
    <p:extLst>
      <p:ext uri="{BB962C8B-B14F-4D97-AF65-F5344CB8AC3E}">
        <p14:creationId xmlns:p14="http://schemas.microsoft.com/office/powerpoint/2010/main" val="4161635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4" cy="3760178"/>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8"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2"/>
          </a:xfrm>
          <a:prstGeom prst="rect">
            <a:avLst/>
          </a:prstGeom>
        </p:spPr>
      </p:pic>
    </p:spTree>
    <p:extLst>
      <p:ext uri="{BB962C8B-B14F-4D97-AF65-F5344CB8AC3E}">
        <p14:creationId xmlns:p14="http://schemas.microsoft.com/office/powerpoint/2010/main" val="1816563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1"/>
            <a:ext cx="11399520" cy="560173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891046"/>
            <a:ext cx="1303684"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094055" y="3928052"/>
            <a:ext cx="1500998" cy="3760178"/>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49384"/>
            <a:ext cx="1813866" cy="493715"/>
          </a:xfrm>
          <a:prstGeom prst="rect">
            <a:avLst/>
          </a:prstGeom>
        </p:spPr>
      </p:pic>
    </p:spTree>
    <p:extLst>
      <p:ext uri="{BB962C8B-B14F-4D97-AF65-F5344CB8AC3E}">
        <p14:creationId xmlns:p14="http://schemas.microsoft.com/office/powerpoint/2010/main" val="1730355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0"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2"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0" y="6049384"/>
            <a:ext cx="1813866" cy="493715"/>
          </a:xfrm>
          <a:prstGeom prst="rect">
            <a:avLst/>
          </a:prstGeom>
        </p:spPr>
      </p:pic>
    </p:spTree>
    <p:extLst>
      <p:ext uri="{BB962C8B-B14F-4D97-AF65-F5344CB8AC3E}">
        <p14:creationId xmlns:p14="http://schemas.microsoft.com/office/powerpoint/2010/main" val="3515842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4"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9" name="Rectangle 8"/>
          <p:cNvSpPr/>
          <p:nvPr userDrawn="1"/>
        </p:nvSpPr>
        <p:spPr>
          <a:xfrm>
            <a:off x="0" y="472723"/>
            <a:ext cx="11827934"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4" y="1277103"/>
            <a:ext cx="5791584" cy="2038822"/>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5791584" cy="1752600"/>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1" name="Image 10"/>
          <p:cNvPicPr>
            <a:picLocks noChangeAspect="1"/>
          </p:cNvPicPr>
          <p:nvPr userDrawn="1"/>
        </p:nvPicPr>
        <p:blipFill>
          <a:blip r:embed="rId3"/>
          <a:stretch>
            <a:fillRect/>
          </a:stretch>
        </p:blipFill>
        <p:spPr>
          <a:xfrm>
            <a:off x="9249660" y="5468022"/>
            <a:ext cx="2264131" cy="616272"/>
          </a:xfrm>
          <a:prstGeom prst="rect">
            <a:avLst/>
          </a:prstGeom>
        </p:spPr>
      </p:pic>
    </p:spTree>
    <p:extLst>
      <p:ext uri="{BB962C8B-B14F-4D97-AF65-F5344CB8AC3E}">
        <p14:creationId xmlns:p14="http://schemas.microsoft.com/office/powerpoint/2010/main" val="1123838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2"/>
            <a:ext cx="12285134"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11" name="Espace réservé pour une image  10"/>
          <p:cNvSpPr>
            <a:spLocks noGrp="1"/>
          </p:cNvSpPr>
          <p:nvPr>
            <p:ph type="pic" sz="quarter" idx="10" hasCustomPrompt="1"/>
          </p:nvPr>
        </p:nvSpPr>
        <p:spPr>
          <a:xfrm>
            <a:off x="2" y="474365"/>
            <a:ext cx="5159771" cy="5892799"/>
          </a:xfrm>
          <a:prstGeom prst="rect">
            <a:avLst/>
          </a:prstGeom>
          <a:effectLst/>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2E002"/>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6"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a:stretch>
            <a:fillRect/>
          </a:stretch>
        </p:blipFill>
        <p:spPr>
          <a:xfrm>
            <a:off x="9249660" y="5468016"/>
            <a:ext cx="2264166" cy="616282"/>
          </a:xfrm>
          <a:prstGeom prst="rect">
            <a:avLst/>
          </a:prstGeom>
        </p:spPr>
      </p:pic>
    </p:spTree>
    <p:extLst>
      <p:ext uri="{BB962C8B-B14F-4D97-AF65-F5344CB8AC3E}">
        <p14:creationId xmlns:p14="http://schemas.microsoft.com/office/powerpoint/2010/main" val="1942853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r>
              <a:rPr lang="fr-FR" sz="2400" b="0" kern="1200" dirty="0">
                <a:solidFill>
                  <a:prstClr val="white"/>
                </a:solidFill>
              </a:rPr>
              <a:t>v</a:t>
            </a:r>
          </a:p>
        </p:txBody>
      </p:sp>
      <p:sp>
        <p:nvSpPr>
          <p:cNvPr id="10" name="Rectangle 9"/>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5" name="Image 14">
            <a:extLst>
              <a:ext uri="{FF2B5EF4-FFF2-40B4-BE49-F238E27FC236}">
                <a16:creationId xmlns:a16="http://schemas.microsoft.com/office/drawing/2014/main" id="{02DE3B1D-DF20-45B6-BB27-8E8ACA4F2C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42550" y="5468526"/>
            <a:ext cx="1554386" cy="614983"/>
          </a:xfrm>
          <a:prstGeom prst="rect">
            <a:avLst/>
          </a:prstGeom>
        </p:spPr>
      </p:pic>
      <p:pic>
        <p:nvPicPr>
          <p:cNvPr id="18" name="Image 17">
            <a:extLst>
              <a:ext uri="{FF2B5EF4-FFF2-40B4-BE49-F238E27FC236}">
                <a16:creationId xmlns:a16="http://schemas.microsoft.com/office/drawing/2014/main" id="{B5D93649-368C-41A4-B314-27EE7DDC846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13714" y="5634388"/>
            <a:ext cx="1712231" cy="593639"/>
          </a:xfrm>
          <a:prstGeom prst="rect">
            <a:avLst/>
          </a:prstGeom>
        </p:spPr>
      </p:pic>
      <p:pic>
        <p:nvPicPr>
          <p:cNvPr id="5" name="Image 4">
            <a:extLst>
              <a:ext uri="{FF2B5EF4-FFF2-40B4-BE49-F238E27FC236}">
                <a16:creationId xmlns:a16="http://schemas.microsoft.com/office/drawing/2014/main" id="{E1710D7C-B8AB-479D-88A2-A9363870FFF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55775" y="5634386"/>
            <a:ext cx="781670" cy="593639"/>
          </a:xfrm>
          <a:prstGeom prst="rect">
            <a:avLst/>
          </a:prstGeom>
        </p:spPr>
      </p:pic>
      <p:pic>
        <p:nvPicPr>
          <p:cNvPr id="8" name="Image 7">
            <a:extLst>
              <a:ext uri="{FF2B5EF4-FFF2-40B4-BE49-F238E27FC236}">
                <a16:creationId xmlns:a16="http://schemas.microsoft.com/office/drawing/2014/main" id="{6357F0DD-B169-4B12-BCCE-D85FB60DD77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314713" y="5682088"/>
            <a:ext cx="1425660" cy="471930"/>
          </a:xfrm>
          <a:prstGeom prst="rect">
            <a:avLst/>
          </a:prstGeom>
        </p:spPr>
      </p:pic>
    </p:spTree>
    <p:extLst>
      <p:ext uri="{BB962C8B-B14F-4D97-AF65-F5344CB8AC3E}">
        <p14:creationId xmlns:p14="http://schemas.microsoft.com/office/powerpoint/2010/main" val="2458607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2"/>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r>
              <a:rPr lang="fr-FR" sz="2400" b="0" kern="1200" dirty="0">
                <a:solidFill>
                  <a:prstClr val="white"/>
                </a:solidFill>
              </a:rPr>
              <a:t>v</a:t>
            </a:r>
          </a:p>
        </p:txBody>
      </p:sp>
      <p:sp>
        <p:nvSpPr>
          <p:cNvPr id="8" name="Rectangle 7"/>
          <p:cNvSpPr/>
          <p:nvPr userDrawn="1"/>
        </p:nvSpPr>
        <p:spPr>
          <a:xfrm>
            <a:off x="0" y="482602"/>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4" y="1277103"/>
            <a:ext cx="5791584" cy="2038822"/>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4" y="3424032"/>
            <a:ext cx="5791584" cy="1752600"/>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30"/>
            <a:ext cx="3589867" cy="492472"/>
          </a:xfrm>
          <a:prstGeom prst="rect">
            <a:avLst/>
          </a:prstGeom>
        </p:spPr>
      </p:pic>
      <p:pic>
        <p:nvPicPr>
          <p:cNvPr id="10" name="Image 9"/>
          <p:cNvPicPr>
            <a:picLocks noChangeAspect="1"/>
          </p:cNvPicPr>
          <p:nvPr userDrawn="1"/>
        </p:nvPicPr>
        <p:blipFill>
          <a:blip r:embed="rId3"/>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1557253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4" y="4426021"/>
            <a:ext cx="9278904" cy="728946"/>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A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6"/>
            <a:ext cx="479214"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solidFill>
                <a:prstClr val="white"/>
              </a:solidFill>
            </a:endParaRPr>
          </a:p>
        </p:txBody>
      </p:sp>
      <p:grpSp>
        <p:nvGrpSpPr>
          <p:cNvPr id="3" name="Grouper 2"/>
          <p:cNvGrpSpPr/>
          <p:nvPr userDrawn="1"/>
        </p:nvGrpSpPr>
        <p:grpSpPr>
          <a:xfrm>
            <a:off x="1" y="4403016"/>
            <a:ext cx="2371562"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8"/>
            <a:ext cx="1827419" cy="1627914"/>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10" cy="491304"/>
          </a:xfrm>
          <a:prstGeom prst="rect">
            <a:avLst/>
          </a:prstGeom>
        </p:spPr>
      </p:pic>
    </p:spTree>
    <p:extLst>
      <p:ext uri="{BB962C8B-B14F-4D97-AF65-F5344CB8AC3E}">
        <p14:creationId xmlns:p14="http://schemas.microsoft.com/office/powerpoint/2010/main" val="2200894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2" cy="2514562"/>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6" cy="2382568"/>
          </a:xfrm>
          <a:prstGeom prst="rect">
            <a:avLst/>
          </a:prstGeom>
        </p:spPr>
      </p:pic>
      <p:sp>
        <p:nvSpPr>
          <p:cNvPr id="30" name="Titre 1"/>
          <p:cNvSpPr>
            <a:spLocks noGrp="1"/>
          </p:cNvSpPr>
          <p:nvPr>
            <p:ph type="ctrTitle" hasCustomPrompt="1"/>
          </p:nvPr>
        </p:nvSpPr>
        <p:spPr>
          <a:xfrm>
            <a:off x="2854794" y="4426021"/>
            <a:ext cx="8352500" cy="728946"/>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4" b="0" i="0" cap="none" baseline="0">
                <a:solidFill>
                  <a:srgbClr val="14FF1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32916"/>
            <a:ext cx="1790231" cy="487282"/>
          </a:xfrm>
          <a:prstGeom prst="rect">
            <a:avLst/>
          </a:prstGeom>
        </p:spPr>
      </p:pic>
    </p:spTree>
    <p:extLst>
      <p:ext uri="{BB962C8B-B14F-4D97-AF65-F5344CB8AC3E}">
        <p14:creationId xmlns:p14="http://schemas.microsoft.com/office/powerpoint/2010/main" val="279985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ande photo bleu">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581059"/>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726" y="891047"/>
            <a:ext cx="1303687" cy="2996315"/>
          </a:xfrm>
          <a:prstGeom prst="rect">
            <a:avLst/>
          </a:prstGeom>
          <a:noFill/>
          <a:ln cap="flat">
            <a:noFill/>
          </a:ln>
          <a:effectLst>
            <a:outerShdw dist="22997" dir="5400000" algn="tl">
              <a:srgbClr val="000000">
                <a:alpha val="35000"/>
              </a:srgbClr>
            </a:outerShdw>
          </a:effectLst>
        </p:spPr>
      </p:pic>
      <p:pic>
        <p:nvPicPr>
          <p:cNvPr id="4" name="Imag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flipH="1">
            <a:off x="9102871" y="3935708"/>
            <a:ext cx="1483357" cy="3760177"/>
          </a:xfrm>
          <a:prstGeom prst="rect">
            <a:avLst/>
          </a:prstGeom>
          <a:noFill/>
          <a:ln cap="flat">
            <a:noFill/>
          </a:ln>
          <a:effectLst>
            <a:outerShdw dist="22997" dir="5400000" algn="tl">
              <a:srgbClr val="000000">
                <a:alpha val="35000"/>
              </a:srgbClr>
            </a:outerShdw>
          </a:effectLst>
        </p:spPr>
      </p:pic>
      <p:pic>
        <p:nvPicPr>
          <p:cNvPr id="5"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3" y="6071349"/>
            <a:ext cx="1785960" cy="48612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136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8" cy="2380066"/>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6"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6"/>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FF00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3126" y="6026482"/>
            <a:ext cx="1813866" cy="493715"/>
          </a:xfrm>
          <a:prstGeom prst="rect">
            <a:avLst/>
          </a:prstGeom>
        </p:spPr>
      </p:pic>
    </p:spTree>
    <p:extLst>
      <p:ext uri="{BB962C8B-B14F-4D97-AF65-F5344CB8AC3E}">
        <p14:creationId xmlns:p14="http://schemas.microsoft.com/office/powerpoint/2010/main" val="851746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4" y="4455534"/>
            <a:ext cx="2391638" cy="2394614"/>
          </a:xfrm>
          <a:prstGeom prst="rect">
            <a:avLst/>
          </a:prstGeom>
        </p:spPr>
      </p:pic>
      <p:grpSp>
        <p:nvGrpSpPr>
          <p:cNvPr id="2" name="Grouper 1"/>
          <p:cNvGrpSpPr/>
          <p:nvPr userDrawn="1"/>
        </p:nvGrpSpPr>
        <p:grpSpPr>
          <a:xfrm>
            <a:off x="6804813" y="6316"/>
            <a:ext cx="1789330" cy="1591042"/>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6" y="1134871"/>
            <a:ext cx="10933480" cy="4634982"/>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6"/>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6"/>
            <a:ext cx="8352500" cy="999672"/>
          </a:xfrm>
          <a:prstGeom prst="rect">
            <a:avLst/>
          </a:prstGeom>
        </p:spPr>
        <p:txBody>
          <a:bodyPr anchor="t" anchorCtr="0"/>
          <a:lstStyle>
            <a:lvl1pPr marL="0" indent="0" algn="l">
              <a:lnSpc>
                <a:spcPts val="3467"/>
              </a:lnSpc>
              <a:buNone/>
              <a:defRPr sz="2134" b="0" i="0" cap="none" baseline="0">
                <a:solidFill>
                  <a:srgbClr val="00FDFF"/>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4"/>
            <a:ext cx="1815694" cy="494212"/>
          </a:xfrm>
          <a:prstGeom prst="rect">
            <a:avLst/>
          </a:prstGeom>
        </p:spPr>
      </p:pic>
    </p:spTree>
    <p:extLst>
      <p:ext uri="{BB962C8B-B14F-4D97-AF65-F5344CB8AC3E}">
        <p14:creationId xmlns:p14="http://schemas.microsoft.com/office/powerpoint/2010/main" val="314234011"/>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noFill/>
            </a:endParaRPr>
          </a:p>
        </p:txBody>
      </p:sp>
      <p:sp>
        <p:nvSpPr>
          <p:cNvPr id="16" name="Titre 1"/>
          <p:cNvSpPr>
            <a:spLocks noGrp="1"/>
          </p:cNvSpPr>
          <p:nvPr>
            <p:ph type="ctrTitle" hasCustomPrompt="1"/>
          </p:nvPr>
        </p:nvSpPr>
        <p:spPr>
          <a:xfrm>
            <a:off x="5596268" y="1143288"/>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1370" y="-1999371"/>
            <a:ext cx="3762355" cy="3762355"/>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36224" y="3375499"/>
            <a:ext cx="3482502" cy="3482502"/>
          </a:xfrm>
          <a:prstGeom prst="rect">
            <a:avLst/>
          </a:prstGeom>
        </p:spPr>
      </p:pic>
      <p:pic>
        <p:nvPicPr>
          <p:cNvPr id="4" name="Image 3"/>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720414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r>
              <a:rPr lang="fr-FR" sz="2400" b="0" kern="1200" dirty="0">
                <a:noFill/>
              </a:rPr>
              <a:t>i</a:t>
            </a:r>
          </a:p>
        </p:txBody>
      </p:sp>
      <p:sp>
        <p:nvSpPr>
          <p:cNvPr id="16"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8" y="-2015976"/>
            <a:ext cx="3762355" cy="3762355"/>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10" name="Image 9"/>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85663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8" cy="6858000"/>
          </a:xfrm>
          <a:prstGeom prst="rect">
            <a:avLst/>
          </a:prstGeom>
        </p:spPr>
        <p:txBody>
          <a:bodyPr/>
          <a:lstStyle>
            <a:lvl1pPr marL="0" marR="0" indent="0" algn="l" defTabSz="609608"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8"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608" hangingPunct="1"/>
            <a:endParaRPr lang="fr-FR" sz="2400" b="0" kern="120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8"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2" cy="3482502"/>
          </a:xfrm>
          <a:prstGeom prst="rect">
            <a:avLst/>
          </a:prstGeom>
        </p:spPr>
      </p:pic>
      <p:sp>
        <p:nvSpPr>
          <p:cNvPr id="10" name="Titre 1"/>
          <p:cNvSpPr>
            <a:spLocks noGrp="1"/>
          </p:cNvSpPr>
          <p:nvPr>
            <p:ph type="ctrTitle" hasCustomPrompt="1"/>
          </p:nvPr>
        </p:nvSpPr>
        <p:spPr>
          <a:xfrm>
            <a:off x="5587053" y="1268471"/>
            <a:ext cx="6130130" cy="2038822"/>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4" y="3434192"/>
            <a:ext cx="6130128" cy="1752600"/>
          </a:xfrm>
          <a:prstGeom prst="rect">
            <a:avLst/>
          </a:prstGeom>
        </p:spPr>
        <p:txBody>
          <a:bodyPr anchor="t" anchorCtr="0"/>
          <a:lstStyle>
            <a:lvl1pPr marL="0" indent="0" algn="l">
              <a:lnSpc>
                <a:spcPts val="3467"/>
              </a:lnSpc>
              <a:buNone/>
              <a:defRPr sz="2134" b="0" i="0" cap="none" baseline="0">
                <a:solidFill>
                  <a:schemeClr val="bg1"/>
                </a:solidFill>
                <a:latin typeface="Arial"/>
                <a:cs typeface="Aria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4" indent="0" algn="ctr">
              <a:buNone/>
              <a:defRPr>
                <a:solidFill>
                  <a:schemeClr val="tx1">
                    <a:tint val="75000"/>
                  </a:schemeClr>
                </a:solidFill>
              </a:defRPr>
            </a:lvl8pPr>
            <a:lvl9pPr marL="4876861"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a:stretch>
            <a:fillRect/>
          </a:stretch>
        </p:blipFill>
        <p:spPr>
          <a:xfrm>
            <a:off x="8855448" y="5632930"/>
            <a:ext cx="2861734" cy="778934"/>
          </a:xfrm>
          <a:prstGeom prst="rect">
            <a:avLst/>
          </a:prstGeom>
        </p:spPr>
      </p:pic>
    </p:spTree>
    <p:extLst>
      <p:ext uri="{BB962C8B-B14F-4D97-AF65-F5344CB8AC3E}">
        <p14:creationId xmlns:p14="http://schemas.microsoft.com/office/powerpoint/2010/main" val="1090081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90" cy="2911787"/>
          </a:xfrm>
          <a:prstGeom prst="rect">
            <a:avLst/>
          </a:prstGeom>
        </p:spPr>
      </p:pic>
      <p:pic>
        <p:nvPicPr>
          <p:cNvPr id="2" name="Image 1"/>
          <p:cNvPicPr>
            <a:picLocks noChangeAspect="1"/>
          </p:cNvPicPr>
          <p:nvPr userDrawn="1"/>
        </p:nvPicPr>
        <p:blipFill>
          <a:blip r:embed="rId3"/>
          <a:stretch>
            <a:fillRect/>
          </a:stretch>
        </p:blipFill>
        <p:spPr>
          <a:xfrm>
            <a:off x="1262345" y="650786"/>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2068770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8"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50"/>
            <a:ext cx="1149052" cy="2911787"/>
          </a:xfrm>
          <a:prstGeom prst="rect">
            <a:avLst/>
          </a:prstGeom>
        </p:spPr>
      </p:pic>
    </p:spTree>
    <p:extLst>
      <p:ext uri="{BB962C8B-B14F-4D97-AF65-F5344CB8AC3E}">
        <p14:creationId xmlns:p14="http://schemas.microsoft.com/office/powerpoint/2010/main" val="18834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70"/>
            <a:ext cx="1303686"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70"/>
          </a:xfrm>
          <a:prstGeom prst="rect">
            <a:avLst/>
          </a:prstGeom>
        </p:spPr>
      </p:pic>
    </p:spTree>
    <p:extLst>
      <p:ext uri="{BB962C8B-B14F-4D97-AF65-F5344CB8AC3E}">
        <p14:creationId xmlns:p14="http://schemas.microsoft.com/office/powerpoint/2010/main" val="100843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2"/>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8" cy="2989178"/>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4"/>
            <a:ext cx="1121590" cy="2911788"/>
          </a:xfrm>
          <a:prstGeom prst="rect">
            <a:avLst/>
          </a:prstGeom>
        </p:spPr>
      </p:pic>
    </p:spTree>
    <p:extLst>
      <p:ext uri="{BB962C8B-B14F-4D97-AF65-F5344CB8AC3E}">
        <p14:creationId xmlns:p14="http://schemas.microsoft.com/office/powerpoint/2010/main" val="1838696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900"/>
            <a:ext cx="12192000" cy="6857999"/>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8" cy="4419600"/>
          </a:xfrm>
          <a:prstGeom prst="rect">
            <a:avLst/>
          </a:prstGeom>
        </p:spPr>
        <p:txBody>
          <a:bodyPr vert="horz"/>
          <a:lstStyle>
            <a:lvl1pPr marL="0" marR="0" indent="0" algn="l" defTabSz="609608"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5" y="3744807"/>
            <a:ext cx="1496430"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30" cy="2921950"/>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91488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nde photo vert">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571064"/>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flipH="1">
            <a:off x="9101901" y="3935889"/>
            <a:ext cx="1485315" cy="3760177"/>
          </a:xfrm>
          <a:prstGeom prst="rect">
            <a:avLst/>
          </a:prstGeom>
          <a:noFill/>
          <a:ln cap="flat">
            <a:noFill/>
          </a:ln>
          <a:effectLst>
            <a:outerShdw dist="22997" dir="5400000" algn="tl">
              <a:srgbClr val="000000">
                <a:alpha val="35000"/>
              </a:srgbClr>
            </a:outerShdw>
          </a:effectLst>
        </p:spPr>
      </p:pic>
      <p:pic>
        <p:nvPicPr>
          <p:cNvPr id="4"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834" y="891047"/>
            <a:ext cx="1303687" cy="2996315"/>
          </a:xfrm>
          <a:prstGeom prst="rect">
            <a:avLst/>
          </a:prstGeom>
          <a:noFill/>
          <a:ln cap="flat">
            <a:noFill/>
          </a:ln>
          <a:effectLst>
            <a:outerShdw dist="22997" dir="5400000" algn="tl">
              <a:srgbClr val="000000">
                <a:alpha val="35000"/>
              </a:srgbClr>
            </a:outerShdw>
          </a:effectLst>
        </p:spPr>
      </p:pic>
      <p:pic>
        <p:nvPicPr>
          <p:cNvPr id="5"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74" y="6071360"/>
            <a:ext cx="1790231" cy="487283"/>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703294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4"/>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999402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2416970" y="1151930"/>
            <a:ext cx="7358063" cy="2321719"/>
          </a:xfrm>
          <a:prstGeom prst="rect">
            <a:avLst/>
          </a:prstGeom>
        </p:spPr>
        <p:txBody>
          <a:bodyPr anchor="b"/>
          <a:lstStyle/>
          <a:p>
            <a:r>
              <a:rPr lang="fr-FR"/>
              <a:t>Modifiez le style du titre</a:t>
            </a:r>
            <a:endParaRPr/>
          </a:p>
        </p:txBody>
      </p:sp>
      <p:sp>
        <p:nvSpPr>
          <p:cNvPr id="12" name="Texte niveau 1…"/>
          <p:cNvSpPr txBox="1">
            <a:spLocks noGrp="1"/>
          </p:cNvSpPr>
          <p:nvPr>
            <p:ph type="body" sz="quarter" idx="1"/>
          </p:nvPr>
        </p:nvSpPr>
        <p:spPr>
          <a:xfrm>
            <a:off x="2416970" y="3545086"/>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defTabSz="609608"/>
            <a:fld id="{86CB4B4D-7CA3-9044-876B-883B54F8677D}" type="slidenum">
              <a:rPr lang="fr-FR" sz="2400" smtClean="0">
                <a:solidFill>
                  <a:prstClr val="black"/>
                </a:solidFill>
              </a:rPr>
              <a:pPr defTabSz="609608"/>
              <a:t>‹N°›</a:t>
            </a:fld>
            <a:endParaRPr lang="fr-FR" sz="2400">
              <a:solidFill>
                <a:prstClr val="black"/>
              </a:solidFill>
            </a:endParaRPr>
          </a:p>
        </p:txBody>
      </p:sp>
    </p:spTree>
    <p:extLst>
      <p:ext uri="{BB962C8B-B14F-4D97-AF65-F5344CB8AC3E}">
        <p14:creationId xmlns:p14="http://schemas.microsoft.com/office/powerpoint/2010/main" val="5554258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201"/>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11582400" y="0"/>
            <a:ext cx="609600" cy="2683405"/>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7" name="Imag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9"/>
            <a:ext cx="1114387" cy="303324"/>
          </a:xfrm>
          <a:prstGeom prst="rect">
            <a:avLst/>
          </a:prstGeom>
        </p:spPr>
      </p:pic>
    </p:spTree>
    <p:extLst>
      <p:ext uri="{BB962C8B-B14F-4D97-AF65-F5344CB8AC3E}">
        <p14:creationId xmlns:p14="http://schemas.microsoft.com/office/powerpoint/2010/main" val="538620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11582400" y="0"/>
            <a:ext cx="609600" cy="27684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23091002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3" y="0"/>
            <a:ext cx="609600" cy="27176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41139391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1"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5"/>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71355"/>
            <a:ext cx="1785963" cy="486120"/>
          </a:xfrm>
          <a:prstGeom prst="rect">
            <a:avLst/>
          </a:prstGeom>
        </p:spPr>
      </p:pic>
    </p:spTree>
    <p:extLst>
      <p:ext uri="{BB962C8B-B14F-4D97-AF65-F5344CB8AC3E}">
        <p14:creationId xmlns:p14="http://schemas.microsoft.com/office/powerpoint/2010/main" val="22522638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3" cy="3760177"/>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7"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1"/>
          </a:xfrm>
          <a:prstGeom prst="rect">
            <a:avLst/>
          </a:prstGeom>
        </p:spPr>
      </p:pic>
    </p:spTree>
    <p:extLst>
      <p:ext uri="{BB962C8B-B14F-4D97-AF65-F5344CB8AC3E}">
        <p14:creationId xmlns:p14="http://schemas.microsoft.com/office/powerpoint/2010/main" val="12570994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1"/>
            <a:ext cx="11399520" cy="560172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891046"/>
            <a:ext cx="1303684"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094055" y="3928052"/>
            <a:ext cx="1500997" cy="3760177"/>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49384"/>
            <a:ext cx="1813865" cy="493715"/>
          </a:xfrm>
          <a:prstGeom prst="rect">
            <a:avLst/>
          </a:prstGeom>
        </p:spPr>
      </p:pic>
    </p:spTree>
    <p:extLst>
      <p:ext uri="{BB962C8B-B14F-4D97-AF65-F5344CB8AC3E}">
        <p14:creationId xmlns:p14="http://schemas.microsoft.com/office/powerpoint/2010/main" val="23019318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1"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1"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49384"/>
            <a:ext cx="1813865" cy="493715"/>
          </a:xfrm>
          <a:prstGeom prst="rect">
            <a:avLst/>
          </a:prstGeom>
        </p:spPr>
      </p:pic>
    </p:spTree>
    <p:extLst>
      <p:ext uri="{BB962C8B-B14F-4D97-AF65-F5344CB8AC3E}">
        <p14:creationId xmlns:p14="http://schemas.microsoft.com/office/powerpoint/2010/main" val="1354185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3"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Rectangle 8"/>
          <p:cNvSpPr/>
          <p:nvPr userDrawn="1"/>
        </p:nvSpPr>
        <p:spPr>
          <a:xfrm>
            <a:off x="0" y="472723"/>
            <a:ext cx="11827933"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3" y="1277103"/>
            <a:ext cx="5791584" cy="2038821"/>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5791584" cy="1752600"/>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21"/>
            <a:ext cx="2264131" cy="616272"/>
          </a:xfrm>
          <a:prstGeom prst="rect">
            <a:avLst/>
          </a:prstGeom>
        </p:spPr>
      </p:pic>
    </p:spTree>
    <p:extLst>
      <p:ext uri="{BB962C8B-B14F-4D97-AF65-F5344CB8AC3E}">
        <p14:creationId xmlns:p14="http://schemas.microsoft.com/office/powerpoint/2010/main" val="400306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nde photo ciel">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60173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363" y="275957"/>
            <a:ext cx="1303687" cy="2996315"/>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1331388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1"/>
            <a:ext cx="12285133"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1" y="474365"/>
            <a:ext cx="5159771" cy="5892799"/>
          </a:xfrm>
          <a:prstGeom prst="rect">
            <a:avLst/>
          </a:prstGeom>
          <a:effectLst/>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2E002"/>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5"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16"/>
            <a:ext cx="2264165" cy="616281"/>
          </a:xfrm>
          <a:prstGeom prst="rect">
            <a:avLst/>
          </a:prstGeom>
        </p:spPr>
      </p:pic>
    </p:spTree>
    <p:extLst>
      <p:ext uri="{BB962C8B-B14F-4D97-AF65-F5344CB8AC3E}">
        <p14:creationId xmlns:p14="http://schemas.microsoft.com/office/powerpoint/2010/main" val="2196842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10" name="Rectangle 9"/>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0864" y="5476021"/>
            <a:ext cx="2254689" cy="613703"/>
          </a:xfrm>
          <a:prstGeom prst="rect">
            <a:avLst/>
          </a:prstGeom>
        </p:spPr>
      </p:pic>
    </p:spTree>
    <p:extLst>
      <p:ext uri="{BB962C8B-B14F-4D97-AF65-F5344CB8AC3E}">
        <p14:creationId xmlns:p14="http://schemas.microsoft.com/office/powerpoint/2010/main" val="2558768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8" name="Rectangle 7"/>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14066577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3" y="4426021"/>
            <a:ext cx="9278904" cy="728945"/>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grpSp>
        <p:nvGrpSpPr>
          <p:cNvPr id="3" name="Grouper 2"/>
          <p:cNvGrpSpPr/>
          <p:nvPr userDrawn="1"/>
        </p:nvGrpSpPr>
        <p:grpSpPr>
          <a:xfrm>
            <a:off x="1" y="4403016"/>
            <a:ext cx="2371561"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7"/>
            <a:ext cx="1827419" cy="1627913"/>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09" cy="491304"/>
          </a:xfrm>
          <a:prstGeom prst="rect">
            <a:avLst/>
          </a:prstGeom>
        </p:spPr>
      </p:pic>
    </p:spTree>
    <p:extLst>
      <p:ext uri="{BB962C8B-B14F-4D97-AF65-F5344CB8AC3E}">
        <p14:creationId xmlns:p14="http://schemas.microsoft.com/office/powerpoint/2010/main" val="31144824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pitre B vert">
    <p:spTree>
      <p:nvGrpSpPr>
        <p:cNvPr id="1" name=""/>
        <p:cNvGrpSpPr/>
        <p:nvPr/>
      </p:nvGrpSpPr>
      <p:grpSpPr>
        <a:xfrm>
          <a:off x="0" y="0"/>
          <a:ext cx="0" cy="0"/>
          <a:chOff x="0" y="0"/>
          <a:chExt cx="0" cy="0"/>
        </a:xfrm>
      </p:grpSpPr>
      <p:sp>
        <p:nvSpPr>
          <p:cNvPr id="32" name="Espace réservé pour une image  10"/>
          <p:cNvSpPr>
            <a:spLocks noGrp="1"/>
          </p:cNvSpPr>
          <p:nvPr>
            <p:ph type="pic" sz="quarter" idx="10" hasCustomPrompt="1"/>
          </p:nvPr>
        </p:nvSpPr>
        <p:spPr>
          <a:xfrm>
            <a:off x="690120"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grpSp>
        <p:nvGrpSpPr>
          <p:cNvPr id="2" name="Grouper 1"/>
          <p:cNvGrpSpPr/>
          <p:nvPr userDrawn="1"/>
        </p:nvGrpSpPr>
        <p:grpSpPr>
          <a:xfrm>
            <a:off x="6839128" y="24713"/>
            <a:ext cx="1759227" cy="1567543"/>
            <a:chOff x="4823107" y="20314"/>
            <a:chExt cx="1319420" cy="1175657"/>
          </a:xfrm>
        </p:grpSpPr>
        <p:pic>
          <p:nvPicPr>
            <p:cNvPr id="19" name="Imag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3500000">
              <a:off x="5174644" y="17169"/>
              <a:ext cx="472584" cy="1175657"/>
            </a:xfrm>
            <a:prstGeom prst="rect">
              <a:avLst/>
            </a:prstGeom>
          </p:spPr>
        </p:pic>
        <p:pic>
          <p:nvPicPr>
            <p:cNvPr id="20" name="Imag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8900000">
              <a:off x="5669943" y="20314"/>
              <a:ext cx="472584" cy="1175657"/>
            </a:xfrm>
            <a:prstGeom prst="rect">
              <a:avLst/>
            </a:prstGeom>
          </p:spPr>
        </p:pic>
      </p:grpSp>
      <p:pic>
        <p:nvPicPr>
          <p:cNvPr id="6" name="Image 5"/>
          <p:cNvPicPr>
            <a:picLocks noChangeAspect="1"/>
          </p:cNvPicPr>
          <p:nvPr userDrawn="1"/>
        </p:nvPicPr>
        <p:blipFill rotWithShape="1">
          <a:blip r:embed="rId3" cstate="email">
            <a:extLst>
              <a:ext uri="{28A0092B-C50C-407E-A947-70E740481C1C}">
                <a14:useLocalDpi xmlns:a14="http://schemas.microsoft.com/office/drawing/2010/main"/>
              </a:ext>
            </a:extLst>
          </a:blip>
          <a:srcRect l="10904"/>
          <a:stretch/>
        </p:blipFill>
        <p:spPr>
          <a:xfrm>
            <a:off x="17045" y="4335558"/>
            <a:ext cx="2371561" cy="2514561"/>
          </a:xfrm>
          <a:prstGeom prst="rect">
            <a:avLst/>
          </a:prstGeom>
        </p:spPr>
      </p:pic>
      <p:pic>
        <p:nvPicPr>
          <p:cNvPr id="21" name="Image 20"/>
          <p:cNvPicPr>
            <a:picLocks noChangeAspect="1"/>
          </p:cNvPicPr>
          <p:nvPr userDrawn="1"/>
        </p:nvPicPr>
        <p:blipFill rotWithShape="1">
          <a:blip r:embed="rId3" cstate="email">
            <a:extLst>
              <a:ext uri="{28A0092B-C50C-407E-A947-70E740481C1C}">
                <a14:useLocalDpi xmlns:a14="http://schemas.microsoft.com/office/drawing/2010/main"/>
              </a:ext>
            </a:extLst>
          </a:blip>
          <a:srcRect l="10904" r="66181"/>
          <a:stretch/>
        </p:blipFill>
        <p:spPr>
          <a:xfrm>
            <a:off x="11623601" y="3215504"/>
            <a:ext cx="577945" cy="2382568"/>
          </a:xfrm>
          <a:prstGeom prst="rect">
            <a:avLst/>
          </a:prstGeom>
        </p:spPr>
      </p:pic>
      <p:sp>
        <p:nvSpPr>
          <p:cNvPr id="30" name="Titre 1"/>
          <p:cNvSpPr>
            <a:spLocks noGrp="1"/>
          </p:cNvSpPr>
          <p:nvPr>
            <p:ph type="ctrTitle" hasCustomPrompt="1"/>
          </p:nvPr>
        </p:nvSpPr>
        <p:spPr>
          <a:xfrm>
            <a:off x="2854794" y="4426021"/>
            <a:ext cx="8352500" cy="728945"/>
          </a:xfrm>
          <a:prstGeom prst="rect">
            <a:avLst/>
          </a:prstGeom>
        </p:spPr>
        <p:txBody>
          <a:bodyPr anchor="b" anchorCtr="0">
            <a:normAutofit/>
          </a:bodyPr>
          <a:lstStyle>
            <a:lvl1pPr algn="l">
              <a:lnSpc>
                <a:spcPts val="4800"/>
              </a:lnSpc>
              <a:defRPr sz="4000" b="1" cap="all" baseline="0">
                <a:solidFill>
                  <a:srgbClr val="14FF11"/>
                </a:solidFill>
                <a:latin typeface="Arial"/>
                <a:cs typeface="Arial"/>
              </a:defRPr>
            </a:lvl1pPr>
          </a:lstStyle>
          <a:p>
            <a:r>
              <a:rPr lang="fr-FR" dirty="0"/>
              <a:t>Cliquez et modifiez le titre </a:t>
            </a:r>
          </a:p>
        </p:txBody>
      </p:sp>
      <p:sp>
        <p:nvSpPr>
          <p:cNvPr id="31" name="Sous-titre 2"/>
          <p:cNvSpPr>
            <a:spLocks noGrp="1"/>
          </p:cNvSpPr>
          <p:nvPr>
            <p:ph type="subTitle" idx="1"/>
          </p:nvPr>
        </p:nvSpPr>
        <p:spPr>
          <a:xfrm>
            <a:off x="2854794" y="5154966"/>
            <a:ext cx="8352500" cy="614887"/>
          </a:xfrm>
          <a:prstGeom prst="rect">
            <a:avLst/>
          </a:prstGeom>
        </p:spPr>
        <p:txBody>
          <a:bodyPr anchor="t" anchorCtr="0"/>
          <a:lstStyle>
            <a:lvl1pPr marL="0" indent="0" algn="l">
              <a:lnSpc>
                <a:spcPts val="3467"/>
              </a:lnSpc>
              <a:buNone/>
              <a:defRPr sz="2133" b="0" i="0" cap="none" baseline="0">
                <a:solidFill>
                  <a:srgbClr val="14FF1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3" y="6032916"/>
            <a:ext cx="1790231" cy="487281"/>
          </a:xfrm>
          <a:prstGeom prst="rect">
            <a:avLst/>
          </a:prstGeom>
        </p:spPr>
      </p:pic>
    </p:spTree>
    <p:extLst>
      <p:ext uri="{BB962C8B-B14F-4D97-AF65-F5344CB8AC3E}">
        <p14:creationId xmlns:p14="http://schemas.microsoft.com/office/powerpoint/2010/main" val="39378407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hapitre B ros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231" b="-1118"/>
          <a:stretch/>
        </p:blipFill>
        <p:spPr>
          <a:xfrm>
            <a:off x="1" y="4500940"/>
            <a:ext cx="2361217" cy="2380065"/>
          </a:xfrm>
          <a:prstGeom prst="rect">
            <a:avLst/>
          </a:prstGeom>
        </p:spPr>
      </p:pic>
      <p:grpSp>
        <p:nvGrpSpPr>
          <p:cNvPr id="2" name="Groupe 1">
            <a:extLst>
              <a:ext uri="{FF2B5EF4-FFF2-40B4-BE49-F238E27FC236}">
                <a16:creationId xmlns:a16="http://schemas.microsoft.com/office/drawing/2014/main" id="{D1AE0540-BE57-EF47-9E1A-3CD0F1BE293A}"/>
              </a:ext>
            </a:extLst>
          </p:cNvPr>
          <p:cNvGrpSpPr/>
          <p:nvPr userDrawn="1"/>
        </p:nvGrpSpPr>
        <p:grpSpPr>
          <a:xfrm>
            <a:off x="6845999" y="20074"/>
            <a:ext cx="1748485" cy="1559255"/>
            <a:chOff x="5134499" y="15055"/>
            <a:chExt cx="1311364" cy="1169441"/>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84177" y="16342"/>
              <a:ext cx="470085" cy="1169441"/>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5778" y="15055"/>
              <a:ext cx="470085" cy="1169441"/>
            </a:xfrm>
            <a:prstGeom prst="rect">
              <a:avLst/>
            </a:prstGeom>
          </p:spPr>
        </p:pic>
      </p:grpSp>
      <p:pic>
        <p:nvPicPr>
          <p:cNvPr id="21" name="Image 20"/>
          <p:cNvPicPr>
            <a:picLocks noChangeAspect="1"/>
          </p:cNvPicPr>
          <p:nvPr userDrawn="1"/>
        </p:nvPicPr>
        <p:blipFill rotWithShape="1">
          <a:blip r:embed="rId2" cstate="email">
            <a:extLst>
              <a:ext uri="{28A0092B-C50C-407E-A947-70E740481C1C}">
                <a14:useLocalDpi xmlns:a14="http://schemas.microsoft.com/office/drawing/2010/main"/>
              </a:ext>
            </a:extLst>
          </a:blip>
          <a:srcRect l="5231" r="70639"/>
          <a:stretch/>
        </p:blipFill>
        <p:spPr>
          <a:xfrm>
            <a:off x="11593263" y="3347749"/>
            <a:ext cx="598739" cy="2344084"/>
          </a:xfrm>
          <a:prstGeom prst="rect">
            <a:avLst/>
          </a:prstGeom>
        </p:spPr>
      </p:pic>
      <p:sp>
        <p:nvSpPr>
          <p:cNvPr id="24" name="Espace réservé pour une image  10">
            <a:extLst>
              <a:ext uri="{FF2B5EF4-FFF2-40B4-BE49-F238E27FC236}">
                <a16:creationId xmlns:a16="http://schemas.microsoft.com/office/drawing/2014/main" id="{13645EB8-C856-5C44-A43C-9303978696CA}"/>
              </a:ext>
            </a:extLst>
          </p:cNvPr>
          <p:cNvSpPr>
            <a:spLocks noGrp="1"/>
          </p:cNvSpPr>
          <p:nvPr userDrawn="1">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6" name="Titre 1"/>
          <p:cNvSpPr>
            <a:spLocks noGrp="1"/>
          </p:cNvSpPr>
          <p:nvPr userDrawn="1">
            <p:ph type="ctrTitle" hasCustomPrompt="1"/>
          </p:nvPr>
        </p:nvSpPr>
        <p:spPr>
          <a:xfrm>
            <a:off x="2846556" y="4419600"/>
            <a:ext cx="9278904" cy="728945"/>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20" name="Sous-titre 2"/>
          <p:cNvSpPr>
            <a:spLocks noGrp="1"/>
          </p:cNvSpPr>
          <p:nvPr userDrawn="1">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2" name="Imag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3126" y="6026481"/>
            <a:ext cx="1813865" cy="493715"/>
          </a:xfrm>
          <a:prstGeom prst="rect">
            <a:avLst/>
          </a:prstGeom>
        </p:spPr>
      </p:pic>
    </p:spTree>
    <p:extLst>
      <p:ext uri="{BB962C8B-B14F-4D97-AF65-F5344CB8AC3E}">
        <p14:creationId xmlns:p14="http://schemas.microsoft.com/office/powerpoint/2010/main" val="14884358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itre B ciel">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email">
            <a:extLst>
              <a:ext uri="{28A0092B-C50C-407E-A947-70E740481C1C}">
                <a14:useLocalDpi xmlns:a14="http://schemas.microsoft.com/office/drawing/2010/main"/>
              </a:ext>
            </a:extLst>
          </a:blip>
          <a:srcRect l="5650"/>
          <a:stretch/>
        </p:blipFill>
        <p:spPr>
          <a:xfrm>
            <a:off x="-7593" y="4455534"/>
            <a:ext cx="2391637" cy="2394613"/>
          </a:xfrm>
          <a:prstGeom prst="rect">
            <a:avLst/>
          </a:prstGeom>
        </p:spPr>
      </p:pic>
      <p:grpSp>
        <p:nvGrpSpPr>
          <p:cNvPr id="2" name="Grouper 1"/>
          <p:cNvGrpSpPr/>
          <p:nvPr userDrawn="1"/>
        </p:nvGrpSpPr>
        <p:grpSpPr>
          <a:xfrm>
            <a:off x="6804813" y="6316"/>
            <a:ext cx="1789329" cy="1591041"/>
            <a:chOff x="4810569" y="17092"/>
            <a:chExt cx="1341997" cy="1193281"/>
          </a:xfrm>
        </p:grpSpPr>
        <p:pic>
          <p:nvPicPr>
            <p:cNvPr id="5" name="Imag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167375" y="17093"/>
              <a:ext cx="479669" cy="1193281"/>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672897" y="17092"/>
              <a:ext cx="479669" cy="1193281"/>
            </a:xfrm>
            <a:prstGeom prst="rect">
              <a:avLst/>
            </a:prstGeom>
          </p:spPr>
        </p:pic>
      </p:gr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5650" r="69984"/>
          <a:stretch/>
        </p:blipFill>
        <p:spPr>
          <a:xfrm>
            <a:off x="11600746" y="3370831"/>
            <a:ext cx="591255" cy="2292208"/>
          </a:xfrm>
          <a:prstGeom prst="rect">
            <a:avLst/>
          </a:prstGeom>
        </p:spPr>
      </p:pic>
      <p:sp>
        <p:nvSpPr>
          <p:cNvPr id="21"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22" name="Titre 1"/>
          <p:cNvSpPr>
            <a:spLocks noGrp="1"/>
          </p:cNvSpPr>
          <p:nvPr>
            <p:ph type="ctrTitle" hasCustomPrompt="1"/>
          </p:nvPr>
        </p:nvSpPr>
        <p:spPr>
          <a:xfrm>
            <a:off x="2843395" y="4426021"/>
            <a:ext cx="9278904" cy="728945"/>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23"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81299" y="6025983"/>
            <a:ext cx="1815693" cy="494212"/>
          </a:xfrm>
          <a:prstGeom prst="rect">
            <a:avLst/>
          </a:prstGeom>
        </p:spPr>
      </p:pic>
    </p:spTree>
    <p:extLst>
      <p:ext uri="{BB962C8B-B14F-4D97-AF65-F5344CB8AC3E}">
        <p14:creationId xmlns:p14="http://schemas.microsoft.com/office/powerpoint/2010/main" val="1374296994"/>
      </p:ext>
    </p:extLst>
  </p:cSld>
  <p:clrMapOvr>
    <a:masterClrMapping/>
  </p:clrMapOvr>
  <p:extLst>
    <p:ext uri="{DCECCB84-F9BA-43D5-87BE-67443E8EF086}">
      <p15:sldGuideLst xmlns:p15="http://schemas.microsoft.com/office/powerpoint/2012/main">
        <p15:guide id="1" orient="horz" pos="2731">
          <p15:clr>
            <a:srgbClr val="FBAE40"/>
          </p15:clr>
        </p15:guide>
        <p15:guide id="2" pos="31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itre C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A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sp>
        <p:nvSpPr>
          <p:cNvPr id="16" name="Titre 1"/>
          <p:cNvSpPr>
            <a:spLocks noGrp="1"/>
          </p:cNvSpPr>
          <p:nvPr>
            <p:ph type="ctrTitle" hasCustomPrompt="1"/>
          </p:nvPr>
        </p:nvSpPr>
        <p:spPr>
          <a:xfrm>
            <a:off x="5596268" y="2011007"/>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746255" y="4332649"/>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36224" y="3375499"/>
            <a:ext cx="3482501" cy="348250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29037" y="175925"/>
            <a:ext cx="2612904" cy="1552260"/>
          </a:xfrm>
          <a:prstGeom prst="rect">
            <a:avLst/>
          </a:prstGeom>
        </p:spPr>
      </p:pic>
    </p:spTree>
    <p:extLst>
      <p:ext uri="{BB962C8B-B14F-4D97-AF65-F5344CB8AC3E}">
        <p14:creationId xmlns:p14="http://schemas.microsoft.com/office/powerpoint/2010/main" val="470466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itre C vert">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1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noFill/>
              </a:rPr>
              <a:t>i</a:t>
            </a:r>
          </a:p>
        </p:txBody>
      </p:sp>
      <p:sp>
        <p:nvSpPr>
          <p:cNvPr id="16"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2015976"/>
            <a:ext cx="3762355" cy="3762355"/>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3914" y="3307293"/>
            <a:ext cx="3550708" cy="3550708"/>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31101166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itre C ciel">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0" y="0"/>
            <a:ext cx="5329037" cy="6858000"/>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3" name="Rectangle 2"/>
          <p:cNvSpPr/>
          <p:nvPr userDrawn="1"/>
        </p:nvSpPr>
        <p:spPr>
          <a:xfrm>
            <a:off x="5329037" y="0"/>
            <a:ext cx="6964563" cy="6858000"/>
          </a:xfrm>
          <a:prstGeom prst="rect">
            <a:avLst/>
          </a:prstGeom>
          <a:solidFill>
            <a:srgbClr val="00F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noFill/>
            </a:endParaRPr>
          </a:p>
        </p:txBody>
      </p:sp>
      <p:pic>
        <p:nvPicPr>
          <p:cNvPr id="21" name="Imag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329037" y="-1999371"/>
            <a:ext cx="3762355" cy="376235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46536" y="3375499"/>
            <a:ext cx="3482501" cy="3482501"/>
          </a:xfrm>
          <a:prstGeom prst="rect">
            <a:avLst/>
          </a:prstGeom>
        </p:spPr>
      </p:pic>
      <p:sp>
        <p:nvSpPr>
          <p:cNvPr id="10" name="Titre 1"/>
          <p:cNvSpPr>
            <a:spLocks noGrp="1"/>
          </p:cNvSpPr>
          <p:nvPr>
            <p:ph type="ctrTitle" hasCustomPrompt="1"/>
          </p:nvPr>
        </p:nvSpPr>
        <p:spPr>
          <a:xfrm>
            <a:off x="5587053" y="1268471"/>
            <a:ext cx="6130129" cy="2038821"/>
          </a:xfrm>
          <a:prstGeom prst="rect">
            <a:avLst/>
          </a:prstGeom>
        </p:spPr>
        <p:txBody>
          <a:bodyPr anchor="b" anchorCtr="0">
            <a:norm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5587053" y="3434192"/>
            <a:ext cx="6130128" cy="1752600"/>
          </a:xfrm>
          <a:prstGeom prst="rect">
            <a:avLst/>
          </a:prstGeom>
        </p:spPr>
        <p:txBody>
          <a:bodyPr anchor="t" anchorCtr="0"/>
          <a:lstStyle>
            <a:lvl1pPr marL="0" indent="0" algn="l">
              <a:lnSpc>
                <a:spcPts val="3467"/>
              </a:lnSpc>
              <a:buNone/>
              <a:defRPr sz="2133" b="0" i="0" cap="none" baseline="0">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pic>
        <p:nvPicPr>
          <p:cNvPr id="13" name="Imag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5448" y="5632930"/>
            <a:ext cx="2861733" cy="778933"/>
          </a:xfrm>
          <a:prstGeom prst="rect">
            <a:avLst/>
          </a:prstGeom>
        </p:spPr>
      </p:pic>
    </p:spTree>
    <p:extLst>
      <p:ext uri="{BB962C8B-B14F-4D97-AF65-F5344CB8AC3E}">
        <p14:creationId xmlns:p14="http://schemas.microsoft.com/office/powerpoint/2010/main" val="417849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nde photo rose">
    <p:bg>
      <p:bgPr>
        <a:solidFill>
          <a:srgbClr val="FFFFFF"/>
        </a:solidFill>
        <a:effectLst/>
      </p:bgPr>
    </p:bg>
    <p:spTree>
      <p:nvGrpSpPr>
        <p:cNvPr id="1" name=""/>
        <p:cNvGrpSpPr/>
        <p:nvPr/>
      </p:nvGrpSpPr>
      <p:grpSpPr>
        <a:xfrm>
          <a:off x="0" y="0"/>
          <a:ext cx="0" cy="0"/>
          <a:chOff x="0" y="0"/>
          <a:chExt cx="0" cy="0"/>
        </a:xfrm>
      </p:grpSpPr>
      <p:sp>
        <p:nvSpPr>
          <p:cNvPr id="2" name="Espace réservé pour une image  11"/>
          <p:cNvSpPr txBox="1">
            <a:spLocks noGrp="1"/>
          </p:cNvSpPr>
          <p:nvPr>
            <p:ph type="pic" sz="quarter" idx="4294967295"/>
          </p:nvPr>
        </p:nvSpPr>
        <p:spPr>
          <a:xfrm>
            <a:off x="792484" y="0"/>
            <a:ext cx="11399523" cy="5571064"/>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1pPr>
            <a:lvl2pPr marL="0" marR="0" lvl="0" indent="0" defTabSz="609569" fontAlgn="auto">
              <a:lnSpc>
                <a:spcPct val="100000"/>
              </a:lnSpc>
              <a:spcBef>
                <a:spcPts val="400"/>
              </a:spcBef>
              <a:spcAft>
                <a:spcPts val="0"/>
              </a:spcAft>
              <a:buNone/>
              <a:tabLst/>
              <a:defRPr lang="fr-FR" sz="1600" b="0" i="0" u="none" strike="noStrike" cap="none" spc="0" baseline="30000">
                <a:solidFill>
                  <a:srgbClr val="000000"/>
                </a:solidFill>
                <a:uFillTx/>
                <a:latin typeface="Helvetica"/>
                <a:cs typeface="Helvetica"/>
              </a:defRPr>
            </a:lvl2pPr>
          </a:lstStyle>
          <a:p>
            <a:pPr lvl="0"/>
            <a:r>
              <a:rPr lang="fr-FR"/>
              <a:t>Image 16/9e</a:t>
            </a:r>
          </a:p>
          <a:p>
            <a:pPr lvl="0"/>
            <a:r>
              <a:rPr lang="fr-FR"/>
              <a:t>Glissez une image ici ou cliquez sur l’icône au centre</a:t>
            </a:r>
          </a:p>
        </p:txBody>
      </p:sp>
      <p:pic>
        <p:nvPicPr>
          <p:cNvPr id="3"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299" y="898499"/>
            <a:ext cx="1303687" cy="2996315"/>
          </a:xfrm>
          <a:prstGeom prst="rect">
            <a:avLst/>
          </a:prstGeom>
          <a:noFill/>
          <a:ln cap="flat">
            <a:noFill/>
          </a:ln>
          <a:effectLst>
            <a:outerShdw dist="22997" dir="5400000" algn="tl">
              <a:srgbClr val="000000">
                <a:alpha val="35000"/>
              </a:srgbClr>
            </a:outerShdw>
          </a:effectLst>
        </p:spPr>
      </p:pic>
      <p:pic>
        <p:nvPicPr>
          <p:cNvPr id="4" name="Imag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13" flipH="1">
            <a:off x="9102871" y="3936869"/>
            <a:ext cx="1483357" cy="3760177"/>
          </a:xfrm>
          <a:prstGeom prst="rect">
            <a:avLst/>
          </a:prstGeom>
          <a:noFill/>
          <a:ln cap="flat">
            <a:noFill/>
          </a:ln>
          <a:effectLst>
            <a:outerShdw dist="22997" dir="5400000" algn="tl">
              <a:srgbClr val="000000">
                <a:alpha val="35000"/>
              </a:srgbClr>
            </a:outerShdw>
          </a:effectLst>
        </p:spPr>
      </p:pic>
      <p:pic>
        <p:nvPicPr>
          <p:cNvPr id="5"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4" y="6049387"/>
            <a:ext cx="1813867" cy="493711"/>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9754265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ntage photo bleu">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1079" y="4057218"/>
            <a:ext cx="1303683" cy="2996311"/>
          </a:xfrm>
          <a:prstGeom prst="rect">
            <a:avLst/>
          </a:prstGeom>
        </p:spPr>
      </p:pic>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7"/>
            <a:ext cx="1121589" cy="2911787"/>
          </a:xfrm>
          <a:prstGeom prst="rect">
            <a:avLst/>
          </a:prstGeom>
        </p:spPr>
      </p:pic>
      <p:pic>
        <p:nvPicPr>
          <p:cNvPr id="2" name="Image 1"/>
          <p:cNvPicPr>
            <a:picLocks noChangeAspect="1"/>
          </p:cNvPicPr>
          <p:nvPr userDrawn="1"/>
        </p:nvPicPr>
        <p:blipFill>
          <a:blip r:embed="rId3"/>
          <a:stretch>
            <a:fillRect/>
          </a:stretch>
        </p:blipFill>
        <p:spPr>
          <a:xfrm>
            <a:off x="1262345" y="650785"/>
            <a:ext cx="3309655" cy="1964267"/>
          </a:xfrm>
          <a:prstGeom prst="rect">
            <a:avLst/>
          </a:prstGeom>
        </p:spPr>
      </p:pic>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00FF"/>
                </a:solidFill>
                <a:latin typeface="Arial"/>
                <a:cs typeface="Arial"/>
              </a:defRPr>
            </a:lvl1pPr>
          </a:lstStyle>
          <a:p>
            <a:r>
              <a:rPr lang="fr-FR" dirty="0"/>
              <a:t>Cliquez et modifiez le titre </a:t>
            </a:r>
          </a:p>
        </p:txBody>
      </p:sp>
    </p:spTree>
    <p:extLst>
      <p:ext uri="{BB962C8B-B14F-4D97-AF65-F5344CB8AC3E}">
        <p14:creationId xmlns:p14="http://schemas.microsoft.com/office/powerpoint/2010/main" val="9628588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ontage photo vert">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00E100"/>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a:stretch>
            <a:fillRect/>
          </a:stretch>
        </p:blipFill>
        <p:spPr>
          <a:xfrm>
            <a:off x="1262345" y="639549"/>
            <a:ext cx="3309657" cy="1964268"/>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3251079" y="4057218"/>
            <a:ext cx="1303683" cy="2996311"/>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flipV="1">
            <a:off x="10161581" y="713949"/>
            <a:ext cx="1149052" cy="2911787"/>
          </a:xfrm>
          <a:prstGeom prst="rect">
            <a:avLst/>
          </a:prstGeom>
        </p:spPr>
      </p:pic>
    </p:spTree>
    <p:extLst>
      <p:ext uri="{BB962C8B-B14F-4D97-AF65-F5344CB8AC3E}">
        <p14:creationId xmlns:p14="http://schemas.microsoft.com/office/powerpoint/2010/main" val="464834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ontage photo ros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255878" y="4058269"/>
            <a:ext cx="1303685" cy="2996315"/>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10175312" y="692646"/>
            <a:ext cx="1121592" cy="2911788"/>
          </a:xfrm>
          <a:prstGeom prst="rect">
            <a:avLst/>
          </a:prstGeom>
        </p:spPr>
      </p:pic>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56111" y="646795"/>
            <a:ext cx="3315888" cy="1964269"/>
          </a:xfrm>
          <a:prstGeom prst="rect">
            <a:avLst/>
          </a:prstGeom>
        </p:spPr>
      </p:pic>
    </p:spTree>
    <p:extLst>
      <p:ext uri="{BB962C8B-B14F-4D97-AF65-F5344CB8AC3E}">
        <p14:creationId xmlns:p14="http://schemas.microsoft.com/office/powerpoint/2010/main" val="16963654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ntage photo jaune">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0" y="1"/>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19200"/>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rgbClr val="FFFF01"/>
                </a:solidFill>
                <a:latin typeface="Arial"/>
                <a:cs typeface="Arial"/>
              </a:defRPr>
            </a:lvl1pPr>
          </a:lstStyle>
          <a:p>
            <a:r>
              <a:rPr lang="fr-FR" dirty="0"/>
              <a:t>Cliquez et modifiez le titre </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999" y="642412"/>
            <a:ext cx="3344472" cy="1981201"/>
          </a:xfrm>
          <a:prstGeom prst="rect">
            <a:avLst/>
          </a:prstGeom>
        </p:spPr>
      </p:pic>
      <p:pic>
        <p:nvPicPr>
          <p:cNvPr id="4" name="Imag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3300904" y="4102241"/>
            <a:ext cx="1220777" cy="2989177"/>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flipV="1">
            <a:off x="10175312" y="700883"/>
            <a:ext cx="1121589" cy="2911788"/>
          </a:xfrm>
          <a:prstGeom prst="rect">
            <a:avLst/>
          </a:prstGeom>
        </p:spPr>
      </p:pic>
    </p:spTree>
    <p:extLst>
      <p:ext uri="{BB962C8B-B14F-4D97-AF65-F5344CB8AC3E}">
        <p14:creationId xmlns:p14="http://schemas.microsoft.com/office/powerpoint/2010/main" val="2967214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ntage photo blanc">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rot="10800000">
            <a:off x="10163" y="4899"/>
            <a:ext cx="12192000" cy="685799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5" name="Espace réservé pour une image  11"/>
          <p:cNvSpPr>
            <a:spLocks noGrp="1"/>
          </p:cNvSpPr>
          <p:nvPr>
            <p:ph type="pic" sz="quarter" idx="13" hasCustomPrompt="1"/>
          </p:nvPr>
        </p:nvSpPr>
        <p:spPr>
          <a:xfrm>
            <a:off x="1948842" y="1224099"/>
            <a:ext cx="8294317" cy="4419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a:p>
            <a:endParaRPr lang="fr-FR" dirty="0"/>
          </a:p>
        </p:txBody>
      </p:sp>
      <p:sp>
        <p:nvSpPr>
          <p:cNvPr id="8" name="Titre 1"/>
          <p:cNvSpPr>
            <a:spLocks noGrp="1"/>
          </p:cNvSpPr>
          <p:nvPr>
            <p:ph type="ctrTitle" hasCustomPrompt="1"/>
          </p:nvPr>
        </p:nvSpPr>
        <p:spPr>
          <a:xfrm>
            <a:off x="4571999" y="4252745"/>
            <a:ext cx="5671159" cy="1386055"/>
          </a:xfrm>
          <a:prstGeom prst="rect">
            <a:avLst/>
          </a:prstGeom>
        </p:spPr>
        <p:txBody>
          <a:bodyPr anchor="b" anchorCtr="0">
            <a:noAutofit/>
          </a:bodyPr>
          <a:lstStyle>
            <a:lvl1pPr algn="l">
              <a:lnSpc>
                <a:spcPts val="4800"/>
              </a:lnSpc>
              <a:defRPr sz="4000" b="1" cap="all" baseline="0">
                <a:solidFill>
                  <a:schemeClr val="bg1"/>
                </a:solidFill>
                <a:latin typeface="Arial"/>
                <a:cs typeface="Arial"/>
              </a:defRPr>
            </a:lvl1pPr>
          </a:lstStyle>
          <a:p>
            <a:r>
              <a:rPr lang="fr-FR" dirty="0"/>
              <a:t>Cliquez et modifiez le titre </a:t>
            </a:r>
          </a:p>
        </p:txBody>
      </p:sp>
      <p:pic>
        <p:nvPicPr>
          <p:cNvPr id="15" name="Imag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3383566" y="3744807"/>
            <a:ext cx="1496429" cy="3428387"/>
          </a:xfrm>
          <a:prstGeom prst="rect">
            <a:avLst/>
          </a:prstGeom>
        </p:spPr>
      </p:pic>
      <p:pic>
        <p:nvPicPr>
          <p:cNvPr id="16" name="Imag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flipV="1">
            <a:off x="9992974" y="880710"/>
            <a:ext cx="1496429" cy="2921949"/>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80059" y="651244"/>
            <a:ext cx="3301592" cy="1955800"/>
          </a:xfrm>
          <a:prstGeom prst="rect">
            <a:avLst/>
          </a:prstGeom>
        </p:spPr>
      </p:pic>
    </p:spTree>
    <p:extLst>
      <p:ext uri="{BB962C8B-B14F-4D97-AF65-F5344CB8AC3E}">
        <p14:creationId xmlns:p14="http://schemas.microsoft.com/office/powerpoint/2010/main" val="32939511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de d'emploi">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10901-8AF1-954B-80D6-831FA6F273B1}"/>
              </a:ext>
            </a:extLst>
          </p:cNvPr>
          <p:cNvSpPr>
            <a:spLocks noGrp="1"/>
          </p:cNvSpPr>
          <p:nvPr>
            <p:ph type="title"/>
          </p:nvPr>
        </p:nvSpPr>
        <p:spPr>
          <a:xfrm>
            <a:off x="838200" y="366185"/>
            <a:ext cx="10515600" cy="1325033"/>
          </a:xfrm>
          <a:prstGeom prst="rect">
            <a:avLst/>
          </a:prstGeom>
        </p:spPr>
        <p:txBody>
          <a:bodyPr/>
          <a:lstStyle/>
          <a:p>
            <a:r>
              <a:rPr lang="fr-FR" dirty="0"/>
              <a:t>Modifiez le style du titre</a:t>
            </a:r>
          </a:p>
        </p:txBody>
      </p:sp>
      <p:sp>
        <p:nvSpPr>
          <p:cNvPr id="4" name="Espace réservé du texte 3">
            <a:extLst>
              <a:ext uri="{FF2B5EF4-FFF2-40B4-BE49-F238E27FC236}">
                <a16:creationId xmlns:a16="http://schemas.microsoft.com/office/drawing/2014/main" id="{F2A01FBD-7025-334B-A99F-CFF017DB878A}"/>
              </a:ext>
            </a:extLst>
          </p:cNvPr>
          <p:cNvSpPr>
            <a:spLocks noGrp="1"/>
          </p:cNvSpPr>
          <p:nvPr>
            <p:ph type="body" sz="quarter" idx="10"/>
          </p:nvPr>
        </p:nvSpPr>
        <p:spPr>
          <a:xfrm>
            <a:off x="838200" y="1771651"/>
            <a:ext cx="10515600" cy="4459816"/>
          </a:xfrm>
          <a:prstGeom prst="rect">
            <a:avLst/>
          </a:prstGeo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14108174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Image"/>
          <p:cNvSpPr>
            <a:spLocks noGrp="1"/>
          </p:cNvSpPr>
          <p:nvPr>
            <p:ph type="pic" sz="half" idx="13"/>
          </p:nvPr>
        </p:nvSpPr>
        <p:spPr>
          <a:xfrm>
            <a:off x="2667000" y="473273"/>
            <a:ext cx="6858001" cy="4152306"/>
          </a:xfrm>
          <a:prstGeom prst="rect">
            <a:avLst/>
          </a:prstGeom>
        </p:spPr>
        <p:txBody>
          <a:bodyPr lIns="91439" tIns="45719" rIns="91439" bIns="45719" anchor="t">
            <a:noAutofit/>
          </a:bodyPr>
          <a:lstStyle/>
          <a:p>
            <a:r>
              <a:rPr lang="fr-FR"/>
              <a:t>Cliquez sur l'icône pour ajouter une image</a:t>
            </a:r>
            <a:endParaRPr/>
          </a:p>
        </p:txBody>
      </p:sp>
      <p:sp>
        <p:nvSpPr>
          <p:cNvPr id="21" name="Texte du titre"/>
          <p:cNvSpPr txBox="1">
            <a:spLocks noGrp="1"/>
          </p:cNvSpPr>
          <p:nvPr>
            <p:ph type="title"/>
          </p:nvPr>
        </p:nvSpPr>
        <p:spPr>
          <a:xfrm>
            <a:off x="2416969" y="4723805"/>
            <a:ext cx="7358063" cy="1000126"/>
          </a:xfrm>
          <a:prstGeom prst="rect">
            <a:avLst/>
          </a:prstGeom>
        </p:spPr>
        <p:txBody>
          <a:bodyPr anchor="b"/>
          <a:lstStyle/>
          <a:p>
            <a:r>
              <a:rPr lang="fr-FR"/>
              <a:t>Modifiez le style du titre</a:t>
            </a:r>
            <a:endParaRPr/>
          </a:p>
        </p:txBody>
      </p:sp>
      <p:sp>
        <p:nvSpPr>
          <p:cNvPr id="22" name="Texte niveau 1…"/>
          <p:cNvSpPr txBox="1">
            <a:spLocks noGrp="1"/>
          </p:cNvSpPr>
          <p:nvPr>
            <p:ph type="body" sz="quarter" idx="1"/>
          </p:nvPr>
        </p:nvSpPr>
        <p:spPr>
          <a:xfrm>
            <a:off x="2416969" y="5732859"/>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53890318"/>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2416969" y="2268141"/>
            <a:ext cx="7358063" cy="2321719"/>
          </a:xfrm>
          <a:prstGeom prst="rect">
            <a:avLst/>
          </a:prstGeom>
        </p:spPr>
        <p:txBody>
          <a:bodyPr/>
          <a:lstStyle/>
          <a:p>
            <a:r>
              <a:rPr lang="fr-FR"/>
              <a:t>Modifiez le style du titre</a:t>
            </a:r>
            <a:endParaRP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55797224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47804" y="446484"/>
            <a:ext cx="3750469" cy="5777509"/>
          </a:xfrm>
          <a:prstGeom prst="rect">
            <a:avLst/>
          </a:prstGeom>
        </p:spPr>
        <p:txBody>
          <a:bodyPr lIns="91439" tIns="45719" rIns="91439" bIns="45719" anchor="t">
            <a:noAutofit/>
          </a:bodyPr>
          <a:lstStyle/>
          <a:p>
            <a:r>
              <a:rPr lang="fr-FR"/>
              <a:t>Cliquez sur l'icône pour ajouter une image</a:t>
            </a:r>
            <a:endParaRPr/>
          </a:p>
        </p:txBody>
      </p:sp>
      <p:sp>
        <p:nvSpPr>
          <p:cNvPr id="39" name="Texte du titre"/>
          <p:cNvSpPr txBox="1">
            <a:spLocks noGrp="1"/>
          </p:cNvSpPr>
          <p:nvPr>
            <p:ph type="title"/>
          </p:nvPr>
        </p:nvSpPr>
        <p:spPr>
          <a:xfrm>
            <a:off x="2193727" y="446484"/>
            <a:ext cx="3750469" cy="2803923"/>
          </a:xfrm>
          <a:prstGeom prst="rect">
            <a:avLst/>
          </a:prstGeom>
        </p:spPr>
        <p:txBody>
          <a:bodyPr anchor="b"/>
          <a:lstStyle>
            <a:lvl1pPr>
              <a:defRPr sz="4200"/>
            </a:lvl1pPr>
          </a:lstStyle>
          <a:p>
            <a:r>
              <a:rPr lang="fr-FR"/>
              <a:t>Modifiez le style du titre</a:t>
            </a:r>
            <a:endParaRPr/>
          </a:p>
        </p:txBody>
      </p:sp>
      <p:sp>
        <p:nvSpPr>
          <p:cNvPr id="40" name="Texte niveau 1…"/>
          <p:cNvSpPr txBox="1">
            <a:spLocks noGrp="1"/>
          </p:cNvSpPr>
          <p:nvPr>
            <p:ph type="body" sz="quarter" idx="1"/>
          </p:nvPr>
        </p:nvSpPr>
        <p:spPr>
          <a:xfrm>
            <a:off x="2193727" y="3321844"/>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54758440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rPr lang="fr-FR"/>
              <a:t>Modifiez le style du titre</a:t>
            </a:r>
            <a:endParaRP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51945076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itre A bleu">
    <p:spTree>
      <p:nvGrpSpPr>
        <p:cNvPr id="1" name=""/>
        <p:cNvGrpSpPr/>
        <p:nvPr/>
      </p:nvGrpSpPr>
      <p:grpSpPr>
        <a:xfrm>
          <a:off x="0" y="0"/>
          <a:ext cx="0" cy="0"/>
          <a:chOff x="0" y="0"/>
          <a:chExt cx="0" cy="0"/>
        </a:xfrm>
      </p:grpSpPr>
      <p:sp>
        <p:nvSpPr>
          <p:cNvPr id="2" name="Rectangle 7"/>
          <p:cNvSpPr/>
          <p:nvPr/>
        </p:nvSpPr>
        <p:spPr>
          <a:xfrm>
            <a:off x="0" y="5193"/>
            <a:ext cx="12285128" cy="6858000"/>
          </a:xfrm>
          <a:prstGeom prst="rect">
            <a:avLst/>
          </a:prstGeom>
          <a:solidFill>
            <a:srgbClr val="0A00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3" name="Rectangle 8"/>
          <p:cNvSpPr/>
          <p:nvPr/>
        </p:nvSpPr>
        <p:spPr>
          <a:xfrm>
            <a:off x="0" y="472727"/>
            <a:ext cx="11827928"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67533"/>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A00FF"/>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34193"/>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A00FF"/>
                </a:solidFill>
                <a:uFillTx/>
                <a:latin typeface="Arial"/>
                <a:cs typeface="Arial"/>
              </a:defRPr>
            </a:lvl1pPr>
          </a:lstStyle>
          <a:p>
            <a:pPr lvl="0"/>
            <a:r>
              <a:rPr lang="fr-FR"/>
              <a:t>Cliquez pour modifier le style des sous-titres du masque</a:t>
            </a:r>
          </a:p>
        </p:txBody>
      </p:sp>
      <p:sp>
        <p:nvSpPr>
          <p:cNvPr id="7" name="Rectangle 17"/>
          <p:cNvSpPr/>
          <p:nvPr/>
        </p:nvSpPr>
        <p:spPr>
          <a:xfrm>
            <a:off x="11805920" y="2164568"/>
            <a:ext cx="479209" cy="27383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8"/>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10"/>
          <p:cNvPicPr>
            <a:picLocks noChangeAspect="1"/>
          </p:cNvPicPr>
          <p:nvPr/>
        </p:nvPicPr>
        <p:blipFill>
          <a:blip r:embed="rId3"/>
          <a:stretch>
            <a:fillRect/>
          </a:stretch>
        </p:blipFill>
        <p:spPr>
          <a:xfrm>
            <a:off x="9249659" y="5468020"/>
            <a:ext cx="2264127" cy="616269"/>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219380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rPr lang="fr-FR"/>
              <a:t>Modifiez le style du titre</a:t>
            </a:r>
            <a:endParaRPr/>
          </a:p>
        </p:txBody>
      </p:sp>
      <p:sp>
        <p:nvSpPr>
          <p:cNvPr id="57" name="Texte niveau 1…"/>
          <p:cNvSpPr txBox="1">
            <a:spLocks noGrp="1"/>
          </p:cNvSpPr>
          <p:nvPr>
            <p:ph type="body" idx="1"/>
          </p:nvPr>
        </p:nvSpPr>
        <p:spPr>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163301426"/>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6247804" y="1821656"/>
            <a:ext cx="3750469" cy="4420196"/>
          </a:xfrm>
          <a:prstGeom prst="rect">
            <a:avLst/>
          </a:prstGeom>
        </p:spPr>
        <p:txBody>
          <a:bodyPr lIns="91439" tIns="45719" rIns="91439" bIns="45719" anchor="t">
            <a:noAutofit/>
          </a:bodyPr>
          <a:lstStyle/>
          <a:p>
            <a:r>
              <a:rPr lang="fr-FR"/>
              <a:t>Cliquez sur l'icône pour ajouter une image</a:t>
            </a:r>
            <a:endParaRPr/>
          </a:p>
        </p:txBody>
      </p:sp>
      <p:sp>
        <p:nvSpPr>
          <p:cNvPr id="66" name="Texte du titre"/>
          <p:cNvSpPr txBox="1">
            <a:spLocks noGrp="1"/>
          </p:cNvSpPr>
          <p:nvPr>
            <p:ph type="title"/>
          </p:nvPr>
        </p:nvSpPr>
        <p:spPr>
          <a:prstGeom prst="rect">
            <a:avLst/>
          </a:prstGeom>
        </p:spPr>
        <p:txBody>
          <a:bodyPr/>
          <a:lstStyle/>
          <a:p>
            <a:r>
              <a:rPr lang="fr-FR"/>
              <a:t>Modifiez le style du titre</a:t>
            </a:r>
            <a:endParaRPr/>
          </a:p>
        </p:txBody>
      </p:sp>
      <p:sp>
        <p:nvSpPr>
          <p:cNvPr id="67" name="Texte niveau 1…"/>
          <p:cNvSpPr txBox="1">
            <a:spLocks noGrp="1"/>
          </p:cNvSpPr>
          <p:nvPr>
            <p:ph type="body" sz="quarter" idx="1"/>
          </p:nvPr>
        </p:nvSpPr>
        <p:spPr>
          <a:xfrm>
            <a:off x="2193727" y="1821656"/>
            <a:ext cx="3750469" cy="4420196"/>
          </a:xfrm>
          <a:prstGeom prst="rect">
            <a:avLst/>
          </a:prstGeom>
        </p:spPr>
        <p:txBody>
          <a:bodyPr/>
          <a:lstStyle>
            <a:lvl1pPr marL="232682" indent="-232682">
              <a:spcBef>
                <a:spcPts val="2250"/>
              </a:spcBef>
              <a:defRPr sz="1900"/>
            </a:lvl1pPr>
            <a:lvl2pPr marL="404132" indent="-232682">
              <a:spcBef>
                <a:spcPts val="2250"/>
              </a:spcBef>
              <a:defRPr sz="1900"/>
            </a:lvl2pPr>
            <a:lvl3pPr marL="575582" indent="-232682">
              <a:spcBef>
                <a:spcPts val="2250"/>
              </a:spcBef>
              <a:defRPr sz="1900"/>
            </a:lvl3pPr>
            <a:lvl4pPr marL="747032" indent="-232682">
              <a:spcBef>
                <a:spcPts val="2250"/>
              </a:spcBef>
              <a:defRPr sz="1900"/>
            </a:lvl4pPr>
            <a:lvl5pPr marL="918482" indent="-232682">
              <a:spcBef>
                <a:spcPts val="2250"/>
              </a:spcBef>
              <a:defRPr sz="19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68" name="Numéro de diapositive"/>
          <p:cNvSpPr txBox="1">
            <a:spLocks noGrp="1"/>
          </p:cNvSpPr>
          <p:nvPr>
            <p:ph type="sldNum" sz="quarter" idx="2"/>
          </p:nvPr>
        </p:nvSpPr>
        <p:spPr>
          <a:xfrm>
            <a:off x="5977052" y="6536531"/>
            <a:ext cx="389529" cy="31354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a:t>
            </a:fld>
            <a:endParaRPr/>
          </a:p>
        </p:txBody>
      </p:sp>
    </p:spTree>
    <p:extLst>
      <p:ext uri="{BB962C8B-B14F-4D97-AF65-F5344CB8AC3E}">
        <p14:creationId xmlns:p14="http://schemas.microsoft.com/office/powerpoint/2010/main" val="117262144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xfrm>
            <a:off x="2193727" y="892969"/>
            <a:ext cx="7804547" cy="50720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819568723"/>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247804" y="3580805"/>
            <a:ext cx="3750469" cy="2652118"/>
          </a:xfrm>
          <a:prstGeom prst="rect">
            <a:avLst/>
          </a:prstGeom>
        </p:spPr>
        <p:txBody>
          <a:bodyPr lIns="91439" tIns="45719" rIns="91439" bIns="45719" anchor="t">
            <a:noAutofit/>
          </a:bodyPr>
          <a:lstStyle/>
          <a:p>
            <a:r>
              <a:rPr lang="fr-FR"/>
              <a:t>Cliquez sur l'icône pour ajouter une image</a:t>
            </a:r>
            <a:endParaRPr/>
          </a:p>
        </p:txBody>
      </p:sp>
      <p:sp>
        <p:nvSpPr>
          <p:cNvPr id="84" name="Image"/>
          <p:cNvSpPr>
            <a:spLocks noGrp="1"/>
          </p:cNvSpPr>
          <p:nvPr>
            <p:ph type="pic" sz="quarter" idx="14"/>
          </p:nvPr>
        </p:nvSpPr>
        <p:spPr>
          <a:xfrm>
            <a:off x="6247804" y="625078"/>
            <a:ext cx="3750469" cy="2652118"/>
          </a:xfrm>
          <a:prstGeom prst="rect">
            <a:avLst/>
          </a:prstGeom>
        </p:spPr>
        <p:txBody>
          <a:bodyPr lIns="91439" tIns="45719" rIns="91439" bIns="45719" anchor="t">
            <a:noAutofit/>
          </a:bodyPr>
          <a:lstStyle/>
          <a:p>
            <a:r>
              <a:rPr lang="fr-FR"/>
              <a:t>Cliquez sur l'icône pour ajouter une image</a:t>
            </a:r>
            <a:endParaRPr/>
          </a:p>
        </p:txBody>
      </p:sp>
      <p:sp>
        <p:nvSpPr>
          <p:cNvPr id="85" name="Image"/>
          <p:cNvSpPr>
            <a:spLocks noGrp="1"/>
          </p:cNvSpPr>
          <p:nvPr>
            <p:ph type="pic" sz="half" idx="15"/>
          </p:nvPr>
        </p:nvSpPr>
        <p:spPr>
          <a:xfrm>
            <a:off x="2193727" y="625078"/>
            <a:ext cx="3750469" cy="5607844"/>
          </a:xfrm>
          <a:prstGeom prst="rect">
            <a:avLst/>
          </a:prstGeom>
        </p:spPr>
        <p:txBody>
          <a:bodyPr lIns="91439" tIns="45719" rIns="91439" bIns="45719" anchor="t">
            <a:noAutofit/>
          </a:bodyPr>
          <a:lstStyle/>
          <a:p>
            <a:r>
              <a:rPr lang="fr-FR"/>
              <a:t>Cliquez sur l'icône pour ajouter une image</a:t>
            </a:r>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4637711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lain"/>
          <p:cNvSpPr txBox="1">
            <a:spLocks noGrp="1"/>
          </p:cNvSpPr>
          <p:nvPr>
            <p:ph type="body" sz="quarter" idx="13"/>
          </p:nvPr>
        </p:nvSpPr>
        <p:spPr>
          <a:xfrm>
            <a:off x="2416969" y="4473773"/>
            <a:ext cx="7358063" cy="390491"/>
          </a:xfrm>
          <a:prstGeom prst="rect">
            <a:avLst/>
          </a:prstGeom>
        </p:spPr>
        <p:txBody>
          <a:bodyPr anchor="t">
            <a:spAutoFit/>
          </a:bodyPr>
          <a:lstStyle>
            <a:lvl1pPr marL="0" indent="0" algn="ctr">
              <a:spcBef>
                <a:spcPts val="0"/>
              </a:spcBef>
              <a:buSzTx/>
              <a:buNone/>
              <a:defRPr sz="1600" i="1"/>
            </a:lvl1pPr>
          </a:lstStyle>
          <a:p>
            <a:pPr lvl="0"/>
            <a:r>
              <a:rPr lang="fr-FR"/>
              <a:t>Modifiez les styles du texte du masque</a:t>
            </a:r>
          </a:p>
        </p:txBody>
      </p:sp>
      <p:sp>
        <p:nvSpPr>
          <p:cNvPr id="94" name="« Saisissez une citation ici. »"/>
          <p:cNvSpPr txBox="1">
            <a:spLocks noGrp="1"/>
          </p:cNvSpPr>
          <p:nvPr>
            <p:ph type="body" sz="quarter" idx="14"/>
          </p:nvPr>
        </p:nvSpPr>
        <p:spPr>
          <a:xfrm>
            <a:off x="2416969" y="2965583"/>
            <a:ext cx="7358063" cy="498212"/>
          </a:xfrm>
          <a:prstGeom prst="rect">
            <a:avLst/>
          </a:prstGeom>
        </p:spPr>
        <p:txBody>
          <a:bodyPr>
            <a:spAutoFit/>
          </a:bodyPr>
          <a:lstStyle>
            <a:lvl1pPr marL="0" indent="0" algn="ctr">
              <a:spcBef>
                <a:spcPts val="0"/>
              </a:spcBef>
              <a:buSzTx/>
              <a:buNone/>
              <a:defRPr sz="2300">
                <a:latin typeface="+mn-lt"/>
                <a:ea typeface="+mn-ea"/>
                <a:cs typeface="+mn-cs"/>
                <a:sym typeface="Helvetica Neue Medium"/>
              </a:defRPr>
            </a:lvl1pPr>
          </a:lstStyle>
          <a:p>
            <a:pPr lvl="0"/>
            <a:r>
              <a:rPr lang="fr-FR"/>
              <a:t>Modifiez les styles du texte du masque</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898991320"/>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1524000" y="0"/>
            <a:ext cx="9144001" cy="6858000"/>
          </a:xfrm>
          <a:prstGeom prst="rect">
            <a:avLst/>
          </a:prstGeom>
        </p:spPr>
        <p:txBody>
          <a:bodyPr lIns="91439" tIns="45719" rIns="91439" bIns="45719" anchor="t">
            <a:noAutofit/>
          </a:bodyPr>
          <a:lstStyle/>
          <a:p>
            <a:r>
              <a:rPr lang="fr-FR"/>
              <a:t>Cliquez sur l'icône pour ajouter une image</a:t>
            </a:r>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433076394"/>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471745593"/>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4" y="274638"/>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4" y="1600200"/>
            <a:ext cx="9239956" cy="4881503"/>
          </a:xfrm>
          <a:prstGeom prst="rect">
            <a:avLst/>
          </a:prstGeom>
        </p:spPr>
        <p:txBody>
          <a:bodyPr>
            <a:normAutofit/>
          </a:bodyPr>
          <a:lstStyle>
            <a:lvl1pPr>
              <a:lnSpc>
                <a:spcPct val="100000"/>
              </a:lnSpc>
              <a:defRPr sz="2134">
                <a:solidFill>
                  <a:schemeClr val="tx1">
                    <a:lumMod val="85000"/>
                    <a:lumOff val="15000"/>
                  </a:schemeClr>
                </a:solidFill>
                <a:latin typeface="Arial"/>
                <a:cs typeface="Arial"/>
              </a:defRPr>
            </a:lvl1pPr>
            <a:lvl2pPr>
              <a:lnSpc>
                <a:spcPct val="100000"/>
              </a:lnSpc>
              <a:defRPr sz="2134">
                <a:solidFill>
                  <a:schemeClr val="tx1">
                    <a:lumMod val="85000"/>
                    <a:lumOff val="15000"/>
                  </a:schemeClr>
                </a:solidFill>
                <a:latin typeface="Arial"/>
                <a:cs typeface="Arial"/>
              </a:defRPr>
            </a:lvl2pPr>
            <a:lvl3pPr>
              <a:lnSpc>
                <a:spcPct val="100000"/>
              </a:lnSpc>
              <a:defRPr sz="2134">
                <a:solidFill>
                  <a:schemeClr val="tx1">
                    <a:lumMod val="85000"/>
                    <a:lumOff val="15000"/>
                  </a:schemeClr>
                </a:solidFill>
                <a:latin typeface="Arial"/>
                <a:cs typeface="Arial"/>
              </a:defRPr>
            </a:lvl3pPr>
            <a:lvl4pPr>
              <a:lnSpc>
                <a:spcPct val="100000"/>
              </a:lnSpc>
              <a:defRPr sz="2134">
                <a:solidFill>
                  <a:schemeClr val="tx1">
                    <a:lumMod val="85000"/>
                    <a:lumOff val="15000"/>
                  </a:schemeClr>
                </a:solidFill>
                <a:latin typeface="Arial"/>
                <a:cs typeface="Arial"/>
              </a:defRPr>
            </a:lvl4pPr>
            <a:lvl5pPr>
              <a:lnSpc>
                <a:spcPct val="100000"/>
              </a:lnSpc>
              <a:defRPr sz="2134">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4" y="0"/>
            <a:ext cx="609600" cy="2717635"/>
          </a:xfrm>
          <a:prstGeom prst="rect">
            <a:avLst/>
          </a:prstGeom>
        </p:spPr>
      </p:pic>
    </p:spTree>
    <p:extLst>
      <p:ext uri="{BB962C8B-B14F-4D97-AF65-F5344CB8AC3E}">
        <p14:creationId xmlns:p14="http://schemas.microsoft.com/office/powerpoint/2010/main" val="36612067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re et contenu bleu">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9"/>
            <a:ext cx="9239956" cy="1143000"/>
          </a:xfrm>
          <a:prstGeom prst="rect">
            <a:avLst/>
          </a:prstGeom>
        </p:spPr>
        <p:txBody>
          <a:bodyPr anchor="b" anchorCtr="0">
            <a:normAutofit/>
          </a:bodyPr>
          <a:lstStyle>
            <a:lvl1pPr algn="l">
              <a:defRPr sz="3200" b="1" cap="all">
                <a:solidFill>
                  <a:srgbClr val="0A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201"/>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l="83098" t="-939" b="26541"/>
          <a:stretch/>
        </p:blipFill>
        <p:spPr>
          <a:xfrm rot="10800000">
            <a:off x="11582400" y="0"/>
            <a:ext cx="609600" cy="2683405"/>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spTree>
    <p:extLst>
      <p:ext uri="{BB962C8B-B14F-4D97-AF65-F5344CB8AC3E}">
        <p14:creationId xmlns:p14="http://schemas.microsoft.com/office/powerpoint/2010/main" val="4951074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re et contenu rose">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FF00FF"/>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3840" y="274638"/>
            <a:ext cx="1303683" cy="2996311"/>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rcRect l="66743" t="23958" r="16512"/>
          <a:stretch/>
        </p:blipFill>
        <p:spPr>
          <a:xfrm>
            <a:off x="11582400" y="0"/>
            <a:ext cx="609600" cy="2768435"/>
          </a:xfrm>
          <a:prstGeom prst="rect">
            <a:avLst/>
          </a:prstGeom>
        </p:spPr>
      </p:pic>
    </p:spTree>
    <p:extLst>
      <p:ext uri="{BB962C8B-B14F-4D97-AF65-F5344CB8AC3E}">
        <p14:creationId xmlns:p14="http://schemas.microsoft.com/office/powerpoint/2010/main" val="156212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itre A vert">
    <p:spTree>
      <p:nvGrpSpPr>
        <p:cNvPr id="1" name=""/>
        <p:cNvGrpSpPr/>
        <p:nvPr/>
      </p:nvGrpSpPr>
      <p:grpSpPr>
        <a:xfrm>
          <a:off x="0" y="0"/>
          <a:ext cx="0" cy="0"/>
          <a:chOff x="0" y="0"/>
          <a:chExt cx="0" cy="0"/>
        </a:xfrm>
      </p:grpSpPr>
      <p:sp>
        <p:nvSpPr>
          <p:cNvPr id="2" name="Rectangle 6"/>
          <p:cNvSpPr/>
          <p:nvPr/>
        </p:nvSpPr>
        <p:spPr>
          <a:xfrm>
            <a:off x="0" y="0"/>
            <a:ext cx="12285128" cy="6858000"/>
          </a:xfrm>
          <a:prstGeom prst="rect">
            <a:avLst/>
          </a:prstGeom>
          <a:solidFill>
            <a:srgbClr val="02E002"/>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3" name="Rectangle 11"/>
          <p:cNvSpPr/>
          <p:nvPr/>
        </p:nvSpPr>
        <p:spPr>
          <a:xfrm>
            <a:off x="1" y="472717"/>
            <a:ext cx="11805919" cy="5892795"/>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sp>
        <p:nvSpPr>
          <p:cNvPr id="4" name="Espace réservé pour une image  10"/>
          <p:cNvSpPr txBox="1">
            <a:spLocks noGrp="1"/>
          </p:cNvSpPr>
          <p:nvPr>
            <p:ph type="pic" sz="quarter" idx="4294967295"/>
          </p:nvPr>
        </p:nvSpPr>
        <p:spPr>
          <a:xfrm>
            <a:off x="2" y="474364"/>
            <a:ext cx="5159767" cy="5892795"/>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ct val="100000"/>
              </a:lnSpc>
              <a:spcBef>
                <a:spcPts val="400"/>
              </a:spcBef>
              <a:spcAft>
                <a:spcPts val="0"/>
              </a:spcAft>
              <a:buNone/>
              <a:tabLst/>
              <a:defRPr lang="fr-FR" sz="1600" b="0" i="0" u="none" strike="noStrike" cap="none" spc="0" baseline="0">
                <a:solidFill>
                  <a:srgbClr val="000000"/>
                </a:solidFill>
                <a:uFillTx/>
                <a:latin typeface="Helvetica"/>
                <a:cs typeface="Helvetica"/>
              </a:defRPr>
            </a:lvl1pPr>
          </a:lstStyle>
          <a:p>
            <a:pPr lvl="0"/>
            <a:r>
              <a:rPr lang="fr-FR"/>
              <a:t>Glissez une image ici ou cliquez sur l’icône au centre</a:t>
            </a:r>
          </a:p>
        </p:txBody>
      </p:sp>
      <p:sp>
        <p:nvSpPr>
          <p:cNvPr id="5" name="Titre 1"/>
          <p:cNvSpPr txBox="1">
            <a:spLocks noGrp="1"/>
          </p:cNvSpPr>
          <p:nvPr>
            <p:ph type="title"/>
          </p:nvPr>
        </p:nvSpPr>
        <p:spPr>
          <a:xfrm>
            <a:off x="5587058" y="1277105"/>
            <a:ext cx="5791581" cy="2038819"/>
          </a:xfrm>
          <a:prstGeom prst="rect">
            <a:avLst/>
          </a:prstGeom>
          <a:noFill/>
          <a:ln>
            <a:noFill/>
          </a:ln>
        </p:spPr>
        <p:txBody>
          <a:bodyPr vert="horz" wrap="square" lIns="91440" tIns="45720" rIns="91440" bIns="45720" anchor="b" anchorCtr="0" compatLnSpc="1">
            <a:normAutofit/>
          </a:bodyPr>
          <a:lstStyle>
            <a:lvl1pPr marL="0" marR="0" lvl="0" indent="0" defTabSz="609569" fontAlgn="auto">
              <a:lnSpc>
                <a:spcPts val="4800"/>
              </a:lnSpc>
              <a:spcBef>
                <a:spcPts val="0"/>
              </a:spcBef>
              <a:spcAft>
                <a:spcPts val="0"/>
              </a:spcAft>
              <a:tabLst/>
              <a:defRPr lang="fr-FR" sz="4000" b="1" i="0" u="none" strike="noStrike" cap="all" spc="0" baseline="0">
                <a:solidFill>
                  <a:srgbClr val="02E002"/>
                </a:solidFill>
                <a:uFillTx/>
                <a:latin typeface="Arial"/>
                <a:cs typeface="Arial"/>
              </a:defRPr>
            </a:lvl1pPr>
          </a:lstStyle>
          <a:p>
            <a:pPr lvl="0"/>
            <a:r>
              <a:rPr lang="fr-FR"/>
              <a:t>Cliquez et modifiez le titre </a:t>
            </a:r>
          </a:p>
        </p:txBody>
      </p:sp>
      <p:sp>
        <p:nvSpPr>
          <p:cNvPr id="6" name="Sous-titre 2"/>
          <p:cNvSpPr txBox="1">
            <a:spLocks noGrp="1"/>
          </p:cNvSpPr>
          <p:nvPr>
            <p:ph type="subTitle" sz="quarter" idx="4294967295"/>
          </p:nvPr>
        </p:nvSpPr>
        <p:spPr>
          <a:xfrm>
            <a:off x="5587058" y="3424035"/>
            <a:ext cx="5791581" cy="1752603"/>
          </a:xfrm>
          <a:prstGeom prst="rect">
            <a:avLst/>
          </a:prstGeom>
          <a:noFill/>
          <a:ln>
            <a:noFill/>
          </a:ln>
        </p:spPr>
        <p:txBody>
          <a:bodyPr vert="horz" wrap="square" lIns="91440" tIns="45720" rIns="91440" bIns="45720" anchor="t" anchorCtr="0" compatLnSpc="1">
            <a:noAutofit/>
          </a:bodyPr>
          <a:lstStyle>
            <a:lvl1pPr marL="0" marR="0" lvl="0" indent="0" defTabSz="609569" fontAlgn="auto">
              <a:lnSpc>
                <a:spcPts val="3465"/>
              </a:lnSpc>
              <a:spcBef>
                <a:spcPts val="500"/>
              </a:spcBef>
              <a:spcAft>
                <a:spcPts val="0"/>
              </a:spcAft>
              <a:buNone/>
              <a:tabLst/>
              <a:defRPr lang="fr-FR" sz="2133" b="0" i="0" u="none" strike="noStrike" cap="none" spc="0" baseline="0">
                <a:solidFill>
                  <a:srgbClr val="02E002"/>
                </a:solidFill>
                <a:uFillTx/>
                <a:latin typeface="Arial"/>
                <a:cs typeface="Arial"/>
              </a:defRPr>
            </a:lvl1pPr>
          </a:lstStyle>
          <a:p>
            <a:pPr lvl="0"/>
            <a:r>
              <a:rPr lang="fr-FR"/>
              <a:t>Cliquez pour modifier le style des sous-titres du masque</a:t>
            </a:r>
          </a:p>
        </p:txBody>
      </p:sp>
      <p:sp>
        <p:nvSpPr>
          <p:cNvPr id="7" name="Rectangle 15"/>
          <p:cNvSpPr/>
          <p:nvPr/>
        </p:nvSpPr>
        <p:spPr>
          <a:xfrm>
            <a:off x="11780782" y="2161880"/>
            <a:ext cx="533983" cy="276523"/>
          </a:xfrm>
          <a:prstGeom prst="rect">
            <a:avLst/>
          </a:prstGeom>
          <a:solidFill>
            <a:srgbClr val="FFFFFF"/>
          </a:solidFill>
          <a:ln cap="flat">
            <a:noFill/>
            <a:prstDash val="solid"/>
          </a:ln>
          <a:effectLst>
            <a:outerShdw dist="22997" dir="5400000" algn="tl">
              <a:srgbClr val="000000">
                <a:alpha val="35000"/>
              </a:srgbClr>
            </a:outerShdw>
          </a:effectLst>
        </p:spPr>
        <p:txBody>
          <a:bodyPr vert="horz" wrap="square" lIns="91440" tIns="45720" rIns="91440" bIns="45720" anchor="ctr" anchorCtr="1" compatLnSpc="1">
            <a:noAutofit/>
          </a:bodyPr>
          <a:lstStyle/>
          <a:p>
            <a:pPr algn="ctr" defTabSz="609569">
              <a:defRPr sz="1800" b="0" i="0" u="none" strike="noStrike" kern="0" cap="none" spc="0" baseline="0">
                <a:solidFill>
                  <a:srgbClr val="000000"/>
                </a:solidFill>
                <a:uFillTx/>
              </a:defRPr>
            </a:pPr>
            <a:endParaRPr lang="fr-FR" sz="2400">
              <a:solidFill>
                <a:srgbClr val="FFFFFF"/>
              </a:solidFill>
              <a:latin typeface="Arial"/>
            </a:endParaRPr>
          </a:p>
        </p:txBody>
      </p:sp>
      <p:pic>
        <p:nvPicPr>
          <p:cNvPr id="8" name="Image 17"/>
          <p:cNvPicPr>
            <a:picLocks noChangeAspect="1"/>
          </p:cNvPicPr>
          <p:nvPr/>
        </p:nvPicPr>
        <p:blipFill>
          <a:blip r:embed="rId2" cstate="email">
            <a:extLst>
              <a:ext uri="{28A0092B-C50C-407E-A947-70E740481C1C}">
                <a14:useLocalDpi xmlns:a14="http://schemas.microsoft.com/office/drawing/2010/main"/>
              </a:ext>
            </a:extLst>
          </a:blip>
          <a:srcRect l="207" t="77196" r="207" b="9150"/>
          <a:stretch>
            <a:fillRect/>
          </a:stretch>
        </p:blipFill>
        <p:spPr>
          <a:xfrm>
            <a:off x="1059269" y="6365531"/>
            <a:ext cx="3589871" cy="492468"/>
          </a:xfrm>
          <a:prstGeom prst="rect">
            <a:avLst/>
          </a:prstGeom>
          <a:noFill/>
          <a:ln cap="flat">
            <a:noFill/>
          </a:ln>
          <a:effectLst>
            <a:outerShdw dist="22997" dir="5400000" algn="tl">
              <a:srgbClr val="000000">
                <a:alpha val="35000"/>
              </a:srgbClr>
            </a:outerShdw>
          </a:effectLst>
        </p:spPr>
      </p:pic>
      <p:pic>
        <p:nvPicPr>
          <p:cNvPr id="9" name="Image 9"/>
          <p:cNvPicPr>
            <a:picLocks noChangeAspect="1"/>
          </p:cNvPicPr>
          <p:nvPr/>
        </p:nvPicPr>
        <p:blipFill>
          <a:blip r:embed="rId3"/>
          <a:stretch>
            <a:fillRect/>
          </a:stretch>
        </p:blipFill>
        <p:spPr>
          <a:xfrm>
            <a:off x="9249659" y="5468021"/>
            <a:ext cx="2264164" cy="616279"/>
          </a:xfrm>
          <a:prstGeom prst="rect">
            <a:avLst/>
          </a:prstGeom>
          <a:noFill/>
          <a:ln cap="flat">
            <a:noFill/>
          </a:ln>
          <a:effectLst>
            <a:outerShdw dist="22997" dir="5400000" algn="tl">
              <a:srgbClr val="000000">
                <a:alpha val="35000"/>
              </a:srgbClr>
            </a:outerShdw>
          </a:effectLst>
        </p:spPr>
      </p:pic>
    </p:spTree>
    <p:extLst>
      <p:ext uri="{BB962C8B-B14F-4D97-AF65-F5344CB8AC3E}">
        <p14:creationId xmlns:p14="http://schemas.microsoft.com/office/powerpoint/2010/main" val="8212342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re et contenu vert">
    <p:spTree>
      <p:nvGrpSpPr>
        <p:cNvPr id="1" name=""/>
        <p:cNvGrpSpPr/>
        <p:nvPr/>
      </p:nvGrpSpPr>
      <p:grpSpPr>
        <a:xfrm>
          <a:off x="0" y="0"/>
          <a:ext cx="0" cy="0"/>
          <a:chOff x="0" y="0"/>
          <a:chExt cx="0" cy="0"/>
        </a:xfrm>
      </p:grpSpPr>
      <p:sp>
        <p:nvSpPr>
          <p:cNvPr id="14" name="Titre 1"/>
          <p:cNvSpPr>
            <a:spLocks noGrp="1"/>
          </p:cNvSpPr>
          <p:nvPr>
            <p:ph type="title"/>
          </p:nvPr>
        </p:nvSpPr>
        <p:spPr>
          <a:xfrm>
            <a:off x="1547523" y="274637"/>
            <a:ext cx="9239956" cy="1143000"/>
          </a:xfrm>
          <a:prstGeom prst="rect">
            <a:avLst/>
          </a:prstGeom>
        </p:spPr>
        <p:txBody>
          <a:bodyPr anchor="b" anchorCtr="0">
            <a:normAutofit/>
          </a:bodyPr>
          <a:lstStyle>
            <a:lvl1pPr algn="l">
              <a:defRPr sz="3200" b="1" cap="all">
                <a:solidFill>
                  <a:srgbClr val="14FF11"/>
                </a:solidFill>
                <a:latin typeface="Arial"/>
                <a:cs typeface="Arial"/>
              </a:defRPr>
            </a:lvl1pPr>
          </a:lstStyle>
          <a:p>
            <a:r>
              <a:rPr lang="fr-FR" dirty="0"/>
              <a:t>Cliquez et modifiez le titre</a:t>
            </a:r>
          </a:p>
        </p:txBody>
      </p:sp>
      <p:sp>
        <p:nvSpPr>
          <p:cNvPr id="15" name="Espace réservé du contenu 2"/>
          <p:cNvSpPr>
            <a:spLocks noGrp="1"/>
          </p:cNvSpPr>
          <p:nvPr>
            <p:ph idx="1"/>
          </p:nvPr>
        </p:nvSpPr>
        <p:spPr>
          <a:xfrm>
            <a:off x="1547523" y="1600199"/>
            <a:ext cx="9239956" cy="4881503"/>
          </a:xfrm>
          <a:prstGeom prst="rect">
            <a:avLst/>
          </a:prstGeom>
        </p:spPr>
        <p:txBody>
          <a:bodyPr>
            <a:normAutofit/>
          </a:bodyPr>
          <a:lstStyle>
            <a:lvl1pPr>
              <a:lnSpc>
                <a:spcPct val="100000"/>
              </a:lnSpc>
              <a:defRPr sz="2133">
                <a:solidFill>
                  <a:schemeClr val="tx1">
                    <a:lumMod val="85000"/>
                    <a:lumOff val="15000"/>
                  </a:schemeClr>
                </a:solidFill>
                <a:latin typeface="Arial"/>
                <a:cs typeface="Arial"/>
              </a:defRPr>
            </a:lvl1pPr>
            <a:lvl2pPr>
              <a:lnSpc>
                <a:spcPct val="100000"/>
              </a:lnSpc>
              <a:defRPr sz="2133">
                <a:solidFill>
                  <a:schemeClr val="tx1">
                    <a:lumMod val="85000"/>
                    <a:lumOff val="15000"/>
                  </a:schemeClr>
                </a:solidFill>
                <a:latin typeface="Arial"/>
                <a:cs typeface="Arial"/>
              </a:defRPr>
            </a:lvl2pPr>
            <a:lvl3pPr>
              <a:lnSpc>
                <a:spcPct val="100000"/>
              </a:lnSpc>
              <a:defRPr sz="2133">
                <a:solidFill>
                  <a:schemeClr val="tx1">
                    <a:lumMod val="85000"/>
                    <a:lumOff val="15000"/>
                  </a:schemeClr>
                </a:solidFill>
                <a:latin typeface="Arial"/>
                <a:cs typeface="Arial"/>
              </a:defRPr>
            </a:lvl3pPr>
            <a:lvl4pPr>
              <a:lnSpc>
                <a:spcPct val="100000"/>
              </a:lnSpc>
              <a:defRPr sz="2133">
                <a:solidFill>
                  <a:schemeClr val="tx1">
                    <a:lumMod val="85000"/>
                    <a:lumOff val="15000"/>
                  </a:schemeClr>
                </a:solidFill>
                <a:latin typeface="Arial"/>
                <a:cs typeface="Arial"/>
              </a:defRPr>
            </a:lvl4pPr>
            <a:lvl5pPr>
              <a:lnSpc>
                <a:spcPct val="100000"/>
              </a:lnSpc>
              <a:defRPr sz="2133">
                <a:solidFill>
                  <a:schemeClr val="tx1">
                    <a:lumMod val="85000"/>
                    <a:lumOff val="15000"/>
                  </a:schemeClr>
                </a:solidFill>
                <a:latin typeface="Arial"/>
                <a:cs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43840" y="274637"/>
            <a:ext cx="1303683" cy="2996311"/>
          </a:xfrm>
          <a:prstGeom prst="rect">
            <a:avLst/>
          </a:prstGeom>
        </p:spPr>
      </p:pic>
      <p:pic>
        <p:nvPicPr>
          <p:cNvPr id="12" name="Image 11"/>
          <p:cNvPicPr>
            <a:picLocks noChangeAspect="1"/>
          </p:cNvPicPr>
          <p:nvPr userDrawn="1"/>
        </p:nvPicPr>
        <p:blipFill rotWithShape="1">
          <a:blip r:embed="rId3" cstate="email">
            <a:extLst>
              <a:ext uri="{28A0092B-C50C-407E-A947-70E740481C1C}">
                <a14:useLocalDpi xmlns:a14="http://schemas.microsoft.com/office/drawing/2010/main"/>
              </a:ext>
            </a:extLst>
          </a:blip>
          <a:srcRect l="66013" t="22173" r="16530" b="1"/>
          <a:stretch/>
        </p:blipFill>
        <p:spPr>
          <a:xfrm>
            <a:off x="11599333" y="0"/>
            <a:ext cx="609600" cy="2717635"/>
          </a:xfrm>
          <a:prstGeom prst="rect">
            <a:avLst/>
          </a:prstGeom>
        </p:spPr>
      </p:pic>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27747" y="6178378"/>
            <a:ext cx="1114387" cy="303324"/>
          </a:xfrm>
          <a:prstGeom prst="rect">
            <a:avLst/>
          </a:prstGeom>
        </p:spPr>
      </p:pic>
    </p:spTree>
    <p:extLst>
      <p:ext uri="{BB962C8B-B14F-4D97-AF65-F5344CB8AC3E}">
        <p14:creationId xmlns:p14="http://schemas.microsoft.com/office/powerpoint/2010/main" val="21176947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rande photo bleu">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8105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721" y="891046"/>
            <a:ext cx="1303683" cy="2996311"/>
          </a:xfrm>
          <a:prstGeom prst="rect">
            <a:avLst/>
          </a:prstGeom>
        </p:spPr>
      </p:pic>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2" y="3935705"/>
            <a:ext cx="1483360" cy="3760179"/>
          </a:xfrm>
          <a:prstGeom prst="rect">
            <a:avLst/>
          </a:prstGeom>
        </p:spPr>
      </p:pic>
      <p:pic>
        <p:nvPicPr>
          <p:cNvPr id="7" name="Imag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71355"/>
            <a:ext cx="1785963" cy="486120"/>
          </a:xfrm>
          <a:prstGeom prst="rect">
            <a:avLst/>
          </a:prstGeom>
        </p:spPr>
      </p:pic>
    </p:spTree>
    <p:extLst>
      <p:ext uri="{BB962C8B-B14F-4D97-AF65-F5344CB8AC3E}">
        <p14:creationId xmlns:p14="http://schemas.microsoft.com/office/powerpoint/2010/main" val="5478069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ande photo vert">
    <p:bg>
      <p:bgPr>
        <a:solidFill>
          <a:schemeClr val="bg1"/>
        </a:solidFill>
        <a:effectLst/>
      </p:bgPr>
    </p:bg>
    <p:spTree>
      <p:nvGrpSpPr>
        <p:cNvPr id="1" name=""/>
        <p:cNvGrpSpPr/>
        <p:nvPr/>
      </p:nvGrpSpPr>
      <p:grpSpPr>
        <a:xfrm>
          <a:off x="0" y="0"/>
          <a:ext cx="0" cy="0"/>
          <a:chOff x="0" y="0"/>
          <a:chExt cx="0" cy="0"/>
        </a:xfrm>
      </p:grpSpPr>
      <p:sp>
        <p:nvSpPr>
          <p:cNvPr id="10"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1898" y="3935893"/>
            <a:ext cx="1485313" cy="3760177"/>
          </a:xfrm>
          <a:prstGeom prst="rect">
            <a:avLst/>
          </a:prstGeom>
        </p:spPr>
      </p:pic>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3837" y="891046"/>
            <a:ext cx="1303683" cy="2996311"/>
          </a:xfrm>
          <a:prstGeom prst="rect">
            <a:avLst/>
          </a:prstGeom>
        </p:spPr>
      </p:pic>
      <p:pic>
        <p:nvPicPr>
          <p:cNvPr id="9" name="Imag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78" y="6071357"/>
            <a:ext cx="1790231" cy="487281"/>
          </a:xfrm>
          <a:prstGeom prst="rect">
            <a:avLst/>
          </a:prstGeom>
        </p:spPr>
      </p:pic>
    </p:spTree>
    <p:extLst>
      <p:ext uri="{BB962C8B-B14F-4D97-AF65-F5344CB8AC3E}">
        <p14:creationId xmlns:p14="http://schemas.microsoft.com/office/powerpoint/2010/main" val="31830897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rande photo ciel">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1"/>
            <a:ext cx="11399520" cy="5601729"/>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3" name="Imag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358" y="275954"/>
            <a:ext cx="1303684" cy="2996311"/>
          </a:xfrm>
          <a:prstGeom prst="rect">
            <a:avLst/>
          </a:prstGeom>
        </p:spPr>
      </p:pic>
    </p:spTree>
    <p:extLst>
      <p:ext uri="{BB962C8B-B14F-4D97-AF65-F5344CB8AC3E}">
        <p14:creationId xmlns:p14="http://schemas.microsoft.com/office/powerpoint/2010/main" val="7018882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rande photo rose">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p:cNvSpPr>
            <a:spLocks noGrp="1"/>
          </p:cNvSpPr>
          <p:nvPr>
            <p:ph type="pic" sz="quarter" idx="12" hasCustomPrompt="1"/>
          </p:nvPr>
        </p:nvSpPr>
        <p:spPr>
          <a:xfrm>
            <a:off x="792480" y="0"/>
            <a:ext cx="11399520" cy="5571067"/>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30000"/>
            </a:lvl1pPr>
          </a:lstStyle>
          <a:p>
            <a:r>
              <a:rPr lang="fr-FR" dirty="0"/>
              <a:t>Image 16/9e</a:t>
            </a:r>
          </a:p>
          <a:p>
            <a:r>
              <a:rPr lang="fr-FR" dirty="0"/>
              <a:t>Glissez une image ici ou cliquez sur l’icône au centre</a:t>
            </a:r>
          </a:p>
        </p:txBody>
      </p:sp>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01" y="898497"/>
            <a:ext cx="1303684" cy="2996311"/>
          </a:xfrm>
          <a:prstGeom prst="rect">
            <a:avLst/>
          </a:prstGeom>
        </p:spPr>
      </p:pic>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9102873" y="3936868"/>
            <a:ext cx="1483361" cy="3760179"/>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2481" y="6049384"/>
            <a:ext cx="1813865" cy="493715"/>
          </a:xfrm>
          <a:prstGeom prst="rect">
            <a:avLst/>
          </a:prstGeom>
        </p:spPr>
      </p:pic>
    </p:spTree>
    <p:extLst>
      <p:ext uri="{BB962C8B-B14F-4D97-AF65-F5344CB8AC3E}">
        <p14:creationId xmlns:p14="http://schemas.microsoft.com/office/powerpoint/2010/main" val="34066994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pitre A bleu">
    <p:spTree>
      <p:nvGrpSpPr>
        <p:cNvPr id="1" name=""/>
        <p:cNvGrpSpPr/>
        <p:nvPr/>
      </p:nvGrpSpPr>
      <p:grpSpPr>
        <a:xfrm>
          <a:off x="0" y="0"/>
          <a:ext cx="0" cy="0"/>
          <a:chOff x="0" y="0"/>
          <a:chExt cx="0" cy="0"/>
        </a:xfrm>
      </p:grpSpPr>
      <p:sp>
        <p:nvSpPr>
          <p:cNvPr id="8" name="Rectangle 7"/>
          <p:cNvSpPr/>
          <p:nvPr userDrawn="1"/>
        </p:nvSpPr>
        <p:spPr>
          <a:xfrm>
            <a:off x="0" y="5192"/>
            <a:ext cx="12285133" cy="6858000"/>
          </a:xfrm>
          <a:prstGeom prst="rect">
            <a:avLst/>
          </a:prstGeom>
          <a:solidFill>
            <a:srgbClr val="0A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Rectangle 8"/>
          <p:cNvSpPr/>
          <p:nvPr userDrawn="1"/>
        </p:nvSpPr>
        <p:spPr>
          <a:xfrm>
            <a:off x="0" y="472723"/>
            <a:ext cx="11827933"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Espace réservé pour une image  10"/>
          <p:cNvSpPr>
            <a:spLocks noGrp="1"/>
          </p:cNvSpPr>
          <p:nvPr>
            <p:ph type="pic" sz="quarter" idx="10" hasCustomPrompt="1"/>
          </p:nvPr>
        </p:nvSpPr>
        <p:spPr>
          <a:xfrm>
            <a:off x="0" y="467533"/>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6" name="Titre 1"/>
          <p:cNvSpPr>
            <a:spLocks noGrp="1"/>
          </p:cNvSpPr>
          <p:nvPr>
            <p:ph type="ctrTitle" hasCustomPrompt="1"/>
          </p:nvPr>
        </p:nvSpPr>
        <p:spPr>
          <a:xfrm>
            <a:off x="5587053" y="1277103"/>
            <a:ext cx="5791584" cy="2038821"/>
          </a:xfrm>
          <a:prstGeom prst="rect">
            <a:avLst/>
          </a:prstGeom>
        </p:spPr>
        <p:txBody>
          <a:bodyPr anchor="b" anchorCtr="0">
            <a:no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7" name="Sous-titre 2"/>
          <p:cNvSpPr>
            <a:spLocks noGrp="1"/>
          </p:cNvSpPr>
          <p:nvPr>
            <p:ph type="subTitle" idx="1"/>
          </p:nvPr>
        </p:nvSpPr>
        <p:spPr>
          <a:xfrm>
            <a:off x="5587053" y="3434192"/>
            <a:ext cx="5791584" cy="1752600"/>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8" name="Rectangle 17"/>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9" name="Image 18"/>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21"/>
            <a:ext cx="2264131" cy="616272"/>
          </a:xfrm>
          <a:prstGeom prst="rect">
            <a:avLst/>
          </a:prstGeom>
        </p:spPr>
      </p:pic>
    </p:spTree>
    <p:extLst>
      <p:ext uri="{BB962C8B-B14F-4D97-AF65-F5344CB8AC3E}">
        <p14:creationId xmlns:p14="http://schemas.microsoft.com/office/powerpoint/2010/main" val="27239037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pitre A vert">
    <p:spTree>
      <p:nvGrpSpPr>
        <p:cNvPr id="1" name=""/>
        <p:cNvGrpSpPr/>
        <p:nvPr/>
      </p:nvGrpSpPr>
      <p:grpSpPr>
        <a:xfrm>
          <a:off x="0" y="0"/>
          <a:ext cx="0" cy="0"/>
          <a:chOff x="0" y="0"/>
          <a:chExt cx="0" cy="0"/>
        </a:xfrm>
      </p:grpSpPr>
      <p:sp>
        <p:nvSpPr>
          <p:cNvPr id="7" name="Rectangle 6"/>
          <p:cNvSpPr/>
          <p:nvPr userDrawn="1"/>
        </p:nvSpPr>
        <p:spPr>
          <a:xfrm>
            <a:off x="0" y="1"/>
            <a:ext cx="12285133" cy="6858000"/>
          </a:xfrm>
          <a:prstGeom prst="rect">
            <a:avLst/>
          </a:prstGeom>
          <a:solidFill>
            <a:srgbClr val="02E0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2" name="Rectangle 11"/>
          <p:cNvSpPr/>
          <p:nvPr userDrawn="1"/>
        </p:nvSpPr>
        <p:spPr>
          <a:xfrm>
            <a:off x="1" y="472715"/>
            <a:ext cx="11805919"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1" y="474365"/>
            <a:ext cx="5159771" cy="5892799"/>
          </a:xfrm>
          <a:prstGeom prst="rect">
            <a:avLst/>
          </a:prstGeom>
          <a:effectLst/>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2E002"/>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2E002"/>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780781" y="2161880"/>
            <a:ext cx="533985" cy="276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8" name="Image 17"/>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49660" y="5468016"/>
            <a:ext cx="2264165" cy="616281"/>
          </a:xfrm>
          <a:prstGeom prst="rect">
            <a:avLst/>
          </a:prstGeom>
        </p:spPr>
      </p:pic>
    </p:spTree>
    <p:extLst>
      <p:ext uri="{BB962C8B-B14F-4D97-AF65-F5344CB8AC3E}">
        <p14:creationId xmlns:p14="http://schemas.microsoft.com/office/powerpoint/2010/main" val="13276998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pitre A rose">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FF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10" name="Rectangle 9"/>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11"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FF00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479477" y="2552700"/>
            <a:ext cx="5791584" cy="1752600"/>
          </a:xfrm>
          <a:prstGeom prst="rect">
            <a:avLst/>
          </a:prstGeom>
        </p:spPr>
        <p:txBody>
          <a:bodyPr anchor="t" anchorCtr="0"/>
          <a:lstStyle>
            <a:lvl1pPr marL="0" indent="0" algn="l">
              <a:lnSpc>
                <a:spcPts val="3467"/>
              </a:lnSpc>
              <a:buNone/>
              <a:defRPr sz="2133" b="0" i="0" cap="none" baseline="0">
                <a:solidFill>
                  <a:srgbClr val="FF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8" name="Imag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99286" y="5386024"/>
            <a:ext cx="1253911" cy="738781"/>
          </a:xfrm>
          <a:prstGeom prst="rect">
            <a:avLst/>
          </a:prstGeom>
        </p:spPr>
      </p:pic>
      <p:pic>
        <p:nvPicPr>
          <p:cNvPr id="15" name="Image 14">
            <a:extLst>
              <a:ext uri="{FF2B5EF4-FFF2-40B4-BE49-F238E27FC236}">
                <a16:creationId xmlns:a16="http://schemas.microsoft.com/office/drawing/2014/main" id="{7F3CDDB9-3331-4043-B63A-D1DADC9EEA9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642765" y="5148853"/>
            <a:ext cx="1995815" cy="1128524"/>
          </a:xfrm>
          <a:prstGeom prst="rect">
            <a:avLst/>
          </a:prstGeom>
          <a:noFill/>
          <a:ln>
            <a:noFill/>
          </a:ln>
          <a:extLst>
            <a:ext uri="{53640926-AAD7-44D8-BBD7-CCE9431645EC}">
              <a14:shadowObscured xmlns:a14="http://schemas.microsoft.com/office/drawing/2010/main"/>
            </a:ext>
          </a:extLst>
        </p:spPr>
      </p:pic>
      <p:pic>
        <p:nvPicPr>
          <p:cNvPr id="2" name="Image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805295" y="5264642"/>
            <a:ext cx="1657112" cy="979076"/>
          </a:xfrm>
          <a:prstGeom prst="rect">
            <a:avLst/>
          </a:prstGeom>
        </p:spPr>
      </p:pic>
    </p:spTree>
    <p:extLst>
      <p:ext uri="{BB962C8B-B14F-4D97-AF65-F5344CB8AC3E}">
        <p14:creationId xmlns:p14="http://schemas.microsoft.com/office/powerpoint/2010/main" val="6782560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pitre A ciel">
    <p:spTree>
      <p:nvGrpSpPr>
        <p:cNvPr id="1" name=""/>
        <p:cNvGrpSpPr/>
        <p:nvPr/>
      </p:nvGrpSpPr>
      <p:grpSpPr>
        <a:xfrm>
          <a:off x="0" y="0"/>
          <a:ext cx="0" cy="0"/>
          <a:chOff x="0" y="0"/>
          <a:chExt cx="0" cy="0"/>
        </a:xfrm>
      </p:grpSpPr>
      <p:sp>
        <p:nvSpPr>
          <p:cNvPr id="7" name="Rectangle 6"/>
          <p:cNvSpPr/>
          <p:nvPr userDrawn="1"/>
        </p:nvSpPr>
        <p:spPr>
          <a:xfrm>
            <a:off x="0" y="1"/>
            <a:ext cx="12263120" cy="6858000"/>
          </a:xfrm>
          <a:prstGeom prst="rect">
            <a:avLst/>
          </a:prstGeom>
          <a:solidFill>
            <a:srgbClr val="00F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solidFill>
                  <a:prstClr val="white"/>
                </a:solidFill>
              </a:rPr>
              <a:t>v</a:t>
            </a:r>
          </a:p>
        </p:txBody>
      </p:sp>
      <p:sp>
        <p:nvSpPr>
          <p:cNvPr id="8" name="Rectangle 7"/>
          <p:cNvSpPr/>
          <p:nvPr userDrawn="1"/>
        </p:nvSpPr>
        <p:spPr>
          <a:xfrm>
            <a:off x="0" y="482601"/>
            <a:ext cx="11805920" cy="589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sp>
        <p:nvSpPr>
          <p:cNvPr id="9" name="Espace réservé pour une image  10"/>
          <p:cNvSpPr>
            <a:spLocks noGrp="1"/>
          </p:cNvSpPr>
          <p:nvPr>
            <p:ph type="pic" sz="quarter" idx="10" hasCustomPrompt="1"/>
          </p:nvPr>
        </p:nvSpPr>
        <p:spPr>
          <a:xfrm>
            <a:off x="0" y="472730"/>
            <a:ext cx="5159771" cy="5892799"/>
          </a:xfrm>
          <a:prstGeom prst="rect">
            <a:avLst/>
          </a:prstGeom>
        </p:spPr>
        <p:txBody>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fr-FR" dirty="0"/>
              <a:t>Glissez une image ici ou cliquez sur l’icône au centre</a:t>
            </a:r>
          </a:p>
        </p:txBody>
      </p:sp>
      <p:sp>
        <p:nvSpPr>
          <p:cNvPr id="13" name="Titre 1"/>
          <p:cNvSpPr>
            <a:spLocks noGrp="1"/>
          </p:cNvSpPr>
          <p:nvPr>
            <p:ph type="ctrTitle" hasCustomPrompt="1"/>
          </p:nvPr>
        </p:nvSpPr>
        <p:spPr>
          <a:xfrm>
            <a:off x="5587053" y="1277103"/>
            <a:ext cx="5791584" cy="2038821"/>
          </a:xfrm>
          <a:prstGeom prst="rect">
            <a:avLst/>
          </a:prstGeom>
        </p:spPr>
        <p:txBody>
          <a:bodyPr anchor="b" anchorCtr="0">
            <a:normAutofit/>
          </a:bodyPr>
          <a:lstStyle>
            <a:lvl1pPr algn="l">
              <a:lnSpc>
                <a:spcPts val="4800"/>
              </a:lnSpc>
              <a:defRPr sz="4000" b="1" cap="all" baseline="0">
                <a:solidFill>
                  <a:srgbClr val="00FDFF"/>
                </a:solidFill>
                <a:latin typeface="Arial"/>
                <a:cs typeface="Arial"/>
              </a:defRPr>
            </a:lvl1pPr>
          </a:lstStyle>
          <a:p>
            <a:r>
              <a:rPr lang="fr-FR" dirty="0"/>
              <a:t>Cliquez et modifiez le titre </a:t>
            </a:r>
          </a:p>
        </p:txBody>
      </p:sp>
      <p:sp>
        <p:nvSpPr>
          <p:cNvPr id="14" name="Sous-titre 2"/>
          <p:cNvSpPr>
            <a:spLocks noGrp="1"/>
          </p:cNvSpPr>
          <p:nvPr>
            <p:ph type="subTitle" idx="1"/>
          </p:nvPr>
        </p:nvSpPr>
        <p:spPr>
          <a:xfrm>
            <a:off x="5587053" y="3424032"/>
            <a:ext cx="5791584" cy="1752600"/>
          </a:xfrm>
          <a:prstGeom prst="rect">
            <a:avLst/>
          </a:prstGeom>
        </p:spPr>
        <p:txBody>
          <a:bodyPr anchor="t" anchorCtr="0"/>
          <a:lstStyle>
            <a:lvl1pPr marL="0" indent="0" algn="l">
              <a:lnSpc>
                <a:spcPts val="3467"/>
              </a:lnSpc>
              <a:buNone/>
              <a:defRPr sz="2133" b="0" i="0" cap="none" baseline="0">
                <a:solidFill>
                  <a:srgbClr val="00FD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pic>
        <p:nvPicPr>
          <p:cNvPr id="17" name="Image 16"/>
          <p:cNvPicPr>
            <a:picLocks noChangeAspect="1"/>
          </p:cNvPicPr>
          <p:nvPr userDrawn="1"/>
        </p:nvPicPr>
        <p:blipFill rotWithShape="1">
          <a:blip r:embed="rId2" cstate="email">
            <a:extLst>
              <a:ext uri="{28A0092B-C50C-407E-A947-70E740481C1C}">
                <a14:useLocalDpi xmlns:a14="http://schemas.microsoft.com/office/drawing/2010/main"/>
              </a:ext>
            </a:extLst>
          </a:blip>
          <a:srcRect l="207" t="77196" r="207" b="9150"/>
          <a:stretch/>
        </p:blipFill>
        <p:spPr>
          <a:xfrm>
            <a:off x="1059272" y="6365529"/>
            <a:ext cx="3589867" cy="492472"/>
          </a:xfrm>
          <a:prstGeom prst="rect">
            <a:avLst/>
          </a:prstGeom>
        </p:spPr>
      </p:pic>
      <p:pic>
        <p:nvPicPr>
          <p:cNvPr id="10" name="Imag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3562" y="5479436"/>
            <a:ext cx="2251991" cy="612968"/>
          </a:xfrm>
          <a:prstGeom prst="rect">
            <a:avLst/>
          </a:prstGeom>
        </p:spPr>
      </p:pic>
    </p:spTree>
    <p:extLst>
      <p:ext uri="{BB962C8B-B14F-4D97-AF65-F5344CB8AC3E}">
        <p14:creationId xmlns:p14="http://schemas.microsoft.com/office/powerpoint/2010/main" val="23578462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pitre B bleu">
    <p:spTree>
      <p:nvGrpSpPr>
        <p:cNvPr id="1" name=""/>
        <p:cNvGrpSpPr/>
        <p:nvPr/>
      </p:nvGrpSpPr>
      <p:grpSpPr>
        <a:xfrm>
          <a:off x="0" y="0"/>
          <a:ext cx="0" cy="0"/>
          <a:chOff x="0" y="0"/>
          <a:chExt cx="0" cy="0"/>
        </a:xfrm>
      </p:grpSpPr>
      <p:sp>
        <p:nvSpPr>
          <p:cNvPr id="12" name="Espace réservé pour une image  10"/>
          <p:cNvSpPr>
            <a:spLocks noGrp="1"/>
          </p:cNvSpPr>
          <p:nvPr>
            <p:ph type="pic" sz="quarter" idx="10" hasCustomPrompt="1"/>
          </p:nvPr>
        </p:nvSpPr>
        <p:spPr>
          <a:xfrm>
            <a:off x="667265" y="1134871"/>
            <a:ext cx="10933480" cy="4634981"/>
          </a:xfrm>
          <a:prstGeom prst="rect">
            <a:avLst/>
          </a:prstGeom>
        </p:spPr>
        <p:txBody>
          <a:bodyPr/>
          <a:lstStyle>
            <a:lvl1pPr marL="0" indent="0">
              <a:buNone/>
              <a:defRPr sz="1600"/>
            </a:lvl1pPr>
          </a:lstStyle>
          <a:p>
            <a:r>
              <a:rPr lang="fr-FR" dirty="0"/>
              <a:t>Glissez une image ici ou cliquez sur l’icône au centre</a:t>
            </a:r>
          </a:p>
        </p:txBody>
      </p:sp>
      <p:sp>
        <p:nvSpPr>
          <p:cNvPr id="10" name="Titre 1"/>
          <p:cNvSpPr>
            <a:spLocks noGrp="1"/>
          </p:cNvSpPr>
          <p:nvPr>
            <p:ph type="ctrTitle" hasCustomPrompt="1"/>
          </p:nvPr>
        </p:nvSpPr>
        <p:spPr>
          <a:xfrm>
            <a:off x="2854793" y="4426021"/>
            <a:ext cx="9278904" cy="728945"/>
          </a:xfrm>
          <a:prstGeom prst="rect">
            <a:avLst/>
          </a:prstGeom>
        </p:spPr>
        <p:txBody>
          <a:bodyPr anchor="b" anchorCtr="0">
            <a:normAutofit/>
          </a:bodyPr>
          <a:lstStyle>
            <a:lvl1pPr algn="l">
              <a:lnSpc>
                <a:spcPts val="4800"/>
              </a:lnSpc>
              <a:defRPr sz="4000" b="1" cap="all" baseline="0">
                <a:solidFill>
                  <a:srgbClr val="0A00FF"/>
                </a:solidFill>
                <a:latin typeface="Arial"/>
                <a:cs typeface="Arial"/>
              </a:defRPr>
            </a:lvl1pPr>
          </a:lstStyle>
          <a:p>
            <a:r>
              <a:rPr lang="fr-FR" dirty="0"/>
              <a:t>Cliquez et modifiez le titre </a:t>
            </a:r>
          </a:p>
        </p:txBody>
      </p:sp>
      <p:sp>
        <p:nvSpPr>
          <p:cNvPr id="11" name="Sous-titre 2"/>
          <p:cNvSpPr>
            <a:spLocks noGrp="1"/>
          </p:cNvSpPr>
          <p:nvPr>
            <p:ph type="subTitle" idx="1"/>
          </p:nvPr>
        </p:nvSpPr>
        <p:spPr>
          <a:xfrm>
            <a:off x="2854794" y="5154965"/>
            <a:ext cx="8352500" cy="999672"/>
          </a:xfrm>
          <a:prstGeom prst="rect">
            <a:avLst/>
          </a:prstGeom>
        </p:spPr>
        <p:txBody>
          <a:bodyPr anchor="t" anchorCtr="0"/>
          <a:lstStyle>
            <a:lvl1pPr marL="0" indent="0" algn="l">
              <a:lnSpc>
                <a:spcPts val="3467"/>
              </a:lnSpc>
              <a:buNone/>
              <a:defRPr sz="2133" b="0" i="0" cap="none" baseline="0">
                <a:solidFill>
                  <a:srgbClr val="0A00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Cliquez pour modifier le style des sous-titres du masque</a:t>
            </a:r>
          </a:p>
        </p:txBody>
      </p:sp>
      <p:sp>
        <p:nvSpPr>
          <p:cNvPr id="16" name="Rectangle 15"/>
          <p:cNvSpPr/>
          <p:nvPr userDrawn="1"/>
        </p:nvSpPr>
        <p:spPr>
          <a:xfrm>
            <a:off x="11805920" y="2164565"/>
            <a:ext cx="479213" cy="2738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solidFill>
                <a:prstClr val="white"/>
              </a:solidFill>
            </a:endParaRPr>
          </a:p>
        </p:txBody>
      </p:sp>
      <p:grpSp>
        <p:nvGrpSpPr>
          <p:cNvPr id="3" name="Grouper 2"/>
          <p:cNvGrpSpPr/>
          <p:nvPr userDrawn="1"/>
        </p:nvGrpSpPr>
        <p:grpSpPr>
          <a:xfrm>
            <a:off x="1" y="4403016"/>
            <a:ext cx="2371561" cy="2453928"/>
            <a:chOff x="0" y="3314700"/>
            <a:chExt cx="1778671" cy="1840446"/>
          </a:xfrm>
        </p:grpSpPr>
        <p:pic>
          <p:nvPicPr>
            <p:cNvPr id="5" name="Image 4"/>
            <p:cNvPicPr>
              <a:picLocks noChangeAspect="1"/>
            </p:cNvPicPr>
            <p:nvPr userDrawn="1"/>
          </p:nvPicPr>
          <p:blipFill rotWithShape="1">
            <a:blip r:embed="rId2" cstate="email">
              <a:extLst>
                <a:ext uri="{28A0092B-C50C-407E-A947-70E740481C1C}">
                  <a14:useLocalDpi xmlns:a14="http://schemas.microsoft.com/office/drawing/2010/main"/>
                </a:ext>
              </a:extLst>
            </a:blip>
            <a:srcRect l="5485" r="1"/>
            <a:stretch/>
          </p:blipFill>
          <p:spPr>
            <a:xfrm>
              <a:off x="0" y="3314700"/>
              <a:ext cx="1778671" cy="1840446"/>
            </a:xfrm>
            <a:prstGeom prst="rect">
              <a:avLst/>
            </a:prstGeom>
          </p:spPr>
        </p:pic>
        <p:pic>
          <p:nvPicPr>
            <p:cNvPr id="17" name="Imag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6713" y="3661557"/>
              <a:ext cx="571958" cy="1422870"/>
            </a:xfrm>
            <a:prstGeom prst="rect">
              <a:avLst/>
            </a:prstGeom>
          </p:spPr>
        </p:pic>
      </p:grpSp>
      <p:grpSp>
        <p:nvGrpSpPr>
          <p:cNvPr id="4" name="Groupe 3">
            <a:extLst>
              <a:ext uri="{FF2B5EF4-FFF2-40B4-BE49-F238E27FC236}">
                <a16:creationId xmlns:a16="http://schemas.microsoft.com/office/drawing/2014/main" id="{302BF0E4-8902-D746-90FC-3C5DE95FAF40}"/>
              </a:ext>
            </a:extLst>
          </p:cNvPr>
          <p:cNvGrpSpPr/>
          <p:nvPr userDrawn="1"/>
        </p:nvGrpSpPr>
        <p:grpSpPr>
          <a:xfrm>
            <a:off x="6789531" y="-7667"/>
            <a:ext cx="1827419" cy="1627913"/>
            <a:chOff x="5092148" y="-5751"/>
            <a:chExt cx="1370564" cy="1220935"/>
          </a:xfrm>
        </p:grpSpPr>
        <p:pic>
          <p:nvPicPr>
            <p:cNvPr id="18" name="Imag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3500000">
              <a:off x="5457223" y="-8284"/>
              <a:ext cx="490785" cy="1220935"/>
            </a:xfrm>
            <a:prstGeom prst="rect">
              <a:avLst/>
            </a:prstGeom>
          </p:spPr>
        </p:pic>
        <p:pic>
          <p:nvPicPr>
            <p:cNvPr id="19" name="Imag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00000">
              <a:off x="5971927" y="-5751"/>
              <a:ext cx="490785" cy="1220935"/>
            </a:xfrm>
            <a:prstGeom prst="rect">
              <a:avLst/>
            </a:prstGeom>
          </p:spPr>
        </p:pic>
      </p:grpSp>
      <p:pic>
        <p:nvPicPr>
          <p:cNvPr id="20" name="Image 19"/>
          <p:cNvPicPr>
            <a:picLocks noChangeAspect="1"/>
          </p:cNvPicPr>
          <p:nvPr userDrawn="1"/>
        </p:nvPicPr>
        <p:blipFill rotWithShape="1">
          <a:blip r:embed="rId2" cstate="email">
            <a:extLst>
              <a:ext uri="{28A0092B-C50C-407E-A947-70E740481C1C}">
                <a14:useLocalDpi xmlns:a14="http://schemas.microsoft.com/office/drawing/2010/main"/>
              </a:ext>
            </a:extLst>
          </a:blip>
          <a:srcRect l="5485" r="70952"/>
          <a:stretch/>
        </p:blipFill>
        <p:spPr>
          <a:xfrm>
            <a:off x="11600746" y="3315924"/>
            <a:ext cx="591255" cy="2453928"/>
          </a:xfrm>
          <a:prstGeom prst="rect">
            <a:avLst/>
          </a:prstGeom>
        </p:spPr>
      </p:pic>
      <p:pic>
        <p:nvPicPr>
          <p:cNvPr id="14" name="Imag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91364" y="6028892"/>
            <a:ext cx="1805009" cy="491304"/>
          </a:xfrm>
          <a:prstGeom prst="rect">
            <a:avLst/>
          </a:prstGeom>
        </p:spPr>
      </p:pic>
    </p:spTree>
    <p:extLst>
      <p:ext uri="{BB962C8B-B14F-4D97-AF65-F5344CB8AC3E}">
        <p14:creationId xmlns:p14="http://schemas.microsoft.com/office/powerpoint/2010/main" val="317673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theme" Target="../theme/theme3.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4.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theme" Target="../theme/theme5.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theme" Target="../theme/theme7.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54809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 id="2147483865" r:id="rId24"/>
    <p:sldLayoutId id="2147483866" r:id="rId25"/>
    <p:sldLayoutId id="2147483867" r:id="rId2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62130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 id="2147484044" r:id="rId18"/>
    <p:sldLayoutId id="2147484045" r:id="rId19"/>
    <p:sldLayoutId id="2147484046" r:id="rId20"/>
    <p:sldLayoutId id="2147484047" r:id="rId21"/>
    <p:sldLayoutId id="2147484048" r:id="rId22"/>
    <p:sldLayoutId id="2147484049" r:id="rId23"/>
    <p:sldLayoutId id="2147484050" r:id="rId24"/>
    <p:sldLayoutId id="2147484052" r:id="rId25"/>
  </p:sldLayoutIdLst>
  <p:txStyles>
    <p:titleStyle>
      <a:lvl1pPr algn="ctr" defTabSz="609608" rtl="0" eaLnBrk="1" latinLnBrk="0" hangingPunct="1">
        <a:spcBef>
          <a:spcPct val="0"/>
        </a:spcBef>
        <a:buNone/>
        <a:defRPr sz="5867" kern="1200">
          <a:solidFill>
            <a:schemeClr val="tx1"/>
          </a:solidFill>
          <a:latin typeface="Helvetica"/>
          <a:ea typeface="+mj-ea"/>
          <a:cs typeface="Helvetica"/>
        </a:defRPr>
      </a:lvl1pPr>
    </p:titleStyle>
    <p:bodyStyle>
      <a:lvl1pPr marL="45720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1pPr>
      <a:lvl2pPr marL="1066814"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2pPr>
      <a:lvl3pPr marL="1676421"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3pPr>
      <a:lvl4pPr marL="2286029"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4pPr>
      <a:lvl5pPr marL="289563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5pPr>
      <a:lvl6pPr marL="3352842" indent="-304804" algn="l" defTabSz="609608" rtl="0" eaLnBrk="1" latinLnBrk="0" hangingPunct="1">
        <a:spcBef>
          <a:spcPct val="20000"/>
        </a:spcBef>
        <a:buFont typeface="Arial"/>
        <a:buChar char="•"/>
        <a:defRPr sz="2667" kern="1200">
          <a:solidFill>
            <a:schemeClr val="tx1"/>
          </a:solidFill>
          <a:latin typeface="+mn-lt"/>
          <a:ea typeface="+mn-ea"/>
          <a:cs typeface="+mn-cs"/>
        </a:defRPr>
      </a:lvl6pPr>
      <a:lvl7pPr marL="3962450" indent="-304804" algn="l" defTabSz="609608" rtl="0" eaLnBrk="1" latinLnBrk="0" hangingPunct="1">
        <a:spcBef>
          <a:spcPct val="20000"/>
        </a:spcBef>
        <a:buFont typeface="Arial"/>
        <a:buChar char="•"/>
        <a:defRPr sz="2667" kern="1200">
          <a:solidFill>
            <a:schemeClr val="tx1"/>
          </a:solidFill>
          <a:latin typeface="+mn-lt"/>
          <a:ea typeface="+mn-ea"/>
          <a:cs typeface="+mn-cs"/>
        </a:defRPr>
      </a:lvl7pPr>
      <a:lvl8pPr marL="4572057" indent="-304804" algn="l" defTabSz="609608" rtl="0" eaLnBrk="1" latinLnBrk="0" hangingPunct="1">
        <a:spcBef>
          <a:spcPct val="20000"/>
        </a:spcBef>
        <a:buFont typeface="Arial"/>
        <a:buChar char="•"/>
        <a:defRPr sz="2667" kern="1200">
          <a:solidFill>
            <a:schemeClr val="tx1"/>
          </a:solidFill>
          <a:latin typeface="+mn-lt"/>
          <a:ea typeface="+mn-ea"/>
          <a:cs typeface="+mn-cs"/>
        </a:defRPr>
      </a:lvl8pPr>
      <a:lvl9pPr marL="5181665" indent="-304804" algn="l" defTabSz="609608"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608" rtl="0" eaLnBrk="1" latinLnBrk="0" hangingPunct="1">
        <a:defRPr sz="2400" kern="1200">
          <a:solidFill>
            <a:schemeClr val="tx1"/>
          </a:solidFill>
          <a:latin typeface="+mn-lt"/>
          <a:ea typeface="+mn-ea"/>
          <a:cs typeface="+mn-cs"/>
        </a:defRPr>
      </a:lvl1pPr>
      <a:lvl2pPr marL="609608" algn="l" defTabSz="609608" rtl="0" eaLnBrk="1" latinLnBrk="0" hangingPunct="1">
        <a:defRPr sz="2400" kern="1200">
          <a:solidFill>
            <a:schemeClr val="tx1"/>
          </a:solidFill>
          <a:latin typeface="+mn-lt"/>
          <a:ea typeface="+mn-ea"/>
          <a:cs typeface="+mn-cs"/>
        </a:defRPr>
      </a:lvl2pPr>
      <a:lvl3pPr marL="1219215" algn="l" defTabSz="609608" rtl="0" eaLnBrk="1" latinLnBrk="0" hangingPunct="1">
        <a:defRPr sz="2400" kern="1200">
          <a:solidFill>
            <a:schemeClr val="tx1"/>
          </a:solidFill>
          <a:latin typeface="+mn-lt"/>
          <a:ea typeface="+mn-ea"/>
          <a:cs typeface="+mn-cs"/>
        </a:defRPr>
      </a:lvl3pPr>
      <a:lvl4pPr marL="1828823" algn="l" defTabSz="609608" rtl="0" eaLnBrk="1" latinLnBrk="0" hangingPunct="1">
        <a:defRPr sz="2400" kern="1200">
          <a:solidFill>
            <a:schemeClr val="tx1"/>
          </a:solidFill>
          <a:latin typeface="+mn-lt"/>
          <a:ea typeface="+mn-ea"/>
          <a:cs typeface="+mn-cs"/>
        </a:defRPr>
      </a:lvl4pPr>
      <a:lvl5pPr marL="2438431" algn="l" defTabSz="609608" rtl="0" eaLnBrk="1" latinLnBrk="0" hangingPunct="1">
        <a:defRPr sz="2400" kern="1200">
          <a:solidFill>
            <a:schemeClr val="tx1"/>
          </a:solidFill>
          <a:latin typeface="+mn-lt"/>
          <a:ea typeface="+mn-ea"/>
          <a:cs typeface="+mn-cs"/>
        </a:defRPr>
      </a:lvl5pPr>
      <a:lvl6pPr marL="3048038" algn="l" defTabSz="609608" rtl="0" eaLnBrk="1" latinLnBrk="0" hangingPunct="1">
        <a:defRPr sz="2400" kern="1200">
          <a:solidFill>
            <a:schemeClr val="tx1"/>
          </a:solidFill>
          <a:latin typeface="+mn-lt"/>
          <a:ea typeface="+mn-ea"/>
          <a:cs typeface="+mn-cs"/>
        </a:defRPr>
      </a:lvl6pPr>
      <a:lvl7pPr marL="3657646" algn="l" defTabSz="609608" rtl="0" eaLnBrk="1" latinLnBrk="0" hangingPunct="1">
        <a:defRPr sz="2400" kern="1200">
          <a:solidFill>
            <a:schemeClr val="tx1"/>
          </a:solidFill>
          <a:latin typeface="+mn-lt"/>
          <a:ea typeface="+mn-ea"/>
          <a:cs typeface="+mn-cs"/>
        </a:defRPr>
      </a:lvl7pPr>
      <a:lvl8pPr marL="4267254" algn="l" defTabSz="609608" rtl="0" eaLnBrk="1" latinLnBrk="0" hangingPunct="1">
        <a:defRPr sz="2400" kern="1200">
          <a:solidFill>
            <a:schemeClr val="tx1"/>
          </a:solidFill>
          <a:latin typeface="+mn-lt"/>
          <a:ea typeface="+mn-ea"/>
          <a:cs typeface="+mn-cs"/>
        </a:defRPr>
      </a:lvl8pPr>
      <a:lvl9pPr marL="4876861" algn="l" defTabSz="60960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739886"/>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 id="2147484072" r:id="rId19"/>
    <p:sldLayoutId id="2147484073" r:id="rId20"/>
    <p:sldLayoutId id="2147484074" r:id="rId21"/>
    <p:sldLayoutId id="2147484075" r:id="rId22"/>
    <p:sldLayoutId id="2147484076" r:id="rId23"/>
    <p:sldLayoutId id="2147484077" r:id="rId24"/>
  </p:sldLayoutIdLst>
  <p:txStyles>
    <p:titleStyle>
      <a:lvl1pPr algn="ctr" defTabSz="609585" rtl="0" eaLnBrk="1" latinLnBrk="0" hangingPunct="1">
        <a:spcBef>
          <a:spcPct val="0"/>
        </a:spcBef>
        <a:buNone/>
        <a:defRPr sz="5867" kern="1200">
          <a:solidFill>
            <a:schemeClr val="tx1"/>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1pPr>
      <a:lvl2pPr marL="106677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2pPr>
      <a:lvl3pPr marL="167635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3pPr>
      <a:lvl4pPr marL="228594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4pPr>
      <a:lvl5pPr marL="289552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2193727" y="178594"/>
            <a:ext cx="7804547" cy="151804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Texte du titre</a:t>
            </a:r>
          </a:p>
        </p:txBody>
      </p:sp>
      <p:sp>
        <p:nvSpPr>
          <p:cNvPr id="3" name="Texte niveau 1…"/>
          <p:cNvSpPr txBox="1">
            <a:spLocks noGrp="1"/>
          </p:cNvSpPr>
          <p:nvPr>
            <p:ph type="body" idx="1"/>
          </p:nvPr>
        </p:nvSpPr>
        <p:spPr>
          <a:xfrm>
            <a:off x="2193727" y="1821656"/>
            <a:ext cx="7804547" cy="44201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5977052" y="6536531"/>
            <a:ext cx="389529" cy="313546"/>
          </a:xfrm>
          <a:prstGeom prst="rect">
            <a:avLst/>
          </a:prstGeom>
          <a:ln w="12700">
            <a:miter lim="400000"/>
          </a:ln>
        </p:spPr>
        <p:txBody>
          <a:bodyPr wrap="none" lIns="71437" tIns="71437" rIns="71437" bIns="71437">
            <a:spAutoFit/>
          </a:bodyPr>
          <a:lstStyle>
            <a:lvl1pPr>
              <a:defRPr sz="1100" b="0">
                <a:latin typeface="Helvetica Neue Light"/>
                <a:ea typeface="Helvetica Neue Light"/>
                <a:cs typeface="Helvetica Neue Light"/>
                <a:sym typeface="Helvetica Neue Light"/>
              </a:defRPr>
            </a:lvl1pPr>
          </a:lstStyle>
          <a:p>
            <a:fld id="{86CB4B4D-7CA3-9044-876B-883B54F8677D}" type="slidenum">
              <a:t>‹N°›</a:t>
            </a:fld>
            <a:endParaRPr/>
          </a:p>
        </p:txBody>
      </p:sp>
    </p:spTree>
    <p:extLst>
      <p:ext uri="{BB962C8B-B14F-4D97-AF65-F5344CB8AC3E}">
        <p14:creationId xmlns:p14="http://schemas.microsoft.com/office/powerpoint/2010/main" val="1775137266"/>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Lst>
  <p:transition spd="med"/>
  <p:txStyles>
    <p:titleStyle>
      <a:lvl1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0766"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3055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1pPr>
      <a:lvl2pPr marL="5278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2pPr>
      <a:lvl3pPr marL="7500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3pPr>
      <a:lvl4pPr marL="9723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4pPr>
      <a:lvl5pPr marL="11945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5pPr>
      <a:lvl6pPr marL="14168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6pPr>
      <a:lvl7pPr marL="16390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7pPr>
      <a:lvl8pPr marL="186134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8pPr>
      <a:lvl9pPr marL="2083594" marR="0" indent="-305594" algn="l" defTabSz="410766" rtl="0" eaLnBrk="1" latinLnBrk="0" hangingPunct="1">
        <a:lnSpc>
          <a:spcPct val="100000"/>
        </a:lnSpc>
        <a:spcBef>
          <a:spcPts val="2950"/>
        </a:spcBef>
        <a:spcAft>
          <a:spcPts val="0"/>
        </a:spcAft>
        <a:buClrTx/>
        <a:buSzPct val="145000"/>
        <a:buFontTx/>
        <a:buChar char="•"/>
        <a:tabLst/>
        <a:defRPr sz="2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1143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2286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3429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4572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5715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6858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8001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914400" algn="ctr" defTabSz="410766" eaLnBrk="1" latinLnBrk="0" hangingPunct="1">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93711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 id="2147484161" r:id="rId18"/>
    <p:sldLayoutId id="2147484162" r:id="rId19"/>
    <p:sldLayoutId id="2147484163" r:id="rId20"/>
    <p:sldLayoutId id="2147484164" r:id="rId21"/>
    <p:sldLayoutId id="2147484165" r:id="rId22"/>
    <p:sldLayoutId id="2147484166" r:id="rId23"/>
    <p:sldLayoutId id="2147484167" r:id="rId24"/>
    <p:sldLayoutId id="2147484168" r:id="rId25"/>
  </p:sldLayoutIdLst>
  <p:txStyles>
    <p:titleStyle>
      <a:lvl1pPr algn="ctr" defTabSz="609585" rtl="0" eaLnBrk="1" latinLnBrk="0" hangingPunct="1">
        <a:spcBef>
          <a:spcPct val="0"/>
        </a:spcBef>
        <a:buNone/>
        <a:defRPr sz="5867" kern="1200">
          <a:solidFill>
            <a:schemeClr val="tx1"/>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1pPr>
      <a:lvl2pPr marL="106677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2pPr>
      <a:lvl3pPr marL="167635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3pPr>
      <a:lvl4pPr marL="2285943"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4pPr>
      <a:lvl5pPr marL="2895528" indent="-457189" algn="l" defTabSz="609585" rtl="0" eaLnBrk="1" latinLnBrk="0" hangingPunct="1">
        <a:spcBef>
          <a:spcPct val="20000"/>
        </a:spcBef>
        <a:buFont typeface="Arial"/>
        <a:buChar char="•"/>
        <a:defRPr sz="2667" kern="1200">
          <a:solidFill>
            <a:schemeClr val="tx1"/>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096743"/>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6" r:id="rId17"/>
    <p:sldLayoutId id="2147484187" r:id="rId18"/>
    <p:sldLayoutId id="2147484188" r:id="rId19"/>
    <p:sldLayoutId id="2147484189" r:id="rId20"/>
    <p:sldLayoutId id="2147484190" r:id="rId21"/>
    <p:sldLayoutId id="2147484191" r:id="rId22"/>
    <p:sldLayoutId id="2147484192" r:id="rId23"/>
    <p:sldLayoutId id="2147484193" r:id="rId24"/>
    <p:sldLayoutId id="2147484194" r:id="rId25"/>
    <p:sldLayoutId id="2147484195" r:id="rId26"/>
  </p:sldLayoutIdLst>
  <p:txStyles>
    <p:titleStyle>
      <a:lvl1pPr algn="ctr" defTabSz="609608" rtl="0" eaLnBrk="1" latinLnBrk="0" hangingPunct="1">
        <a:spcBef>
          <a:spcPct val="0"/>
        </a:spcBef>
        <a:buNone/>
        <a:defRPr sz="5867" kern="1200">
          <a:solidFill>
            <a:schemeClr val="tx1"/>
          </a:solidFill>
          <a:latin typeface="Helvetica"/>
          <a:ea typeface="+mj-ea"/>
          <a:cs typeface="Helvetica"/>
        </a:defRPr>
      </a:lvl1pPr>
    </p:titleStyle>
    <p:bodyStyle>
      <a:lvl1pPr marL="45720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1pPr>
      <a:lvl2pPr marL="1066814"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2pPr>
      <a:lvl3pPr marL="1676421"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3pPr>
      <a:lvl4pPr marL="2286029"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4pPr>
      <a:lvl5pPr marL="289563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5pPr>
      <a:lvl6pPr marL="3352842" indent="-304804" algn="l" defTabSz="609608" rtl="0" eaLnBrk="1" latinLnBrk="0" hangingPunct="1">
        <a:spcBef>
          <a:spcPct val="20000"/>
        </a:spcBef>
        <a:buFont typeface="Arial"/>
        <a:buChar char="•"/>
        <a:defRPr sz="2667" kern="1200">
          <a:solidFill>
            <a:schemeClr val="tx1"/>
          </a:solidFill>
          <a:latin typeface="+mn-lt"/>
          <a:ea typeface="+mn-ea"/>
          <a:cs typeface="+mn-cs"/>
        </a:defRPr>
      </a:lvl6pPr>
      <a:lvl7pPr marL="3962450" indent="-304804" algn="l" defTabSz="609608" rtl="0" eaLnBrk="1" latinLnBrk="0" hangingPunct="1">
        <a:spcBef>
          <a:spcPct val="20000"/>
        </a:spcBef>
        <a:buFont typeface="Arial"/>
        <a:buChar char="•"/>
        <a:defRPr sz="2667" kern="1200">
          <a:solidFill>
            <a:schemeClr val="tx1"/>
          </a:solidFill>
          <a:latin typeface="+mn-lt"/>
          <a:ea typeface="+mn-ea"/>
          <a:cs typeface="+mn-cs"/>
        </a:defRPr>
      </a:lvl7pPr>
      <a:lvl8pPr marL="4572057" indent="-304804" algn="l" defTabSz="609608" rtl="0" eaLnBrk="1" latinLnBrk="0" hangingPunct="1">
        <a:spcBef>
          <a:spcPct val="20000"/>
        </a:spcBef>
        <a:buFont typeface="Arial"/>
        <a:buChar char="•"/>
        <a:defRPr sz="2667" kern="1200">
          <a:solidFill>
            <a:schemeClr val="tx1"/>
          </a:solidFill>
          <a:latin typeface="+mn-lt"/>
          <a:ea typeface="+mn-ea"/>
          <a:cs typeface="+mn-cs"/>
        </a:defRPr>
      </a:lvl8pPr>
      <a:lvl9pPr marL="5181665" indent="-304804" algn="l" defTabSz="609608"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608" rtl="0" eaLnBrk="1" latinLnBrk="0" hangingPunct="1">
        <a:defRPr sz="2400" kern="1200">
          <a:solidFill>
            <a:schemeClr val="tx1"/>
          </a:solidFill>
          <a:latin typeface="+mn-lt"/>
          <a:ea typeface="+mn-ea"/>
          <a:cs typeface="+mn-cs"/>
        </a:defRPr>
      </a:lvl1pPr>
      <a:lvl2pPr marL="609608" algn="l" defTabSz="609608" rtl="0" eaLnBrk="1" latinLnBrk="0" hangingPunct="1">
        <a:defRPr sz="2400" kern="1200">
          <a:solidFill>
            <a:schemeClr val="tx1"/>
          </a:solidFill>
          <a:latin typeface="+mn-lt"/>
          <a:ea typeface="+mn-ea"/>
          <a:cs typeface="+mn-cs"/>
        </a:defRPr>
      </a:lvl2pPr>
      <a:lvl3pPr marL="1219215" algn="l" defTabSz="609608" rtl="0" eaLnBrk="1" latinLnBrk="0" hangingPunct="1">
        <a:defRPr sz="2400" kern="1200">
          <a:solidFill>
            <a:schemeClr val="tx1"/>
          </a:solidFill>
          <a:latin typeface="+mn-lt"/>
          <a:ea typeface="+mn-ea"/>
          <a:cs typeface="+mn-cs"/>
        </a:defRPr>
      </a:lvl3pPr>
      <a:lvl4pPr marL="1828823" algn="l" defTabSz="609608" rtl="0" eaLnBrk="1" latinLnBrk="0" hangingPunct="1">
        <a:defRPr sz="2400" kern="1200">
          <a:solidFill>
            <a:schemeClr val="tx1"/>
          </a:solidFill>
          <a:latin typeface="+mn-lt"/>
          <a:ea typeface="+mn-ea"/>
          <a:cs typeface="+mn-cs"/>
        </a:defRPr>
      </a:lvl4pPr>
      <a:lvl5pPr marL="2438431" algn="l" defTabSz="609608" rtl="0" eaLnBrk="1" latinLnBrk="0" hangingPunct="1">
        <a:defRPr sz="2400" kern="1200">
          <a:solidFill>
            <a:schemeClr val="tx1"/>
          </a:solidFill>
          <a:latin typeface="+mn-lt"/>
          <a:ea typeface="+mn-ea"/>
          <a:cs typeface="+mn-cs"/>
        </a:defRPr>
      </a:lvl5pPr>
      <a:lvl6pPr marL="3048038" algn="l" defTabSz="609608" rtl="0" eaLnBrk="1" latinLnBrk="0" hangingPunct="1">
        <a:defRPr sz="2400" kern="1200">
          <a:solidFill>
            <a:schemeClr val="tx1"/>
          </a:solidFill>
          <a:latin typeface="+mn-lt"/>
          <a:ea typeface="+mn-ea"/>
          <a:cs typeface="+mn-cs"/>
        </a:defRPr>
      </a:lvl6pPr>
      <a:lvl7pPr marL="3657646" algn="l" defTabSz="609608" rtl="0" eaLnBrk="1" latinLnBrk="0" hangingPunct="1">
        <a:defRPr sz="2400" kern="1200">
          <a:solidFill>
            <a:schemeClr val="tx1"/>
          </a:solidFill>
          <a:latin typeface="+mn-lt"/>
          <a:ea typeface="+mn-ea"/>
          <a:cs typeface="+mn-cs"/>
        </a:defRPr>
      </a:lvl7pPr>
      <a:lvl8pPr marL="4267254" algn="l" defTabSz="609608" rtl="0" eaLnBrk="1" latinLnBrk="0" hangingPunct="1">
        <a:defRPr sz="2400" kern="1200">
          <a:solidFill>
            <a:schemeClr val="tx1"/>
          </a:solidFill>
          <a:latin typeface="+mn-lt"/>
          <a:ea typeface="+mn-ea"/>
          <a:cs typeface="+mn-cs"/>
        </a:defRPr>
      </a:lvl8pPr>
      <a:lvl9pPr marL="4876861" algn="l" defTabSz="609608"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361352"/>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217" r:id="rId21"/>
    <p:sldLayoutId id="2147484218" r:id="rId22"/>
    <p:sldLayoutId id="2147484219" r:id="rId23"/>
    <p:sldLayoutId id="2147484220" r:id="rId24"/>
  </p:sldLayoutIdLst>
  <p:txStyles>
    <p:titleStyle>
      <a:lvl1pPr algn="ctr" defTabSz="609608" rtl="0" eaLnBrk="1" latinLnBrk="0" hangingPunct="1">
        <a:spcBef>
          <a:spcPct val="0"/>
        </a:spcBef>
        <a:buNone/>
        <a:defRPr sz="5867" kern="1200">
          <a:solidFill>
            <a:schemeClr val="tx1"/>
          </a:solidFill>
          <a:latin typeface="Helvetica"/>
          <a:ea typeface="+mj-ea"/>
          <a:cs typeface="Helvetica"/>
        </a:defRPr>
      </a:lvl1pPr>
    </p:titleStyle>
    <p:bodyStyle>
      <a:lvl1pPr marL="45720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1pPr>
      <a:lvl2pPr marL="1066814"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2pPr>
      <a:lvl3pPr marL="1676421"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3pPr>
      <a:lvl4pPr marL="2286029"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4pPr>
      <a:lvl5pPr marL="2895636" indent="-457206" algn="l" defTabSz="609608" rtl="0" eaLnBrk="1" latinLnBrk="0" hangingPunct="1">
        <a:spcBef>
          <a:spcPct val="20000"/>
        </a:spcBef>
        <a:buFont typeface="Arial"/>
        <a:buChar char="•"/>
        <a:defRPr sz="2667" kern="1200">
          <a:solidFill>
            <a:schemeClr val="tx1"/>
          </a:solidFill>
          <a:latin typeface="Helvetica"/>
          <a:ea typeface="+mn-ea"/>
          <a:cs typeface="Helvetica"/>
        </a:defRPr>
      </a:lvl5pPr>
      <a:lvl6pPr marL="3352842" indent="-304804" algn="l" defTabSz="609608" rtl="0" eaLnBrk="1" latinLnBrk="0" hangingPunct="1">
        <a:spcBef>
          <a:spcPct val="20000"/>
        </a:spcBef>
        <a:buFont typeface="Arial"/>
        <a:buChar char="•"/>
        <a:defRPr sz="2667" kern="1200">
          <a:solidFill>
            <a:schemeClr val="tx1"/>
          </a:solidFill>
          <a:latin typeface="+mn-lt"/>
          <a:ea typeface="+mn-ea"/>
          <a:cs typeface="+mn-cs"/>
        </a:defRPr>
      </a:lvl6pPr>
      <a:lvl7pPr marL="3962450" indent="-304804" algn="l" defTabSz="609608" rtl="0" eaLnBrk="1" latinLnBrk="0" hangingPunct="1">
        <a:spcBef>
          <a:spcPct val="20000"/>
        </a:spcBef>
        <a:buFont typeface="Arial"/>
        <a:buChar char="•"/>
        <a:defRPr sz="2667" kern="1200">
          <a:solidFill>
            <a:schemeClr val="tx1"/>
          </a:solidFill>
          <a:latin typeface="+mn-lt"/>
          <a:ea typeface="+mn-ea"/>
          <a:cs typeface="+mn-cs"/>
        </a:defRPr>
      </a:lvl7pPr>
      <a:lvl8pPr marL="4572057" indent="-304804" algn="l" defTabSz="609608" rtl="0" eaLnBrk="1" latinLnBrk="0" hangingPunct="1">
        <a:spcBef>
          <a:spcPct val="20000"/>
        </a:spcBef>
        <a:buFont typeface="Arial"/>
        <a:buChar char="•"/>
        <a:defRPr sz="2667" kern="1200">
          <a:solidFill>
            <a:schemeClr val="tx1"/>
          </a:solidFill>
          <a:latin typeface="+mn-lt"/>
          <a:ea typeface="+mn-ea"/>
          <a:cs typeface="+mn-cs"/>
        </a:defRPr>
      </a:lvl8pPr>
      <a:lvl9pPr marL="5181665" indent="-304804" algn="l" defTabSz="609608"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608" rtl="0" eaLnBrk="1" latinLnBrk="0" hangingPunct="1">
        <a:defRPr sz="2400" kern="1200">
          <a:solidFill>
            <a:schemeClr val="tx1"/>
          </a:solidFill>
          <a:latin typeface="+mn-lt"/>
          <a:ea typeface="+mn-ea"/>
          <a:cs typeface="+mn-cs"/>
        </a:defRPr>
      </a:lvl1pPr>
      <a:lvl2pPr marL="609608" algn="l" defTabSz="609608" rtl="0" eaLnBrk="1" latinLnBrk="0" hangingPunct="1">
        <a:defRPr sz="2400" kern="1200">
          <a:solidFill>
            <a:schemeClr val="tx1"/>
          </a:solidFill>
          <a:latin typeface="+mn-lt"/>
          <a:ea typeface="+mn-ea"/>
          <a:cs typeface="+mn-cs"/>
        </a:defRPr>
      </a:lvl2pPr>
      <a:lvl3pPr marL="1219215" algn="l" defTabSz="609608" rtl="0" eaLnBrk="1" latinLnBrk="0" hangingPunct="1">
        <a:defRPr sz="2400" kern="1200">
          <a:solidFill>
            <a:schemeClr val="tx1"/>
          </a:solidFill>
          <a:latin typeface="+mn-lt"/>
          <a:ea typeface="+mn-ea"/>
          <a:cs typeface="+mn-cs"/>
        </a:defRPr>
      </a:lvl3pPr>
      <a:lvl4pPr marL="1828823" algn="l" defTabSz="609608" rtl="0" eaLnBrk="1" latinLnBrk="0" hangingPunct="1">
        <a:defRPr sz="2400" kern="1200">
          <a:solidFill>
            <a:schemeClr val="tx1"/>
          </a:solidFill>
          <a:latin typeface="+mn-lt"/>
          <a:ea typeface="+mn-ea"/>
          <a:cs typeface="+mn-cs"/>
        </a:defRPr>
      </a:lvl4pPr>
      <a:lvl5pPr marL="2438431" algn="l" defTabSz="609608" rtl="0" eaLnBrk="1" latinLnBrk="0" hangingPunct="1">
        <a:defRPr sz="2400" kern="1200">
          <a:solidFill>
            <a:schemeClr val="tx1"/>
          </a:solidFill>
          <a:latin typeface="+mn-lt"/>
          <a:ea typeface="+mn-ea"/>
          <a:cs typeface="+mn-cs"/>
        </a:defRPr>
      </a:lvl5pPr>
      <a:lvl6pPr marL="3048038" algn="l" defTabSz="609608" rtl="0" eaLnBrk="1" latinLnBrk="0" hangingPunct="1">
        <a:defRPr sz="2400" kern="1200">
          <a:solidFill>
            <a:schemeClr val="tx1"/>
          </a:solidFill>
          <a:latin typeface="+mn-lt"/>
          <a:ea typeface="+mn-ea"/>
          <a:cs typeface="+mn-cs"/>
        </a:defRPr>
      </a:lvl6pPr>
      <a:lvl7pPr marL="3657646" algn="l" defTabSz="609608" rtl="0" eaLnBrk="1" latinLnBrk="0" hangingPunct="1">
        <a:defRPr sz="2400" kern="1200">
          <a:solidFill>
            <a:schemeClr val="tx1"/>
          </a:solidFill>
          <a:latin typeface="+mn-lt"/>
          <a:ea typeface="+mn-ea"/>
          <a:cs typeface="+mn-cs"/>
        </a:defRPr>
      </a:lvl7pPr>
      <a:lvl8pPr marL="4267254" algn="l" defTabSz="609608" rtl="0" eaLnBrk="1" latinLnBrk="0" hangingPunct="1">
        <a:defRPr sz="2400" kern="1200">
          <a:solidFill>
            <a:schemeClr val="tx1"/>
          </a:solidFill>
          <a:latin typeface="+mn-lt"/>
          <a:ea typeface="+mn-ea"/>
          <a:cs typeface="+mn-cs"/>
        </a:defRPr>
      </a:lvl8pPr>
      <a:lvl9pPr marL="4876861" algn="l" defTabSz="60960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67.xml"/><Relationship Id="rId4" Type="http://schemas.openxmlformats.org/officeDocument/2006/relationships/image" Target="../media/image28.emf"/></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9.xml"/></Relationships>
</file>

<file path=ppt/slides/_rels/slide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63.png"/><Relationship Id="rId4"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3">
            <a:extLst>
              <a:ext uri="{FF2B5EF4-FFF2-40B4-BE49-F238E27FC236}">
                <a16:creationId xmlns:a16="http://schemas.microsoft.com/office/drawing/2014/main" id="{A1CF2B71-A94E-DC4A-9F61-E78BD48D5252}"/>
              </a:ext>
            </a:extLst>
          </p:cNvPr>
          <p:cNvSpPr txBox="1">
            <a:spLocks/>
          </p:cNvSpPr>
          <p:nvPr/>
        </p:nvSpPr>
        <p:spPr>
          <a:xfrm>
            <a:off x="8862644" y="5478396"/>
            <a:ext cx="3696096" cy="1194995"/>
          </a:xfrm>
          <a:prstGeom prst="rect">
            <a:avLst/>
          </a:prstGeom>
        </p:spPr>
        <p:txBody>
          <a:bodyPr anchor="t" anchorCtr="0"/>
          <a:lstStyle>
            <a:lvl1pPr marL="0" indent="0" algn="l" defTabSz="457200" rtl="0" eaLnBrk="1" latinLnBrk="0" hangingPunct="1">
              <a:lnSpc>
                <a:spcPts val="2600"/>
              </a:lnSpc>
              <a:spcBef>
                <a:spcPct val="20000"/>
              </a:spcBef>
              <a:buFont typeface="Arial"/>
              <a:buNone/>
              <a:defRPr sz="1600" b="0" i="0" kern="1200" cap="none"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609585">
              <a:lnSpc>
                <a:spcPts val="3467"/>
              </a:lnSpc>
            </a:pPr>
            <a:endParaRPr lang="fr-FR" sz="3200" dirty="0">
              <a:solidFill>
                <a:prstClr val="white"/>
              </a:solidFill>
            </a:endParaRPr>
          </a:p>
        </p:txBody>
      </p:sp>
      <p:sp>
        <p:nvSpPr>
          <p:cNvPr id="9" name="Titre 2">
            <a:extLst>
              <a:ext uri="{FF2B5EF4-FFF2-40B4-BE49-F238E27FC236}">
                <a16:creationId xmlns:a16="http://schemas.microsoft.com/office/drawing/2014/main" id="{D8C8BD29-8072-C248-8BC2-99A792F93176}"/>
              </a:ext>
            </a:extLst>
          </p:cNvPr>
          <p:cNvSpPr>
            <a:spLocks noGrp="1"/>
          </p:cNvSpPr>
          <p:nvPr>
            <p:ph type="ctrTitle"/>
          </p:nvPr>
        </p:nvSpPr>
        <p:spPr>
          <a:xfrm>
            <a:off x="5496088" y="2701129"/>
            <a:ext cx="6733113" cy="1348740"/>
          </a:xfrm>
        </p:spPr>
        <p:txBody>
          <a:bodyPr>
            <a:normAutofit/>
          </a:bodyPr>
          <a:lstStyle/>
          <a:p>
            <a:r>
              <a:rPr lang="fr-FR" sz="3600" dirty="0" err="1"/>
              <a:t>croisiÈre</a:t>
            </a:r>
            <a:r>
              <a:rPr lang="fr-FR" sz="3600" dirty="0"/>
              <a:t> gourmande </a:t>
            </a:r>
            <a:br>
              <a:rPr lang="fr-FR" dirty="0"/>
            </a:br>
            <a:r>
              <a:rPr lang="fr-FR" sz="2667" dirty="0"/>
              <a:t>&amp; parc du </a:t>
            </a:r>
            <a:r>
              <a:rPr lang="fr-FR" sz="2667" dirty="0" err="1"/>
              <a:t>pilat</a:t>
            </a:r>
            <a:endParaRPr lang="fr-FR" dirty="0"/>
          </a:p>
        </p:txBody>
      </p:sp>
      <p:sp>
        <p:nvSpPr>
          <p:cNvPr id="10" name="Sous-titre 1"/>
          <p:cNvSpPr>
            <a:spLocks noGrp="1"/>
          </p:cNvSpPr>
          <p:nvPr>
            <p:ph type="subTitle" idx="1"/>
          </p:nvPr>
        </p:nvSpPr>
        <p:spPr>
          <a:xfrm>
            <a:off x="5496087" y="5456231"/>
            <a:ext cx="3119407" cy="950997"/>
          </a:xfrm>
        </p:spPr>
        <p:txBody>
          <a:bodyPr/>
          <a:lstStyle/>
          <a:p>
            <a:r>
              <a:rPr lang="fr-FR" b="1" dirty="0"/>
              <a:t>Tarifs GROUPES 2024 Devis</a:t>
            </a:r>
          </a:p>
          <a:p>
            <a:endParaRPr lang="fr-FR" dirty="0"/>
          </a:p>
          <a:p>
            <a:endParaRPr lang="fr-FR" dirty="0"/>
          </a:p>
          <a:p>
            <a:endParaRPr lang="fr-FR" dirty="0"/>
          </a:p>
        </p:txBody>
      </p:sp>
      <p:pic>
        <p:nvPicPr>
          <p:cNvPr id="11" name="Image 10">
            <a:extLst>
              <a:ext uri="{FF2B5EF4-FFF2-40B4-BE49-F238E27FC236}">
                <a16:creationId xmlns:a16="http://schemas.microsoft.com/office/drawing/2014/main" id="{3373EF44-132D-7463-1BE7-9936909CE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67879" y="144668"/>
            <a:ext cx="1588655" cy="1603176"/>
          </a:xfrm>
          <a:prstGeom prst="rect">
            <a:avLst/>
          </a:prstGeom>
        </p:spPr>
      </p:pic>
      <p:pic>
        <p:nvPicPr>
          <p:cNvPr id="7" name="Espace réservé pour une image  6">
            <a:extLst>
              <a:ext uri="{FF2B5EF4-FFF2-40B4-BE49-F238E27FC236}">
                <a16:creationId xmlns:a16="http://schemas.microsoft.com/office/drawing/2014/main" id="{8F360E03-1838-9FA5-F4B7-7998B566C03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5329767" cy="6858000"/>
          </a:xfrm>
          <a:prstGeom prst="rect">
            <a:avLst/>
          </a:prstGeom>
        </p:spPr>
      </p:pic>
      <p:pic>
        <p:nvPicPr>
          <p:cNvPr id="12" name="Image 11">
            <a:extLst>
              <a:ext uri="{FF2B5EF4-FFF2-40B4-BE49-F238E27FC236}">
                <a16:creationId xmlns:a16="http://schemas.microsoft.com/office/drawing/2014/main" id="{7C9BAE55-6685-B2F1-AE73-D99E593BF3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0426" y="3375498"/>
            <a:ext cx="3482501" cy="3482501"/>
          </a:xfrm>
          <a:prstGeom prst="rect">
            <a:avLst/>
          </a:prstGeom>
        </p:spPr>
      </p:pic>
      <p:sp>
        <p:nvSpPr>
          <p:cNvPr id="15" name="Espace réservé pour une image  14">
            <a:extLst>
              <a:ext uri="{FF2B5EF4-FFF2-40B4-BE49-F238E27FC236}">
                <a16:creationId xmlns:a16="http://schemas.microsoft.com/office/drawing/2014/main" id="{B2A1BDC2-D4D2-E077-2A8B-61AAC69F40CE}"/>
              </a:ext>
            </a:extLst>
          </p:cNvPr>
          <p:cNvSpPr>
            <a:spLocks noGrp="1"/>
          </p:cNvSpPr>
          <p:nvPr>
            <p:ph type="pic" sz="quarter" idx="10"/>
          </p:nvPr>
        </p:nvSpPr>
        <p:spPr/>
        <p:txBody>
          <a:bodyPr/>
          <a:lstStyle/>
          <a:p>
            <a:endParaRPr lang="fr-FR"/>
          </a:p>
        </p:txBody>
      </p:sp>
    </p:spTree>
    <p:extLst>
      <p:ext uri="{BB962C8B-B14F-4D97-AF65-F5344CB8AC3E}">
        <p14:creationId xmlns:p14="http://schemas.microsoft.com/office/powerpoint/2010/main" val="163326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86;p112"/>
          <p:cNvSpPr txBox="1">
            <a:spLocks noGrp="1"/>
          </p:cNvSpPr>
          <p:nvPr>
            <p:ph type="ctrTitle"/>
          </p:nvPr>
        </p:nvSpPr>
        <p:spPr>
          <a:xfrm>
            <a:off x="4769861" y="579151"/>
            <a:ext cx="6501523" cy="623853"/>
          </a:xfrm>
          <a:prstGeom prst="rect">
            <a:avLst/>
          </a:prstGeom>
        </p:spPr>
        <p:txBody>
          <a:bodyPr spcFirstLastPara="1" wrap="square" lIns="121900" tIns="60933" rIns="121900" bIns="60933" anchor="b" anchorCtr="0">
            <a:noAutofit/>
          </a:bodyPr>
          <a:lstStyle/>
          <a:p>
            <a:pPr>
              <a:lnSpc>
                <a:spcPts val="2667"/>
              </a:lnSpc>
              <a:spcBef>
                <a:spcPts val="0"/>
              </a:spcBef>
            </a:pPr>
            <a:r>
              <a:rPr lang="fr-FR" sz="2667" cap="none" dirty="0">
                <a:solidFill>
                  <a:schemeClr val="tx1"/>
                </a:solidFill>
              </a:rPr>
              <a:t>Contactez-nous, on s’occupe de tout.</a:t>
            </a:r>
            <a:endParaRPr sz="2667" cap="none" dirty="0">
              <a:solidFill>
                <a:schemeClr val="tx1"/>
              </a:solidFill>
            </a:endParaRPr>
          </a:p>
        </p:txBody>
      </p:sp>
      <p:sp>
        <p:nvSpPr>
          <p:cNvPr id="2" name="Rectangle 1">
            <a:extLst>
              <a:ext uri="{FF2B5EF4-FFF2-40B4-BE49-F238E27FC236}">
                <a16:creationId xmlns:a16="http://schemas.microsoft.com/office/drawing/2014/main" id="{91D3B6AD-B5EA-4B7C-AA14-7F104AAEAD6E}"/>
              </a:ext>
            </a:extLst>
          </p:cNvPr>
          <p:cNvSpPr/>
          <p:nvPr/>
        </p:nvSpPr>
        <p:spPr>
          <a:xfrm>
            <a:off x="5751959" y="6365557"/>
            <a:ext cx="6299200" cy="297454"/>
          </a:xfrm>
          <a:prstGeom prst="rect">
            <a:avLst/>
          </a:prstGeom>
        </p:spPr>
        <p:txBody>
          <a:bodyPr wrap="square">
            <a:spAutoFit/>
          </a:bodyPr>
          <a:lstStyle/>
          <a:p>
            <a:pPr defTabSz="609585">
              <a:defRPr/>
            </a:pPr>
            <a:r>
              <a:rPr lang="fr-FR" sz="1333" i="1" dirty="0">
                <a:solidFill>
                  <a:prstClr val="white"/>
                </a:solidFill>
                <a:latin typeface="Arial" panose="020B0604020202020204"/>
              </a:rPr>
              <a:t>Autorisation n°IM042100016 – garantie financière assurée par assurance APST</a:t>
            </a:r>
          </a:p>
        </p:txBody>
      </p:sp>
      <p:sp>
        <p:nvSpPr>
          <p:cNvPr id="6" name="Rectangle 5"/>
          <p:cNvSpPr/>
          <p:nvPr/>
        </p:nvSpPr>
        <p:spPr>
          <a:xfrm>
            <a:off x="4769862" y="1360816"/>
            <a:ext cx="3071445" cy="1052468"/>
          </a:xfrm>
          <a:prstGeom prst="rect">
            <a:avLst/>
          </a:prstGeom>
        </p:spPr>
        <p:txBody>
          <a:bodyPr wrap="square">
            <a:spAutoFit/>
          </a:bodyPr>
          <a:lstStyle/>
          <a:p>
            <a:pPr marR="6773" defTabSz="609585">
              <a:lnSpc>
                <a:spcPct val="120000"/>
              </a:lnSpc>
              <a:buClr>
                <a:prstClr val="white"/>
              </a:buClr>
              <a:defRPr/>
            </a:pPr>
            <a:r>
              <a:rPr lang="fr-FR" sz="1467" b="1" u="sng" dirty="0">
                <a:solidFill>
                  <a:prstClr val="black"/>
                </a:solidFill>
                <a:latin typeface="Arial" panose="020B0604020202020204"/>
              </a:rPr>
              <a:t>SÉJOURS &amp; CIRCUITS</a:t>
            </a:r>
          </a:p>
          <a:p>
            <a:pPr marR="6773" defTabSz="609585">
              <a:lnSpc>
                <a:spcPct val="120000"/>
              </a:lnSpc>
              <a:buClr>
                <a:prstClr val="white"/>
              </a:buClr>
              <a:defRPr/>
            </a:pPr>
            <a:endParaRPr lang="fr-FR" sz="933" dirty="0">
              <a:solidFill>
                <a:prstClr val="black"/>
              </a:solidFill>
              <a:latin typeface="Arial" panose="020B0604020202020204"/>
            </a:endParaRPr>
          </a:p>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Christophe ROY</a:t>
            </a:r>
          </a:p>
          <a:p>
            <a:pPr marR="6773" defTabSz="609585">
              <a:lnSpc>
                <a:spcPct val="120000"/>
              </a:lnSpc>
              <a:buClr>
                <a:prstClr val="white"/>
              </a:buClr>
              <a:defRPr/>
            </a:pPr>
            <a:r>
              <a:rPr lang="fr-FR" sz="1467" dirty="0">
                <a:solidFill>
                  <a:prstClr val="black"/>
                </a:solidFill>
                <a:latin typeface="Arial" panose="020B0604020202020204"/>
                <a:cs typeface="Arial" panose="020B0604020202020204" pitchFamily="34" charset="0"/>
              </a:rPr>
              <a:t>04 77 49 39 08 </a:t>
            </a:r>
            <a:r>
              <a:rPr lang="fr-FR" sz="1467" dirty="0">
                <a:solidFill>
                  <a:prstClr val="black"/>
                </a:solidFill>
                <a:latin typeface="Arial" panose="020B0604020202020204"/>
              </a:rPr>
              <a:t>• </a:t>
            </a:r>
            <a:r>
              <a:rPr lang="fr-FR" sz="1467" dirty="0">
                <a:solidFill>
                  <a:prstClr val="black"/>
                </a:solidFill>
                <a:latin typeface="Arial" panose="020B0604020202020204"/>
                <a:cs typeface="Arial" panose="020B0604020202020204" pitchFamily="34" charset="0"/>
              </a:rPr>
              <a:t>06 32 19 89 38</a:t>
            </a:r>
          </a:p>
        </p:txBody>
      </p:sp>
      <p:sp>
        <p:nvSpPr>
          <p:cNvPr id="9" name="Rectangle 8"/>
          <p:cNvSpPr/>
          <p:nvPr/>
        </p:nvSpPr>
        <p:spPr>
          <a:xfrm>
            <a:off x="8337115" y="1808991"/>
            <a:ext cx="1652956" cy="609269"/>
          </a:xfrm>
          <a:prstGeom prst="rect">
            <a:avLst/>
          </a:prstGeom>
        </p:spPr>
        <p:txBody>
          <a:bodyPr wrap="square">
            <a:spAutoFit/>
          </a:bodyPr>
          <a:lstStyle/>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Patricia MENU</a:t>
            </a:r>
          </a:p>
          <a:p>
            <a:pPr marR="6773" defTabSz="609585">
              <a:lnSpc>
                <a:spcPct val="120000"/>
              </a:lnSpc>
              <a:buClr>
                <a:prstClr val="white"/>
              </a:buClr>
              <a:defRPr/>
            </a:pPr>
            <a:r>
              <a:rPr lang="fr-FR" sz="1467" dirty="0">
                <a:solidFill>
                  <a:prstClr val="black"/>
                </a:solidFill>
                <a:latin typeface="Arial" panose="020B0604020202020204"/>
                <a:cs typeface="Arial" panose="020B0604020202020204" pitchFamily="34" charset="0"/>
              </a:rPr>
              <a:t>04 77 49 39 15 </a:t>
            </a:r>
          </a:p>
        </p:txBody>
      </p:sp>
      <p:sp>
        <p:nvSpPr>
          <p:cNvPr id="10" name="Rectangle 9"/>
          <p:cNvSpPr/>
          <p:nvPr/>
        </p:nvSpPr>
        <p:spPr>
          <a:xfrm>
            <a:off x="4769862" y="2567301"/>
            <a:ext cx="6360845" cy="625877"/>
          </a:xfrm>
          <a:prstGeom prst="rect">
            <a:avLst/>
          </a:prstGeom>
        </p:spPr>
        <p:txBody>
          <a:bodyPr wrap="square">
            <a:spAutoFit/>
          </a:bodyPr>
          <a:lstStyle/>
          <a:p>
            <a:pPr marR="6773" defTabSz="609585">
              <a:buClr>
                <a:prstClr val="white"/>
              </a:buClr>
              <a:defRPr/>
            </a:pPr>
            <a:r>
              <a:rPr lang="fr-FR" sz="1467" b="1" dirty="0">
                <a:solidFill>
                  <a:prstClr val="black"/>
                </a:solidFill>
                <a:latin typeface="Arial" panose="020B0604020202020204"/>
                <a:cs typeface="Arial" panose="020B0604020202020204" pitchFamily="34" charset="0"/>
              </a:rPr>
              <a:t>groupes@saint-etiennetourisme.com</a:t>
            </a:r>
          </a:p>
          <a:p>
            <a:pPr marR="6773" defTabSz="609585">
              <a:buClr>
                <a:prstClr val="white"/>
              </a:buClr>
              <a:defRPr/>
            </a:pPr>
            <a:endParaRPr lang="fr-FR" sz="533" b="1" dirty="0">
              <a:solidFill>
                <a:prstClr val="black"/>
              </a:solidFill>
              <a:latin typeface="Arial" panose="020B0604020202020204"/>
              <a:cs typeface="Arial" panose="020B0604020202020204" pitchFamily="34" charset="0"/>
            </a:endParaRPr>
          </a:p>
          <a:p>
            <a:pPr marR="6773" defTabSz="609585">
              <a:buClr>
                <a:prstClr val="white"/>
              </a:buClr>
              <a:defRPr/>
            </a:pPr>
            <a:r>
              <a:rPr lang="fr-FR" sz="1467" u="sng" dirty="0">
                <a:solidFill>
                  <a:prstClr val="black"/>
                </a:solidFill>
                <a:latin typeface="Arial" panose="020B0604020202020204"/>
                <a:cs typeface="Arial" panose="020B0604020202020204" pitchFamily="34" charset="0"/>
              </a:rPr>
              <a:t>www.saint-etienne-hors-cadre.fr/sejours-groupes/sejours</a:t>
            </a:r>
          </a:p>
        </p:txBody>
      </p:sp>
      <p:sp>
        <p:nvSpPr>
          <p:cNvPr id="11" name="Rectangle 10"/>
          <p:cNvSpPr/>
          <p:nvPr/>
        </p:nvSpPr>
        <p:spPr>
          <a:xfrm>
            <a:off x="4769862" y="3470099"/>
            <a:ext cx="4668212" cy="1865191"/>
          </a:xfrm>
          <a:prstGeom prst="rect">
            <a:avLst/>
          </a:prstGeom>
        </p:spPr>
        <p:txBody>
          <a:bodyPr wrap="square">
            <a:spAutoFit/>
          </a:bodyPr>
          <a:lstStyle/>
          <a:p>
            <a:pPr marR="6773" defTabSz="609585">
              <a:lnSpc>
                <a:spcPct val="120000"/>
              </a:lnSpc>
              <a:buClr>
                <a:prstClr val="white"/>
              </a:buClr>
              <a:defRPr/>
            </a:pPr>
            <a:r>
              <a:rPr lang="fr-FR" sz="1467" b="1" u="sng" dirty="0">
                <a:solidFill>
                  <a:prstClr val="black"/>
                </a:solidFill>
                <a:latin typeface="Arial" panose="020B0604020202020204"/>
              </a:rPr>
              <a:t>VISITE USINE BADOIT &amp; SAINT-GALMIER</a:t>
            </a:r>
            <a:endParaRPr lang="fr-FR" sz="1467" dirty="0">
              <a:solidFill>
                <a:prstClr val="black"/>
              </a:solidFill>
              <a:latin typeface="Arial" panose="020B0604020202020204"/>
            </a:endParaRPr>
          </a:p>
          <a:p>
            <a:pPr marR="6773" defTabSz="609585">
              <a:lnSpc>
                <a:spcPct val="120000"/>
              </a:lnSpc>
              <a:buClr>
                <a:prstClr val="white"/>
              </a:buClr>
              <a:defRPr/>
            </a:pPr>
            <a:endParaRPr lang="fr-FR" sz="933" b="1" dirty="0">
              <a:solidFill>
                <a:prstClr val="black"/>
              </a:solidFill>
              <a:latin typeface="Arial" panose="020B0604020202020204"/>
              <a:cs typeface="Arial" panose="020B0604020202020204" pitchFamily="34" charset="0"/>
            </a:endParaRPr>
          </a:p>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Estelle CHARVOLIN</a:t>
            </a:r>
          </a:p>
          <a:p>
            <a:pPr marR="6773" defTabSz="609585">
              <a:lnSpc>
                <a:spcPct val="120000"/>
              </a:lnSpc>
              <a:buClr>
                <a:prstClr val="white"/>
              </a:buClr>
              <a:defRPr/>
            </a:pPr>
            <a:r>
              <a:rPr lang="fr-FR" sz="1467" dirty="0">
                <a:solidFill>
                  <a:prstClr val="black"/>
                </a:solidFill>
                <a:latin typeface="Arial" panose="020B0604020202020204"/>
                <a:cs typeface="Arial" panose="020B0604020202020204" pitchFamily="34" charset="0"/>
              </a:rPr>
              <a:t>06 62 93 49 43</a:t>
            </a:r>
          </a:p>
          <a:p>
            <a:pPr marR="6773" defTabSz="609585">
              <a:lnSpc>
                <a:spcPct val="120000"/>
              </a:lnSpc>
              <a:buClr>
                <a:prstClr val="white"/>
              </a:buClr>
              <a:defRPr/>
            </a:pPr>
            <a:r>
              <a:rPr lang="fr-FR" sz="1467" b="1" dirty="0">
                <a:solidFill>
                  <a:prstClr val="black"/>
                </a:solidFill>
                <a:latin typeface="Arial" panose="020B0604020202020204"/>
                <a:cs typeface="Arial" panose="020B0604020202020204" pitchFamily="34" charset="0"/>
              </a:rPr>
              <a:t>e.charvolin@saint-etiennetourisme.com</a:t>
            </a:r>
          </a:p>
          <a:p>
            <a:pPr marR="6773" defTabSz="609585">
              <a:lnSpc>
                <a:spcPct val="120000"/>
              </a:lnSpc>
              <a:buClr>
                <a:prstClr val="white"/>
              </a:buClr>
              <a:defRPr/>
            </a:pPr>
            <a:endParaRPr lang="fr-FR" sz="1467" dirty="0">
              <a:solidFill>
                <a:prstClr val="black"/>
              </a:solidFill>
              <a:latin typeface="Arial" panose="020B0604020202020204"/>
              <a:cs typeface="Arial" panose="020B0604020202020204" pitchFamily="34" charset="0"/>
            </a:endParaRPr>
          </a:p>
          <a:p>
            <a:pPr marR="6773" defTabSz="609585">
              <a:lnSpc>
                <a:spcPct val="120000"/>
              </a:lnSpc>
              <a:buClr>
                <a:prstClr val="white"/>
              </a:buClr>
              <a:defRPr/>
            </a:pPr>
            <a:endParaRPr lang="fr-FR" sz="1467" dirty="0">
              <a:solidFill>
                <a:prstClr val="black"/>
              </a:solidFill>
              <a:latin typeface="Arial" panose="020B0604020202020204"/>
              <a:cs typeface="Arial" panose="020B0604020202020204" pitchFamily="34"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8" y="469452"/>
            <a:ext cx="4418607" cy="5891475"/>
          </a:xfrm>
          <a:prstGeom prst="rect">
            <a:avLst/>
          </a:prstGeom>
        </p:spPr>
      </p:pic>
      <p:pic>
        <p:nvPicPr>
          <p:cNvPr id="12" name="Image 11">
            <a:extLst>
              <a:ext uri="{FF2B5EF4-FFF2-40B4-BE49-F238E27FC236}">
                <a16:creationId xmlns:a16="http://schemas.microsoft.com/office/drawing/2014/main" id="{5667AE1B-8D6A-C537-AB2F-0678B7CAE1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1292" y="5078857"/>
            <a:ext cx="1849296" cy="1098620"/>
          </a:xfrm>
          <a:prstGeom prst="rect">
            <a:avLst/>
          </a:prstGeom>
        </p:spPr>
      </p:pic>
    </p:spTree>
    <p:extLst>
      <p:ext uri="{BB962C8B-B14F-4D97-AF65-F5344CB8AC3E}">
        <p14:creationId xmlns:p14="http://schemas.microsoft.com/office/powerpoint/2010/main" val="88143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A3D783A-7D92-A7EE-A13D-0BD5B249FDC9}"/>
              </a:ext>
            </a:extLst>
          </p:cNvPr>
          <p:cNvPicPr>
            <a:picLocks noChangeAspect="1"/>
          </p:cNvPicPr>
          <p:nvPr/>
        </p:nvPicPr>
        <p:blipFill>
          <a:blip r:embed="rId2"/>
          <a:stretch>
            <a:fillRect/>
          </a:stretch>
        </p:blipFill>
        <p:spPr>
          <a:xfrm>
            <a:off x="108857" y="108858"/>
            <a:ext cx="11941628" cy="6662058"/>
          </a:xfrm>
          <a:prstGeom prst="rect">
            <a:avLst/>
          </a:prstGeom>
        </p:spPr>
      </p:pic>
    </p:spTree>
    <p:extLst>
      <p:ext uri="{BB962C8B-B14F-4D97-AF65-F5344CB8AC3E}">
        <p14:creationId xmlns:p14="http://schemas.microsoft.com/office/powerpoint/2010/main" val="307149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0F45A7-BAFE-253B-FDCD-0BB02108152A}"/>
              </a:ext>
            </a:extLst>
          </p:cNvPr>
          <p:cNvPicPr>
            <a:picLocks noChangeAspect="1"/>
          </p:cNvPicPr>
          <p:nvPr/>
        </p:nvPicPr>
        <p:blipFill>
          <a:blip r:embed="rId2"/>
          <a:stretch>
            <a:fillRect/>
          </a:stretch>
        </p:blipFill>
        <p:spPr>
          <a:xfrm>
            <a:off x="119744" y="87086"/>
            <a:ext cx="11963399" cy="6651172"/>
          </a:xfrm>
          <a:prstGeom prst="rect">
            <a:avLst/>
          </a:prstGeom>
        </p:spPr>
      </p:pic>
    </p:spTree>
    <p:extLst>
      <p:ext uri="{BB962C8B-B14F-4D97-AF65-F5344CB8AC3E}">
        <p14:creationId xmlns:p14="http://schemas.microsoft.com/office/powerpoint/2010/main" val="95452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80800" y="1"/>
            <a:ext cx="711200" cy="290285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609608"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Arial" panose="020B0604020202020204"/>
              <a:ea typeface="+mn-ea"/>
              <a:cs typeface="+mn-cs"/>
              <a:sym typeface="Helvetica Neue"/>
            </a:endParaRPr>
          </a:p>
        </p:txBody>
      </p:sp>
      <p:sp>
        <p:nvSpPr>
          <p:cNvPr id="7" name="TextBox 5">
            <a:extLst>
              <a:ext uri="{FF2B5EF4-FFF2-40B4-BE49-F238E27FC236}">
                <a16:creationId xmlns:a16="http://schemas.microsoft.com/office/drawing/2014/main" id="{6337B9BB-8EE5-48C1-A78D-B0558ED89FBA}"/>
              </a:ext>
            </a:extLst>
          </p:cNvPr>
          <p:cNvSpPr txBox="1"/>
          <p:nvPr/>
        </p:nvSpPr>
        <p:spPr>
          <a:xfrm>
            <a:off x="4291167" y="436612"/>
            <a:ext cx="6812616" cy="1177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50" tIns="95250" rIns="95250" bIns="95250" numCol="1" spcCol="38100" rtlCol="0" anchor="t">
            <a:spAutoFit/>
          </a:body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a:ea typeface="+mn-ea"/>
                <a:cs typeface="Arial"/>
                <a:sym typeface="Helvetica Neue"/>
              </a:rPr>
              <a:t>EN OPTION</a:t>
            </a:r>
          </a:p>
          <a:p>
            <a:pPr marL="0" marR="0" lvl="0" indent="0" algn="l" defTabSz="410766"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FF00"/>
              </a:solidFill>
              <a:effectLst/>
              <a:uLnTx/>
              <a:uFillTx/>
              <a:latin typeface="Arial" panose="020B0604020202020204"/>
              <a:ea typeface="+mn-ea"/>
              <a:cs typeface="Arial"/>
              <a:sym typeface="Helvetica Neue"/>
            </a:endParaRP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FF00"/>
                </a:solidFill>
                <a:effectLst/>
                <a:uLnTx/>
                <a:uFillTx/>
                <a:latin typeface="Arial" panose="020B0604020202020204"/>
                <a:ea typeface="+mn-ea"/>
                <a:cs typeface="Arial"/>
                <a:sym typeface="Helvetica Neue"/>
              </a:rPr>
              <a:t>MATIN</a:t>
            </a: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FF00"/>
                </a:solidFill>
                <a:effectLst/>
                <a:uLnTx/>
                <a:uFillTx/>
                <a:latin typeface="Arial" panose="020B0604020202020204"/>
                <a:ea typeface="+mn-ea"/>
                <a:cs typeface="Arial"/>
                <a:sym typeface="Helvetica Neue"/>
              </a:rPr>
              <a:t>MIELLERIE DES GORGES DE LA LOIRE </a:t>
            </a: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630" y="864192"/>
            <a:ext cx="3387609" cy="4842921"/>
          </a:xfrm>
          <a:prstGeom prst="rect">
            <a:avLst/>
          </a:prstGeom>
        </p:spPr>
      </p:pic>
      <p:sp>
        <p:nvSpPr>
          <p:cNvPr id="8" name="Rectangle 7"/>
          <p:cNvSpPr/>
          <p:nvPr/>
        </p:nvSpPr>
        <p:spPr>
          <a:xfrm>
            <a:off x="4291167" y="2557627"/>
            <a:ext cx="7331130" cy="3398687"/>
          </a:xfrm>
          <a:prstGeom prst="rect">
            <a:avLst/>
          </a:prstGeom>
        </p:spPr>
        <p:txBody>
          <a:bodyPr wrap="square">
            <a:spAutoFit/>
          </a:bodyPr>
          <a:lstStyle/>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10h00 : visite commentée de </a:t>
            </a: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la Miellerie des Gorges de la Loire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à Roche-la-Molière.</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Protégé par une structure vitrée, on peut voir une ruche en pleine activité. L’apiculteur parle de la transhumance, de l’évolution du climat, des ravages des pesticides et des bienfaits du miel sur la santé. Gilles ou Fred vous apprennent tout sur la récolte. Fiers de leurs produits, ils fourmillent d’impatience de vous faire goûter leur miel !</a:t>
            </a:r>
          </a:p>
          <a:p>
            <a:pPr marL="0" marR="0" lvl="0" indent="0" algn="just" defTabSz="410766" rtl="0" eaLnBrk="1" fontAlgn="auto" latinLnBrk="0" hangingPunct="0">
              <a:lnSpc>
                <a:spcPct val="107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La bonne idée? </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Faire le tour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de la boutique. </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Profitez des bienfaits de la nature. À la Miellerie les bienfaits de la nature sont mis en pot rien que pour vous. </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11h15 : fin de la visite, passage en boutique pour ceux qui le souhaitent.</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11h30 : reprise du bus pour rejoindre le port de Saint-Victor-sur-Loire et embarquer pour le déjeuner croisière.</a:t>
            </a: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 </a:t>
            </a:r>
          </a:p>
        </p:txBody>
      </p:sp>
    </p:spTree>
    <p:extLst>
      <p:ext uri="{BB962C8B-B14F-4D97-AF65-F5344CB8AC3E}">
        <p14:creationId xmlns:p14="http://schemas.microsoft.com/office/powerpoint/2010/main" val="12086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6337B9BB-8EE5-48C1-A78D-B0558ED89FBA}"/>
              </a:ext>
            </a:extLst>
          </p:cNvPr>
          <p:cNvSpPr txBox="1"/>
          <p:nvPr/>
        </p:nvSpPr>
        <p:spPr>
          <a:xfrm>
            <a:off x="4193353" y="238839"/>
            <a:ext cx="7678002" cy="1177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50" tIns="95250" rIns="95250" bIns="95250" numCol="1" spcCol="38100" rtlCol="0" anchor="t">
            <a:spAutoFit/>
          </a:body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a:ea typeface="+mn-ea"/>
                <a:cs typeface="Arial"/>
                <a:sym typeface="Helvetica Neue"/>
              </a:rPr>
              <a:t>EN OPTION</a:t>
            </a:r>
          </a:p>
          <a:p>
            <a:pPr marL="0" marR="0" lvl="0" indent="0" algn="l" defTabSz="410766"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panose="020B0604020202020204"/>
              <a:ea typeface="+mn-ea"/>
              <a:cs typeface="Arial"/>
              <a:sym typeface="Helvetica Neue"/>
            </a:endParaRP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FF00"/>
                </a:solidFill>
                <a:effectLst/>
                <a:uLnTx/>
                <a:uFillTx/>
                <a:latin typeface="Arial" panose="020B0604020202020204"/>
                <a:ea typeface="+mn-ea"/>
                <a:cs typeface="Arial"/>
                <a:sym typeface="Helvetica Neue"/>
              </a:rPr>
              <a:t>MATIN</a:t>
            </a: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FF00"/>
                </a:solidFill>
                <a:effectLst/>
                <a:uLnTx/>
                <a:uFillTx/>
                <a:latin typeface="Arial" panose="020B0604020202020204"/>
                <a:ea typeface="+mn-ea"/>
                <a:cs typeface="Arial"/>
                <a:sym typeface="Helvetica Neue"/>
              </a:rPr>
              <a:t>MAISON DE LA RÉSERVE NATURELLE DES GORGES DE LA LOIRE</a:t>
            </a:r>
          </a:p>
        </p:txBody>
      </p:sp>
      <p:sp>
        <p:nvSpPr>
          <p:cNvPr id="6" name="Rectangle 5"/>
          <p:cNvSpPr/>
          <p:nvPr/>
        </p:nvSpPr>
        <p:spPr>
          <a:xfrm>
            <a:off x="4193353" y="1341597"/>
            <a:ext cx="7515763" cy="4627229"/>
          </a:xfrm>
          <a:prstGeom prst="rect">
            <a:avLst/>
          </a:prstGeom>
        </p:spPr>
        <p:txBody>
          <a:bodyPr wrap="square">
            <a:spAutoFit/>
          </a:bodyPr>
          <a:lstStyle/>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10h00 : visite guidée </a:t>
            </a: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Helvetica Neue"/>
              </a:rPr>
              <a:t>au cœur de la Réserve Naturelle Régionale des Gorges de la Loire.   </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La réserve c’est un très joli coin de nature protégée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Natura 2000</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 On y voit des plantes remarquables mais pas que. On peut apercevoir un grand-duc d’Europe et plein d’autres espèces animales. On </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sym typeface="Helvetica Neue"/>
              </a:rPr>
              <a:t>commence par une balade commentée à pied jusqu’au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sym typeface="Helvetica Neue"/>
              </a:rPr>
              <a:t>point de vue sur les gorges. </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sym typeface="Helvetica Neue"/>
              </a:rPr>
              <a:t>Le chemin est plat, p</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as besoin d’être un grand randonneur pour vivre de belles émotions, il faut juste des chaussures confortables. </a:t>
            </a: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Et ce n’est pas fini ! La visite continue dans la </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Maison de la Réserve</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 toute pimpante, toute refaite avec des matériaux écologiques et durables, fabriqués dans le coin. Bref vous l’avez compris, ici on ne rigole pas avec le développement durable. Les espaces ont été repensés pour vous offrir un maximum de plaisir, les parcours se veulent ludiques et interactifs et les sens seront mis en éveils. </a:t>
            </a:r>
          </a:p>
          <a:p>
            <a:pPr marL="0" marR="0" lvl="0" indent="0" algn="just" defTabSz="410766" rtl="0" eaLnBrk="1" fontAlgn="auto" latinLnBrk="0" hangingPunct="0">
              <a:lnSpc>
                <a:spcPct val="107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Le petit plus ? </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En 2h de visite on apprend la protection et le respect de la nature, la biodiversité, la faune, la flore. Ici c’est comme un petit musée branché écologie en plein air. Alors un petit tour nature, ça vous inspire ? </a:t>
            </a: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Boutique.</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11h45 : fin de la visite et reprise du bus pour rejoindre le restaurant.</a:t>
            </a:r>
          </a:p>
        </p:txBody>
      </p:sp>
      <p:pic>
        <p:nvPicPr>
          <p:cNvPr id="8" name="Imag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3387" y="650151"/>
            <a:ext cx="3394872" cy="5197242"/>
          </a:xfrm>
          <a:prstGeom prst="rect">
            <a:avLst/>
          </a:prstGeom>
        </p:spPr>
      </p:pic>
    </p:spTree>
    <p:extLst>
      <p:ext uri="{BB962C8B-B14F-4D97-AF65-F5344CB8AC3E}">
        <p14:creationId xmlns:p14="http://schemas.microsoft.com/office/powerpoint/2010/main" val="91282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49262" y="747612"/>
            <a:ext cx="7432431" cy="444623"/>
          </a:xfrm>
        </p:spPr>
        <p:txBody>
          <a:bodyPr>
            <a:normAutofit/>
          </a:bodyPr>
          <a:lstStyle/>
          <a:p>
            <a:r>
              <a:rPr lang="fr-FR" sz="1600" dirty="0"/>
              <a:t>DÉJEUNER-CROISIÈRE 2H SUR LE « GRANGENT »</a:t>
            </a:r>
          </a:p>
        </p:txBody>
      </p:sp>
      <p:sp>
        <p:nvSpPr>
          <p:cNvPr id="5" name="Rectangle 4"/>
          <p:cNvSpPr/>
          <p:nvPr/>
        </p:nvSpPr>
        <p:spPr>
          <a:xfrm>
            <a:off x="4349262" y="2240952"/>
            <a:ext cx="6564923" cy="3644267"/>
          </a:xfrm>
          <a:prstGeom prst="rect">
            <a:avLst/>
          </a:prstGeom>
        </p:spPr>
        <p:txBody>
          <a:bodyPr wrap="square">
            <a:spAutoFit/>
          </a:body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11h50 : arrivée sur le parking du port de Saint-Victor-sur-Loire</a:t>
            </a:r>
          </a:p>
          <a:p>
            <a:pPr marL="0" marR="0" lvl="0" indent="0" algn="l"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l"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12h00 : rendez-vous à l’embarcadère.</a:t>
            </a:r>
          </a:p>
          <a:p>
            <a:pPr marL="0" marR="0" lvl="0" indent="0" algn="l" defTabSz="410766"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12h15 : départ de la croisière-déjeuner à bord du bateau « Le </a:t>
            </a:r>
            <a:r>
              <a:rPr kumimoji="0" lang="fr-FR" sz="1400" b="1"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Helvetica Neue"/>
              </a:rPr>
              <a:t>Grangent</a:t>
            </a: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 ».</a:t>
            </a:r>
          </a:p>
          <a:p>
            <a:pPr marL="0" marR="0" lvl="0" indent="0" algn="just" defTabSz="410766" rtl="0" eaLnBrk="1" fontAlgn="auto" latinLnBrk="0" hangingPunct="0">
              <a:lnSpc>
                <a:spcPct val="107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Faire une croisière, ça fait toujours envie, alors quand c’est un déjeuner-croisière, c’est encore mieux ! En plus on déjeune sur le dernier fleuve sauvage de France, au cœur des Gorges de la Loire, ça va vous plaire ! On passe deux heures sur le bateau à déguster un repas qui ravit les papilles. A bord du bateau « Le </a:t>
            </a:r>
            <a:r>
              <a:rPr kumimoji="0" lang="fr-FR" sz="14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Grangent</a:t>
            </a: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 », le plaisir des sens coule à flot. </a:t>
            </a:r>
          </a:p>
          <a:p>
            <a:pPr marL="0" marR="0" lvl="0" indent="0" algn="just" defTabSz="410766" rtl="0" eaLnBrk="1" fontAlgn="auto" latinLnBrk="0" hangingPunct="0">
              <a:lnSpc>
                <a:spcPct val="107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endParaRPr>
          </a:p>
          <a:p>
            <a:pPr marL="0" marR="0" lvl="0" indent="0" algn="just" defTabSz="410766" rtl="0" eaLnBrk="1" fontAlgn="auto" latinLnBrk="0" hangingPunct="0">
              <a:lnSpc>
                <a:spcPct val="107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Allez, le capitaine vous attend, il est l’heure d’embarquer.</a:t>
            </a:r>
            <a:endParaRPr kumimoji="0" lang="fr-F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a:p>
            <a:pPr marL="0" marR="0" lvl="0" indent="0" algn="just" defTabSz="410766"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14h15 : retour au port et débarquement. </a:t>
            </a:r>
          </a:p>
          <a:p>
            <a:pPr marL="0" marR="0" lvl="0" indent="0" algn="just" defTabSz="410766" rtl="0" eaLnBrk="1" fontAlgn="auto" latinLnBrk="0" hangingPunct="0">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endParaRPr>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2637" y="789629"/>
            <a:ext cx="3269224" cy="4904225"/>
          </a:xfrm>
          <a:prstGeom prst="rect">
            <a:avLst/>
          </a:prstGeom>
        </p:spPr>
      </p:pic>
    </p:spTree>
    <p:extLst>
      <p:ext uri="{BB962C8B-B14F-4D97-AF65-F5344CB8AC3E}">
        <p14:creationId xmlns:p14="http://schemas.microsoft.com/office/powerpoint/2010/main" val="95659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0C4CFC6-FA04-432F-AA3D-F894BE15C740}"/>
              </a:ext>
            </a:extLst>
          </p:cNvPr>
          <p:cNvSpPr txBox="1"/>
          <p:nvPr/>
        </p:nvSpPr>
        <p:spPr>
          <a:xfrm>
            <a:off x="4929400" y="462534"/>
            <a:ext cx="6500601" cy="5610767"/>
          </a:xfrm>
          <a:prstGeom prst="rect">
            <a:avLst/>
          </a:prstGeom>
          <a:solidFill>
            <a:schemeClr val="bg1"/>
          </a:solidFill>
          <a:ln>
            <a:solidFill>
              <a:schemeClr val="tx1"/>
            </a:solidFill>
          </a:ln>
        </p:spPr>
        <p:txBody>
          <a:bodyPr wrap="square" rtlCol="0">
            <a:spAutoFit/>
          </a:bodyPr>
          <a:lstStyle/>
          <a:p>
            <a:pPr marL="0" marR="0" lvl="0" indent="0" algn="ctr" defTabSz="60960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Helvetica Neue"/>
              </a:rPr>
              <a:t>MENU SUR « LE GRANGENT »</a:t>
            </a:r>
          </a:p>
          <a:p>
            <a:pPr marL="0" marR="0" lvl="0" indent="0" algn="ctr" defTabSz="60960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Helvetica Neue"/>
              </a:rPr>
              <a:t>Menu du mardi au vendredi </a:t>
            </a:r>
            <a:r>
              <a:rPr kumimoji="0" lang="fr-FR"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Helvetica Neue"/>
              </a:rPr>
              <a:t>( Samedi et Dimanche autre menu et tarif )</a:t>
            </a:r>
          </a:p>
          <a:p>
            <a:pPr marL="0" marR="0" lvl="0" indent="0" algn="ctr" defTabSz="609608"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endParaRP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Apéritif kir ou jus de fruit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1 verrine tapenade d’olive et chèvre frais, 1 toast mousse de thon à la provençale</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Salade forézienne, gésier de volaille confit, dés de fourme, mélange du jardin tomate confite et pignons de pin </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Entremets de crudité thon et saumon fumé, salade, </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tomate confite et pignons de pin</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Dôme de lentilles du Puy en Velay, magret de canard fumé</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Mélange du jardin, tomate confite et pignons de pin</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Suprême de volaille rôtie sauce aux cèpes</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Effiloché de canard confit et jus corsé de canard</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Filet de truite du Lignon au beurre blanc</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Accompagnements : Brique de gratin dauphinois et flan de légumes à la provençale</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15000"/>
              </a:lnSpc>
              <a:spcBef>
                <a:spcPts val="0"/>
              </a:spcBef>
              <a:spcAft>
                <a:spcPts val="30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Assiette fromage sec affinés et cerneaux de noix</a:t>
            </a:r>
            <a:endParaRPr kumimoji="0" lang="fr-FR"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Helvetica Neue"/>
            </a:endParaRP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Entremets Royal chocolat : pailleté feuillantine, praliné, mousse au chocolat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Tiramisu fruit rouge</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Ou</a:t>
            </a: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Pana cotta vanille coulis de fruits exotiques et fruits frais</a:t>
            </a:r>
          </a:p>
          <a:p>
            <a:pPr marL="0" marR="0" lvl="0" indent="0" algn="ctr" defTabSz="410766" rtl="0" eaLnBrk="1" fontAlgn="auto" latinLnBrk="0" hangingPunct="0">
              <a:lnSpc>
                <a:spcPct val="100000"/>
              </a:lnSpc>
              <a:spcBef>
                <a:spcPts val="0"/>
              </a:spcBef>
              <a:spcAft>
                <a:spcPts val="0"/>
              </a:spcAft>
              <a:buClrTx/>
              <a:buSzTx/>
              <a:buFontTx/>
              <a:buNone/>
              <a:tabLst/>
              <a:defRPr/>
            </a:pPr>
            <a:endPar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endParaRP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       </a:t>
            </a:r>
            <a:r>
              <a:rPr kumimoji="0" lang="fr-FR" sz="13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Eau minérale, le vin rosé et vin rouge 1 bouteille pour 3, le café ou thé, </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le pain individuel</a:t>
            </a:r>
            <a:endParaRPr kumimoji="0" lang="fr-FR" sz="1300"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endParaRPr>
          </a:p>
        </p:txBody>
      </p:sp>
      <p:sp>
        <p:nvSpPr>
          <p:cNvPr id="8" name="Titre 8"/>
          <p:cNvSpPr txBox="1">
            <a:spLocks/>
          </p:cNvSpPr>
          <p:nvPr/>
        </p:nvSpPr>
        <p:spPr>
          <a:xfrm>
            <a:off x="1462460" y="5947017"/>
            <a:ext cx="3047063" cy="204223"/>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marL="0" marR="0" lvl="0" indent="0" algn="l" defTabSz="228600" rtl="0" eaLnBrk="1" fontAlgn="auto" latinLnBrk="0" hangingPunct="1">
              <a:lnSpc>
                <a:spcPct val="120000"/>
              </a:lnSpc>
              <a:spcBef>
                <a:spcPct val="0"/>
              </a:spcBef>
              <a:spcAft>
                <a:spcPts val="0"/>
              </a:spcAft>
              <a:buClrTx/>
              <a:buSzTx/>
              <a:buFontTx/>
              <a:buNone/>
              <a:tabLst/>
              <a:defRPr/>
            </a:pPr>
            <a:r>
              <a:rPr kumimoji="0" lang="fr-FR" sz="667" b="1" i="0" u="none" strike="noStrike" kern="1200" cap="all" spc="0" normalizeH="0" baseline="0" noProof="0" dirty="0">
                <a:ln>
                  <a:noFill/>
                </a:ln>
                <a:solidFill>
                  <a:srgbClr val="FF00FF"/>
                </a:solidFill>
                <a:effectLst/>
                <a:uLnTx/>
                <a:uFillTx/>
                <a:latin typeface="Arial"/>
                <a:ea typeface="+mj-ea"/>
                <a:cs typeface="Arial"/>
                <a:sym typeface="Helvetica Neue"/>
              </a:rPr>
              <a:t>PHOTO NON CONTRACTUELLE</a:t>
            </a:r>
          </a:p>
        </p:txBody>
      </p:sp>
      <p:sp>
        <p:nvSpPr>
          <p:cNvPr id="4" name="ZoneTexte 3">
            <a:extLst>
              <a:ext uri="{FF2B5EF4-FFF2-40B4-BE49-F238E27FC236}">
                <a16:creationId xmlns:a16="http://schemas.microsoft.com/office/drawing/2014/main" id="{B2D5500A-53F8-2DD8-BF27-163C0B30DDCC}"/>
              </a:ext>
            </a:extLst>
          </p:cNvPr>
          <p:cNvSpPr txBox="1"/>
          <p:nvPr/>
        </p:nvSpPr>
        <p:spPr>
          <a:xfrm>
            <a:off x="592897" y="591288"/>
            <a:ext cx="4167400" cy="1356462"/>
          </a:xfrm>
          <a:prstGeom prst="rect">
            <a:avLst/>
          </a:prstGeom>
          <a:noFill/>
        </p:spPr>
        <p:txBody>
          <a:bodyPr wrap="square">
            <a:spAutoFit/>
          </a:bodyPr>
          <a:lstStyle/>
          <a:p>
            <a:pPr marL="0" marR="0" lvl="0" indent="0" algn="just" defTabSz="410766" rtl="0" eaLnBrk="1" fontAlgn="auto" latinLnBrk="0" hangingPunct="0">
              <a:lnSpc>
                <a:spcPct val="12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Helvetica Neue"/>
                <a:ea typeface="+mn-ea"/>
                <a:cs typeface="+mn-cs"/>
                <a:sym typeface="Helvetica Neue"/>
              </a:rPr>
              <a:t>Choix des plats </a:t>
            </a:r>
            <a:r>
              <a:rPr kumimoji="0" lang="fr-FR" sz="1400" b="1" i="0" u="sng" strike="noStrike" kern="0" cap="none" spc="0" normalizeH="0" baseline="0" noProof="0" dirty="0">
                <a:ln>
                  <a:noFill/>
                </a:ln>
                <a:solidFill>
                  <a:prstClr val="black"/>
                </a:solidFill>
                <a:effectLst/>
                <a:uLnTx/>
                <a:uFillTx/>
                <a:latin typeface="Helvetica Neue"/>
                <a:ea typeface="+mn-ea"/>
                <a:cs typeface="+mn-cs"/>
                <a:sym typeface="Helvetica Neue"/>
              </a:rPr>
              <a:t>commun</a:t>
            </a:r>
            <a:r>
              <a:rPr kumimoji="0" lang="fr-FR" sz="1400" b="1" i="0" u="none" strike="noStrike" kern="0" cap="none" spc="0" normalizeH="0" baseline="0" noProof="0" dirty="0">
                <a:ln>
                  <a:noFill/>
                </a:ln>
                <a:solidFill>
                  <a:prstClr val="black"/>
                </a:solidFill>
                <a:effectLst/>
                <a:uLnTx/>
                <a:uFillTx/>
                <a:latin typeface="Helvetica Neue"/>
                <a:ea typeface="+mn-ea"/>
                <a:cs typeface="+mn-cs"/>
                <a:sym typeface="Helvetica Neue"/>
              </a:rPr>
              <a:t> à l’ensemble des participants.</a:t>
            </a:r>
          </a:p>
          <a:p>
            <a:pPr marL="0" marR="0" lvl="0" indent="0" algn="just" defTabSz="410766" rtl="0" eaLnBrk="1" fontAlgn="auto" latinLnBrk="0" hangingPunct="0">
              <a:lnSpc>
                <a:spcPct val="107000"/>
              </a:lnSpc>
              <a:spcBef>
                <a:spcPts val="0"/>
              </a:spcBef>
              <a:spcAft>
                <a:spcPts val="40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sym typeface="Helvetica Neue"/>
              </a:rPr>
              <a:t>Un seul choix d’entrée, de plat et de dessert</a:t>
            </a:r>
            <a:r>
              <a:rPr kumimoji="0" lang="fr-FR" sz="1400" b="1" i="0" u="none" strike="noStrike" kern="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sym typeface="Helvetica Neue"/>
              </a:rPr>
              <a:t>. Menu </a:t>
            </a: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sym typeface="Helvetica Neue"/>
              </a:rPr>
              <a:t>non contractuel.</a:t>
            </a:r>
            <a:r>
              <a:rPr kumimoji="0" lang="fr-FR" sz="1400" b="1" i="0" u="none" strike="noStrike" kern="1200" cap="all" spc="0" normalizeH="0" baseline="0" noProof="0" dirty="0">
                <a:ln>
                  <a:noFill/>
                </a:ln>
                <a:solidFill>
                  <a:prstClr val="black"/>
                </a:solidFill>
                <a:effectLst/>
                <a:uLnTx/>
                <a:uFillTx/>
                <a:latin typeface="Arial"/>
                <a:ea typeface="+mn-ea"/>
                <a:cs typeface="Arial"/>
                <a:sym typeface="Helvetica Neue"/>
              </a:rPr>
              <a:t> </a:t>
            </a:r>
          </a:p>
          <a:p>
            <a:pPr marL="0" marR="0" lvl="0" indent="0" algn="just" defTabSz="410766" rtl="0" eaLnBrk="1" fontAlgn="auto" latinLnBrk="0" hangingPunct="0">
              <a:lnSpc>
                <a:spcPct val="12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Times New Roman" panose="02020603050405020304" pitchFamily="18" charset="0"/>
                <a:sym typeface="Helvetica Neue"/>
              </a:rPr>
              <a:t>Menu enfant sur demande.</a:t>
            </a:r>
            <a:endParaRPr kumimoji="0" lang="fr-FR" sz="1400" b="1" i="0" u="none" strike="noStrike" kern="0" cap="none" spc="0" normalizeH="0" baseline="0" noProof="0" dirty="0">
              <a:ln>
                <a:noFill/>
              </a:ln>
              <a:solidFill>
                <a:srgbClr val="000000"/>
              </a:solidFill>
              <a:effectLst/>
              <a:uLnTx/>
              <a:uFillTx/>
              <a:latin typeface="Helvetica Neue"/>
              <a:ea typeface="+mn-ea"/>
              <a:cs typeface="+mn-cs"/>
              <a:sym typeface="Helvetica Neue"/>
            </a:endParaRPr>
          </a:p>
        </p:txBody>
      </p:sp>
      <p:pic>
        <p:nvPicPr>
          <p:cNvPr id="5" name="Picture 2" descr="https://www.croisieres-gorges-loire.fr/images/thumbs/news/croisiere_repas-1.jpg">
            <a:extLst>
              <a:ext uri="{FF2B5EF4-FFF2-40B4-BE49-F238E27FC236}">
                <a16:creationId xmlns:a16="http://schemas.microsoft.com/office/drawing/2014/main" id="{AA622F2F-9281-6C44-AB78-498943B2C15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576" y="2978730"/>
            <a:ext cx="4118442" cy="274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5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50C4CFC6-FA04-432F-AA3D-F894BE15C740}"/>
              </a:ext>
            </a:extLst>
          </p:cNvPr>
          <p:cNvSpPr txBox="1"/>
          <p:nvPr/>
        </p:nvSpPr>
        <p:spPr>
          <a:xfrm>
            <a:off x="5506014" y="3260796"/>
            <a:ext cx="4684933" cy="2041649"/>
          </a:xfrm>
          <a:prstGeom prst="rect">
            <a:avLst/>
          </a:prstGeom>
          <a:solidFill>
            <a:schemeClr val="bg1"/>
          </a:solidFill>
          <a:ln>
            <a:solidFill>
              <a:schemeClr val="tx1"/>
            </a:solidFill>
          </a:ln>
        </p:spPr>
        <p:txBody>
          <a:bodyPr wrap="square" rtlCol="0">
            <a:spAutoFit/>
          </a:bodyPr>
          <a:lstStyle/>
          <a:p>
            <a:pPr marL="0" marR="0" lvl="0" indent="0" algn="ctr" defTabSz="609608"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rPr>
              <a:t>MENU ENFANT SUR « LE GRANGENT »</a:t>
            </a:r>
          </a:p>
          <a:p>
            <a:pPr marL="0" marR="0" lvl="0" indent="0" algn="ctr" defTabSz="609608" rtl="0" eaLnBrk="1" fontAlgn="auto" latinLnBrk="0" hangingPunct="1">
              <a:lnSpc>
                <a:spcPct val="100000"/>
              </a:lnSpc>
              <a:spcBef>
                <a:spcPts val="0"/>
              </a:spcBef>
              <a:spcAft>
                <a:spcPts val="0"/>
              </a:spcAft>
              <a:buClrTx/>
              <a:buSzTx/>
              <a:buFontTx/>
              <a:buNone/>
              <a:tabLst/>
              <a:defRPr/>
            </a:pPr>
            <a:endParaRPr kumimoji="0" lang="fr-FR" sz="1467"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endParaRP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Saucisson sec et sa petite salade</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Escalope de volaille à la crème et gratin dauphinois</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a:t>
            </a: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Muffin au chocolat</a:t>
            </a:r>
          </a:p>
          <a:p>
            <a:pPr marL="0" marR="0" lvl="0" indent="0" algn="ctr" defTabSz="410766"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panose="020B0604020202020204"/>
              <a:ea typeface="+mn-ea"/>
              <a:cs typeface="+mn-cs"/>
              <a:sym typeface="Helvetica Neue"/>
            </a:endParaRPr>
          </a:p>
          <a:p>
            <a:pPr marL="0" marR="0" lvl="0" indent="0" algn="ctr" defTabSz="410766"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panose="020B0604020202020204"/>
                <a:ea typeface="+mn-ea"/>
                <a:cs typeface="+mn-cs"/>
                <a:sym typeface="Helvetica Neue"/>
              </a:rPr>
              <a:t>Un jus de fruit</a:t>
            </a:r>
            <a:endParaRPr kumimoji="0" lang="fr-FR" sz="1400" b="1" i="0" u="none" strike="noStrike" kern="1200" cap="none" spc="0" normalizeH="0" baseline="0" noProof="0" dirty="0">
              <a:ln>
                <a:noFill/>
              </a:ln>
              <a:solidFill>
                <a:srgbClr val="FF00FF"/>
              </a:solidFill>
              <a:effectLst/>
              <a:uLnTx/>
              <a:uFillTx/>
              <a:latin typeface="Arial" panose="020B0604020202020204"/>
              <a:ea typeface="+mn-ea"/>
              <a:cs typeface="Arial" panose="020B0604020202020204" pitchFamily="34" charset="0"/>
              <a:sym typeface="Helvetica Neue"/>
            </a:endParaRPr>
          </a:p>
        </p:txBody>
      </p:sp>
      <p:sp>
        <p:nvSpPr>
          <p:cNvPr id="10" name="Titre 8"/>
          <p:cNvSpPr txBox="1">
            <a:spLocks/>
          </p:cNvSpPr>
          <p:nvPr/>
        </p:nvSpPr>
        <p:spPr>
          <a:xfrm>
            <a:off x="5506014" y="951134"/>
            <a:ext cx="4280174" cy="316049"/>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marL="0" marR="0" lvl="0" indent="0" algn="l" defTabSz="228600" rtl="0" eaLnBrk="1" fontAlgn="auto" latinLnBrk="0" hangingPunct="1">
              <a:lnSpc>
                <a:spcPct val="120000"/>
              </a:lnSpc>
              <a:spcBef>
                <a:spcPct val="0"/>
              </a:spcBef>
              <a:spcAft>
                <a:spcPts val="0"/>
              </a:spcAft>
              <a:buClrTx/>
              <a:buSzTx/>
              <a:buFontTx/>
              <a:buNone/>
              <a:tabLst/>
              <a:defRPr/>
            </a:pPr>
            <a:r>
              <a:rPr kumimoji="0" lang="fr-FR" sz="1334" b="1" i="0" u="none" strike="noStrike" kern="1200" cap="all" spc="0" normalizeH="0" baseline="0" noProof="0" dirty="0">
                <a:ln>
                  <a:noFill/>
                </a:ln>
                <a:solidFill>
                  <a:srgbClr val="FF00FF"/>
                </a:solidFill>
                <a:effectLst/>
                <a:uLnTx/>
                <a:uFillTx/>
                <a:latin typeface="Arial"/>
                <a:ea typeface="+mj-ea"/>
                <a:cs typeface="Arial"/>
                <a:sym typeface="Helvetica Neue"/>
              </a:rPr>
              <a:t>Menu enfant  Jusqu’ Â 12 ans sur demande</a:t>
            </a:r>
          </a:p>
        </p:txBody>
      </p:sp>
      <p:sp>
        <p:nvSpPr>
          <p:cNvPr id="3" name="Rectangle 2"/>
          <p:cNvSpPr/>
          <p:nvPr/>
        </p:nvSpPr>
        <p:spPr>
          <a:xfrm>
            <a:off x="10575852" y="5769936"/>
            <a:ext cx="1247554" cy="9037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608"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white"/>
              </a:solidFill>
              <a:effectLst/>
              <a:uLnTx/>
              <a:uFillTx/>
              <a:latin typeface="Arial" panose="020B0604020202020204"/>
              <a:ea typeface="+mn-ea"/>
              <a:cs typeface="+mn-cs"/>
              <a:sym typeface="Helvetica Neue"/>
            </a:endParaRPr>
          </a:p>
        </p:txBody>
      </p:sp>
      <p:sp>
        <p:nvSpPr>
          <p:cNvPr id="8" name="Titre 8"/>
          <p:cNvSpPr txBox="1">
            <a:spLocks/>
          </p:cNvSpPr>
          <p:nvPr/>
        </p:nvSpPr>
        <p:spPr>
          <a:xfrm>
            <a:off x="1671504" y="5450716"/>
            <a:ext cx="3047063" cy="204223"/>
          </a:xfrm>
          <a:prstGeom prst="rect">
            <a:avLst/>
          </a:prstGeom>
        </p:spPr>
        <p:txBody>
          <a:bodyPr wrap="square" anchor="b" anchorCtr="0">
            <a:spAutoFit/>
          </a:bodyPr>
          <a:lstStyle>
            <a:lvl1pPr algn="l" defTabSz="457200" rtl="0" eaLnBrk="1" latinLnBrk="0" hangingPunct="1">
              <a:spcBef>
                <a:spcPct val="0"/>
              </a:spcBef>
              <a:buNone/>
              <a:defRPr sz="2400" b="1" kern="1200" cap="all">
                <a:solidFill>
                  <a:srgbClr val="FF00FF"/>
                </a:solidFill>
                <a:latin typeface="Arial"/>
                <a:ea typeface="+mj-ea"/>
                <a:cs typeface="Arial"/>
              </a:defRPr>
            </a:lvl1pPr>
          </a:lstStyle>
          <a:p>
            <a:pPr marL="0" marR="0" lvl="0" indent="0" algn="l" defTabSz="228600" rtl="0" eaLnBrk="1" fontAlgn="auto" latinLnBrk="0" hangingPunct="1">
              <a:lnSpc>
                <a:spcPct val="120000"/>
              </a:lnSpc>
              <a:spcBef>
                <a:spcPct val="0"/>
              </a:spcBef>
              <a:spcAft>
                <a:spcPts val="0"/>
              </a:spcAft>
              <a:buClrTx/>
              <a:buSzTx/>
              <a:buFontTx/>
              <a:buNone/>
              <a:tabLst/>
              <a:defRPr/>
            </a:pPr>
            <a:r>
              <a:rPr kumimoji="0" lang="fr-FR" sz="667" b="1" i="0" u="none" strike="noStrike" kern="1200" cap="all" spc="0" normalizeH="0" baseline="0" noProof="0" dirty="0">
                <a:ln>
                  <a:noFill/>
                </a:ln>
                <a:solidFill>
                  <a:srgbClr val="FF00FF"/>
                </a:solidFill>
                <a:effectLst/>
                <a:uLnTx/>
                <a:uFillTx/>
                <a:latin typeface="Arial"/>
                <a:ea typeface="+mj-ea"/>
                <a:cs typeface="Arial"/>
                <a:sym typeface="Helvetica Neue"/>
              </a:rPr>
              <a:t>PHOTO NON CONTRACTUELLE</a:t>
            </a:r>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827" y="1120973"/>
            <a:ext cx="3100032" cy="4133376"/>
          </a:xfrm>
          <a:prstGeom prst="rect">
            <a:avLst/>
          </a:prstGeom>
        </p:spPr>
      </p:pic>
    </p:spTree>
    <p:extLst>
      <p:ext uri="{BB962C8B-B14F-4D97-AF65-F5344CB8AC3E}">
        <p14:creationId xmlns:p14="http://schemas.microsoft.com/office/powerpoint/2010/main" val="275985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80800" y="1"/>
            <a:ext cx="711200" cy="290285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10766" hangingPunct="0"/>
            <a:endParaRPr lang="fr-FR" sz="4267" b="1" kern="0">
              <a:solidFill>
                <a:prstClr val="black"/>
              </a:solidFill>
              <a:latin typeface="Helvetica Neue Medium"/>
              <a:sym typeface="Helvetica Neue"/>
            </a:endParaRPr>
          </a:p>
        </p:txBody>
      </p:sp>
      <p:sp>
        <p:nvSpPr>
          <p:cNvPr id="7" name="TextBox 5">
            <a:extLst>
              <a:ext uri="{FF2B5EF4-FFF2-40B4-BE49-F238E27FC236}">
                <a16:creationId xmlns:a16="http://schemas.microsoft.com/office/drawing/2014/main" id="{6337B9BB-8EE5-48C1-A78D-B0558ED89FBA}"/>
              </a:ext>
            </a:extLst>
          </p:cNvPr>
          <p:cNvSpPr txBox="1"/>
          <p:nvPr/>
        </p:nvSpPr>
        <p:spPr>
          <a:xfrm>
            <a:off x="4560445" y="876813"/>
            <a:ext cx="6449200" cy="684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50" tIns="95250" rIns="95250" bIns="95250" numCol="1" spcCol="38100" rtlCol="0" anchor="t">
            <a:spAutoFit/>
          </a:bodyPr>
          <a:lstStyle/>
          <a:p>
            <a:pPr defTabSz="1095389" hangingPunct="0">
              <a:defRPr/>
            </a:pPr>
            <a:r>
              <a:rPr lang="en-US" sz="1600" b="1" kern="0" dirty="0">
                <a:solidFill>
                  <a:srgbClr val="000000"/>
                </a:solidFill>
                <a:latin typeface="Helvetica Neue"/>
                <a:cs typeface="Arial"/>
                <a:sym typeface="Helvetica Neue"/>
              </a:rPr>
              <a:t>APRÈS-MIDI</a:t>
            </a:r>
          </a:p>
          <a:p>
            <a:pPr defTabSz="1095389" hangingPunct="0">
              <a:defRPr/>
            </a:pPr>
            <a:r>
              <a:rPr lang="en-US" sz="1600" b="1" kern="0" dirty="0">
                <a:solidFill>
                  <a:srgbClr val="000000"/>
                </a:solidFill>
                <a:latin typeface="Helvetica Neue"/>
                <a:cs typeface="Arial"/>
                <a:sym typeface="Helvetica Neue"/>
              </a:rPr>
              <a:t>MAISON DES TRESSES ET LACETS</a:t>
            </a:r>
          </a:p>
        </p:txBody>
      </p:sp>
      <p:sp>
        <p:nvSpPr>
          <p:cNvPr id="6" name="Rectangle 5"/>
          <p:cNvSpPr/>
          <p:nvPr/>
        </p:nvSpPr>
        <p:spPr>
          <a:xfrm>
            <a:off x="4560445" y="1863591"/>
            <a:ext cx="7152585" cy="4335802"/>
          </a:xfrm>
          <a:prstGeom prst="rect">
            <a:avLst/>
          </a:prstGeom>
        </p:spPr>
        <p:txBody>
          <a:bodyPr wrap="square">
            <a:spAutoFit/>
          </a:bodyPr>
          <a:lstStyle/>
          <a:p>
            <a:pPr algn="just"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15h25 : arrivée sur le parking du musée et rendez-vous à l’accueil.</a:t>
            </a:r>
          </a:p>
          <a:p>
            <a:pPr algn="just" defTabSz="410766" hangingPunct="0"/>
            <a:endParaRPr lang="fr-FR" sz="1400" b="1"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15h30 : visite guidée de la Maison des Tresses et Lacets. </a:t>
            </a:r>
          </a:p>
          <a:p>
            <a:pPr algn="just" defTabSz="410766" hangingPunct="0"/>
            <a:endParaRPr lang="fr-FR" sz="1400" b="1" kern="0" dirty="0">
              <a:solidFill>
                <a:srgbClr val="00FF00"/>
              </a:solidFill>
              <a:latin typeface="Arial" panose="020B0604020202020204" pitchFamily="34" charset="0"/>
              <a:cs typeface="Arial" panose="020B0604020202020204" pitchFamily="34" charset="0"/>
              <a:sym typeface="Helvetica Neue"/>
            </a:endParaRPr>
          </a:p>
          <a:p>
            <a:pPr algn="just" defTabSz="410766" hangingPunct="0">
              <a:lnSpc>
                <a:spcPct val="107000"/>
              </a:lnSpc>
            </a:pP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Quand on sait que cette ancienne fabrique est gardienne d’un savoir-faire régional, on pousse ses portes. Plus de 50 métiers </a:t>
            </a:r>
            <a:r>
              <a:rPr lang="fr-FR" sz="14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à tresser en bois </a:t>
            </a: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et en fonctionnement mettent à l’honneur l’ingéniosité mécanique des machines. Ils sont en noyer, hêtre, buis, charme et fabriquent des galons </a:t>
            </a:r>
            <a:r>
              <a:rPr lang="fr-FR" sz="1400" kern="0" dirty="0">
                <a:solidFill>
                  <a:srgbClr val="000000"/>
                </a:solidFill>
                <a:latin typeface="Arial" panose="020B0604020202020204" pitchFamily="34" charset="0"/>
                <a:cs typeface="Times New Roman" panose="02020603050405020304" pitchFamily="18" charset="0"/>
                <a:sym typeface="Helvetica Neue"/>
              </a:rPr>
              <a:t>aux noms évocateurs : "princesse", "escargot"…</a:t>
            </a:r>
            <a:endPar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endParaRPr>
          </a:p>
          <a:p>
            <a:pPr algn="just" defTabSz="410766" hangingPunct="0">
              <a:lnSpc>
                <a:spcPct val="107000"/>
              </a:lnSpc>
            </a:pP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Les cannettes colorées s’entrecroisent dans un véritable ballet et fabriquent sous vos yeux des lacets, cordons, serpentines… </a:t>
            </a:r>
          </a:p>
          <a:p>
            <a:pPr algn="just" defTabSz="410766" hangingPunct="0">
              <a:lnSpc>
                <a:spcPct val="107000"/>
              </a:lnSpc>
            </a:pPr>
            <a:endPar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endParaRPr>
          </a:p>
          <a:p>
            <a:pPr algn="just" defTabSz="410766" hangingPunct="0">
              <a:lnSpc>
                <a:spcPct val="107000"/>
              </a:lnSpc>
            </a:pPr>
            <a:r>
              <a:rPr lang="fr-FR" sz="14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Le plus du musée ? </a:t>
            </a: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C’est le</a:t>
            </a:r>
            <a:r>
              <a:rPr lang="fr-FR" sz="1400" kern="0" dirty="0">
                <a:solidFill>
                  <a:srgbClr val="000000"/>
                </a:solidFill>
                <a:latin typeface="Arial" panose="020B0604020202020204" pitchFamily="34" charset="0"/>
                <a:cs typeface="Times New Roman" panose="02020603050405020304" pitchFamily="18" charset="0"/>
                <a:sym typeface="Helvetica Neue"/>
              </a:rPr>
              <a:t> parcours extérieur de découverte des installations hydrauliques de la source aux métiers. Si vous n’avez jamais vue de roue à augets, le musée en possède une </a:t>
            </a:r>
            <a:r>
              <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de 15 tonnes et de 6 mètres de diamètre.  </a:t>
            </a:r>
          </a:p>
          <a:p>
            <a:pPr algn="just" defTabSz="410766" hangingPunct="0">
              <a:lnSpc>
                <a:spcPct val="107000"/>
              </a:lnSpc>
            </a:pPr>
            <a:endParaRPr lang="fr-FR" sz="1400"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endParaRPr>
          </a:p>
          <a:p>
            <a:pPr algn="just" defTabSz="410766" hangingPunct="0">
              <a:lnSpc>
                <a:spcPct val="107000"/>
              </a:lnSpc>
            </a:pPr>
            <a:r>
              <a:rPr lang="fr-FR" sz="1400" b="1" kern="0" dirty="0">
                <a:solidFill>
                  <a:srgbClr val="000000"/>
                </a:solidFill>
                <a:latin typeface="Arial" panose="020B0604020202020204" pitchFamily="34" charset="0"/>
                <a:ea typeface="Calibri" panose="020F0502020204030204" pitchFamily="34" charset="0"/>
                <a:cs typeface="Times New Roman" panose="02020603050405020304" pitchFamily="18" charset="0"/>
                <a:sym typeface="Helvetica Neue"/>
              </a:rPr>
              <a:t>Boutique.</a:t>
            </a:r>
            <a:endParaRPr lang="fr-FR" sz="1400"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endParaRPr lang="fr-FR" sz="1400" kern="0" dirty="0">
              <a:solidFill>
                <a:srgbClr val="000000"/>
              </a:solidFill>
              <a:latin typeface="Arial" panose="020B0604020202020204" pitchFamily="34" charset="0"/>
              <a:cs typeface="Arial" panose="020B0604020202020204" pitchFamily="34" charset="0"/>
              <a:sym typeface="Helvetica Neue"/>
            </a:endParaRPr>
          </a:p>
          <a:p>
            <a:pPr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17h15 : fin de la visite et de nos services.</a:t>
            </a:r>
            <a:r>
              <a:rPr lang="fr-FR" sz="1400" b="1" kern="150" dirty="0">
                <a:solidFill>
                  <a:srgbClr val="FF00FF"/>
                </a:solidFill>
                <a:latin typeface="Arial" panose="020B0604020202020204" pitchFamily="34" charset="0"/>
                <a:ea typeface="Cambria"/>
                <a:cs typeface="Arial" panose="020B0604020202020204" pitchFamily="34" charset="0"/>
                <a:sym typeface="Helvetica Neue"/>
              </a:rPr>
              <a:t>    </a:t>
            </a:r>
            <a:endParaRPr lang="fr-FR" sz="1400"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endParaRPr lang="fr-FR" sz="1200" kern="0" dirty="0">
              <a:solidFill>
                <a:srgbClr val="000000"/>
              </a:solidFill>
              <a:latin typeface="Arial" panose="020B0604020202020204" pitchFamily="34" charset="0"/>
              <a:cs typeface="Arial" panose="020B0604020202020204" pitchFamily="34" charset="0"/>
              <a:sym typeface="Helvetica Neue"/>
            </a:endParaRPr>
          </a:p>
        </p:txBody>
      </p:sp>
      <p:pic>
        <p:nvPicPr>
          <p:cNvPr id="4" name="Image 3">
            <a:extLst>
              <a:ext uri="{FF2B5EF4-FFF2-40B4-BE49-F238E27FC236}">
                <a16:creationId xmlns:a16="http://schemas.microsoft.com/office/drawing/2014/main" id="{19F69FE1-0E19-C3C1-A36B-F152235C50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0985" y="876813"/>
            <a:ext cx="3537441" cy="5104374"/>
          </a:xfrm>
          <a:prstGeom prst="rect">
            <a:avLst/>
          </a:prstGeom>
        </p:spPr>
      </p:pic>
    </p:spTree>
    <p:extLst>
      <p:ext uri="{BB962C8B-B14F-4D97-AF65-F5344CB8AC3E}">
        <p14:creationId xmlns:p14="http://schemas.microsoft.com/office/powerpoint/2010/main" val="330667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80800" y="1"/>
            <a:ext cx="711200" cy="290285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410766" hangingPunct="0"/>
            <a:endParaRPr lang="fr-FR" sz="4267" b="1" kern="0">
              <a:solidFill>
                <a:prstClr val="black"/>
              </a:solidFill>
              <a:latin typeface="Helvetica Neue Medium"/>
              <a:sym typeface="Helvetica Neue"/>
            </a:endParaRPr>
          </a:p>
        </p:txBody>
      </p:sp>
      <p:sp>
        <p:nvSpPr>
          <p:cNvPr id="7" name="TextBox 5">
            <a:extLst>
              <a:ext uri="{FF2B5EF4-FFF2-40B4-BE49-F238E27FC236}">
                <a16:creationId xmlns:a16="http://schemas.microsoft.com/office/drawing/2014/main" id="{6337B9BB-8EE5-48C1-A78D-B0558ED89FBA}"/>
              </a:ext>
            </a:extLst>
          </p:cNvPr>
          <p:cNvSpPr txBox="1"/>
          <p:nvPr/>
        </p:nvSpPr>
        <p:spPr>
          <a:xfrm>
            <a:off x="4348838" y="495869"/>
            <a:ext cx="7620093" cy="746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5250" tIns="95250" rIns="95250" bIns="95250" numCol="1" spcCol="38100" rtlCol="0" anchor="t">
            <a:spAutoFit/>
          </a:bodyPr>
          <a:lstStyle/>
          <a:p>
            <a:pPr defTabSz="1095389" hangingPunct="0">
              <a:defRPr/>
            </a:pPr>
            <a:r>
              <a:rPr lang="en-US" sz="1600" b="1" kern="0" dirty="0">
                <a:solidFill>
                  <a:srgbClr val="00FF00"/>
                </a:solidFill>
                <a:latin typeface="Helvetica Neue"/>
                <a:cs typeface="Arial"/>
                <a:sym typeface="Helvetica Neue"/>
              </a:rPr>
              <a:t>APRÈS-MIDI</a:t>
            </a:r>
          </a:p>
          <a:p>
            <a:pPr defTabSz="1095389" hangingPunct="0">
              <a:defRPr/>
            </a:pPr>
            <a:r>
              <a:rPr lang="en-US" sz="2000" b="1" kern="0" dirty="0">
                <a:solidFill>
                  <a:srgbClr val="000000"/>
                </a:solidFill>
                <a:latin typeface="Helvetica Neue"/>
                <a:cs typeface="Arial"/>
                <a:sym typeface="Helvetica Neue"/>
              </a:rPr>
              <a:t>OU</a:t>
            </a:r>
            <a:r>
              <a:rPr lang="en-US" sz="1600" b="1" kern="0" dirty="0">
                <a:solidFill>
                  <a:srgbClr val="000000"/>
                </a:solidFill>
                <a:latin typeface="Helvetica Neue"/>
                <a:cs typeface="Arial"/>
                <a:sym typeface="Helvetica Neue"/>
              </a:rPr>
              <a:t>  SITE DE LA CHARTREUSE SAINTE-CROIX-EN-JAREZ</a:t>
            </a:r>
          </a:p>
        </p:txBody>
      </p:sp>
      <p:sp>
        <p:nvSpPr>
          <p:cNvPr id="11" name="Rectangle 10"/>
          <p:cNvSpPr/>
          <p:nvPr/>
        </p:nvSpPr>
        <p:spPr>
          <a:xfrm>
            <a:off x="4418632" y="1492387"/>
            <a:ext cx="7550299" cy="4555093"/>
          </a:xfrm>
          <a:prstGeom prst="rect">
            <a:avLst/>
          </a:prstGeom>
        </p:spPr>
        <p:txBody>
          <a:bodyPr wrap="square">
            <a:spAutoFit/>
          </a:bodyPr>
          <a:lstStyle/>
          <a:p>
            <a:pPr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15h15 : arrivée sur le parking du Site de la </a:t>
            </a:r>
            <a:r>
              <a:rPr lang="fr-FR" sz="1400" b="1" kern="0" dirty="0">
                <a:solidFill>
                  <a:srgbClr val="000000"/>
                </a:solidFill>
                <a:latin typeface="Helvetica Neue"/>
                <a:cs typeface="Arial"/>
                <a:sym typeface="Helvetica Neue"/>
              </a:rPr>
              <a:t>Chartreuse</a:t>
            </a:r>
            <a:r>
              <a:rPr lang="fr-FR" sz="1400" b="1" kern="0" dirty="0">
                <a:solidFill>
                  <a:srgbClr val="000000"/>
                </a:solidFill>
                <a:latin typeface="Arial" panose="020B0604020202020204" pitchFamily="34" charset="0"/>
                <a:cs typeface="Arial" panose="020B0604020202020204" pitchFamily="34" charset="0"/>
                <a:sym typeface="Helvetica Neue"/>
              </a:rPr>
              <a:t> et rendez-vous à l’accueil de l’Office de Tourisme.</a:t>
            </a:r>
          </a:p>
          <a:p>
            <a:pPr defTabSz="410766" hangingPunct="0"/>
            <a:endParaRPr lang="fr-FR" sz="1400" b="1" kern="0" dirty="0">
              <a:solidFill>
                <a:srgbClr val="000000"/>
              </a:solidFill>
              <a:latin typeface="Arial" panose="020B0604020202020204" pitchFamily="34" charset="0"/>
              <a:cs typeface="Arial" panose="020B0604020202020204" pitchFamily="34" charset="0"/>
              <a:sym typeface="Helvetica Neue"/>
            </a:endParaRPr>
          </a:p>
          <a:p>
            <a:pPr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15h30 : visite guidée </a:t>
            </a:r>
          </a:p>
          <a:p>
            <a:pPr algn="just" defTabSz="410766" hangingPunct="0"/>
            <a:r>
              <a:rPr lang="fr-FR" sz="1400" kern="0" dirty="0">
                <a:solidFill>
                  <a:srgbClr val="000000"/>
                </a:solidFill>
                <a:latin typeface="Helvetica Neue"/>
                <a:sym typeface="Helvetica Neue"/>
              </a:rPr>
              <a:t>C’est l’un des </a:t>
            </a:r>
            <a:r>
              <a:rPr lang="fr-FR" sz="1400" i="1" kern="0" dirty="0">
                <a:solidFill>
                  <a:srgbClr val="000000"/>
                </a:solidFill>
                <a:latin typeface="Helvetica Neue"/>
                <a:sym typeface="Helvetica Neue"/>
              </a:rPr>
              <a:t>Plus Beaux Villages de France®,</a:t>
            </a:r>
            <a:r>
              <a:rPr lang="fr-FR" sz="1400" kern="0" dirty="0">
                <a:solidFill>
                  <a:srgbClr val="000000"/>
                </a:solidFill>
                <a:latin typeface="Helvetica Neue"/>
                <a:sym typeface="Helvetica Neue"/>
              </a:rPr>
              <a:t> sans doute aussi le plus culotté car il squatte un ancien monastère chartreux du XIV</a:t>
            </a:r>
            <a:r>
              <a:rPr lang="fr-FR" sz="1400" kern="0" baseline="30000" dirty="0">
                <a:solidFill>
                  <a:srgbClr val="000000"/>
                </a:solidFill>
                <a:latin typeface="Helvetica Neue"/>
                <a:sym typeface="Helvetica Neue"/>
              </a:rPr>
              <a:t>e</a:t>
            </a:r>
            <a:r>
              <a:rPr lang="fr-FR" sz="1400" kern="0" dirty="0">
                <a:solidFill>
                  <a:srgbClr val="000000"/>
                </a:solidFill>
                <a:latin typeface="Helvetica Neue"/>
                <a:sym typeface="Helvetica Neue"/>
              </a:rPr>
              <a:t> siècle. Pour le décor, on est gâté. Bien sûr, on voit une église, un cloître mais aussi bien d’autres bâtiments. On se perd entre la cuisine et l’ermitage, c’est drôlement grand ici. C’est plein de charme et d’histoire et on aime se balader dans la cour des Pères ou celle des Frères, quel calme ! Bref on envie un peu les habitants qui vivent dans le village. </a:t>
            </a:r>
          </a:p>
          <a:p>
            <a:pPr algn="just" defTabSz="410766" hangingPunct="0"/>
            <a:endParaRPr lang="fr-FR" sz="1400" kern="0" dirty="0">
              <a:solidFill>
                <a:srgbClr val="000000"/>
              </a:solidFill>
              <a:latin typeface="Helvetica Neue"/>
              <a:sym typeface="Helvetica Neue"/>
            </a:endParaRPr>
          </a:p>
          <a:p>
            <a:pPr algn="just" defTabSz="410766" hangingPunct="0"/>
            <a:r>
              <a:rPr lang="fr-FR" sz="1400" b="1" kern="0" dirty="0">
                <a:solidFill>
                  <a:srgbClr val="000000"/>
                </a:solidFill>
                <a:latin typeface="Helvetica Neue"/>
                <a:sym typeface="Helvetica Neue"/>
              </a:rPr>
              <a:t>Le petit plus? </a:t>
            </a:r>
            <a:r>
              <a:rPr lang="fr-FR" sz="1400" kern="0" dirty="0">
                <a:solidFill>
                  <a:srgbClr val="000000"/>
                </a:solidFill>
                <a:latin typeface="Helvetica Neue"/>
                <a:sym typeface="Helvetica Neue"/>
              </a:rPr>
              <a:t>À la Chartreuse on aime faire plaisir, alors on vous régale avec une petite bouchée surprise en vente dans notre </a:t>
            </a:r>
            <a:r>
              <a:rPr lang="fr-FR" sz="1400" b="1" kern="0" dirty="0">
                <a:solidFill>
                  <a:srgbClr val="000000"/>
                </a:solidFill>
                <a:latin typeface="Helvetica Neue"/>
                <a:sym typeface="Helvetica Neue"/>
              </a:rPr>
              <a:t>boutique</a:t>
            </a:r>
            <a:r>
              <a:rPr lang="fr-FR" sz="1400" kern="0" dirty="0">
                <a:solidFill>
                  <a:srgbClr val="000000"/>
                </a:solidFill>
                <a:latin typeface="Helvetica Neue"/>
                <a:sym typeface="Helvetica Neue"/>
              </a:rPr>
              <a:t>. Alors prêts pour une découverte hors des sentiers battus ? </a:t>
            </a:r>
            <a:endParaRPr lang="fr-FR" sz="1400"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endParaRPr lang="fr-FR" sz="1400" kern="0" dirty="0">
              <a:solidFill>
                <a:srgbClr val="000000"/>
              </a:solidFill>
              <a:latin typeface="Arial" panose="020B0604020202020204" pitchFamily="34" charset="0"/>
              <a:cs typeface="Arial" panose="020B0604020202020204" pitchFamily="34" charset="0"/>
              <a:sym typeface="Helvetica Neue"/>
            </a:endParaRPr>
          </a:p>
          <a:p>
            <a:pPr algn="just" defTabSz="410766" hangingPunct="0"/>
            <a:r>
              <a:rPr lang="fr-FR" sz="1400" b="1" kern="0" dirty="0">
                <a:solidFill>
                  <a:srgbClr val="000000"/>
                </a:solidFill>
                <a:latin typeface="Arial" panose="020B0604020202020204" pitchFamily="34" charset="0"/>
                <a:cs typeface="Arial" panose="020B0604020202020204" pitchFamily="34" charset="0"/>
                <a:sym typeface="Helvetica Neue"/>
              </a:rPr>
              <a:t>17h00 : fin de la visite, passage en boutique et départ du Site de la Chartreuse. Fin de nos services.</a:t>
            </a:r>
          </a:p>
          <a:p>
            <a:pPr algn="just" defTabSz="410766" hangingPunct="0"/>
            <a:endParaRPr lang="fr-FR" sz="1400" b="1" kern="0" dirty="0">
              <a:solidFill>
                <a:srgbClr val="000000"/>
              </a:solidFill>
              <a:latin typeface="Arial" panose="020B0604020202020204" pitchFamily="34" charset="0"/>
              <a:cs typeface="Arial" panose="020B0604020202020204" pitchFamily="34" charset="0"/>
              <a:sym typeface="Helvetica Neue"/>
            </a:endParaRPr>
          </a:p>
          <a:p>
            <a:pPr defTabSz="410766" hangingPunct="0"/>
            <a:r>
              <a:rPr lang="fr-FR" sz="1400" b="1" kern="0" dirty="0">
                <a:solidFill>
                  <a:srgbClr val="000000"/>
                </a:solidFill>
                <a:latin typeface="Helvetica Neue"/>
                <a:cs typeface="Arial"/>
                <a:sym typeface="Helvetica Neue"/>
              </a:rPr>
              <a:t>EN OPTION À RAJOUTER A VOTRE PROGRAMME</a:t>
            </a:r>
          </a:p>
          <a:p>
            <a:pPr algn="just"/>
            <a:r>
              <a:rPr lang="fr-FR" sz="1200" b="0" dirty="0">
                <a:solidFill>
                  <a:schemeClr val="tx1"/>
                </a:solidFill>
                <a:latin typeface="Arial" panose="020B0604020202020204" pitchFamily="34" charset="0"/>
                <a:cs typeface="Arial" panose="020B0604020202020204" pitchFamily="34" charset="0"/>
              </a:rPr>
              <a:t>Prenez le temps de découvrir les produits de la boutique en sucré ou salé : biscuits, jus de fruits, confiseries, et autres produits de producteurs locaux. (Durée de la dégustation 30 minutes). </a:t>
            </a:r>
          </a:p>
        </p:txBody>
      </p:sp>
      <p:pic>
        <p:nvPicPr>
          <p:cNvPr id="2" name="Image 1">
            <a:extLst>
              <a:ext uri="{FF2B5EF4-FFF2-40B4-BE49-F238E27FC236}">
                <a16:creationId xmlns:a16="http://schemas.microsoft.com/office/drawing/2014/main" id="{3AF96674-0B58-26BE-9220-88056FF181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3636" y="597159"/>
            <a:ext cx="3661243" cy="5459862"/>
          </a:xfrm>
          <a:prstGeom prst="rect">
            <a:avLst/>
          </a:prstGeom>
        </p:spPr>
      </p:pic>
    </p:spTree>
    <p:extLst>
      <p:ext uri="{BB962C8B-B14F-4D97-AF65-F5344CB8AC3E}">
        <p14:creationId xmlns:p14="http://schemas.microsoft.com/office/powerpoint/2010/main" val="421791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53;p48"/>
          <p:cNvPicPr>
            <a:picLocks noChangeAspect="1"/>
          </p:cNvPicPr>
          <p:nvPr/>
        </p:nvPicPr>
        <p:blipFill>
          <a:blip r:embed="rId3" cstate="email">
            <a:alphaModFix/>
            <a:extLst>
              <a:ext uri="{28A0092B-C50C-407E-A947-70E740481C1C}">
                <a14:useLocalDpi xmlns:a14="http://schemas.microsoft.com/office/drawing/2010/main"/>
              </a:ext>
            </a:extLst>
          </a:blip>
          <a:srcRect/>
          <a:stretch>
            <a:fillRect/>
          </a:stretch>
        </p:blipFill>
        <p:spPr>
          <a:xfrm rot="5400013" flipH="1">
            <a:off x="9217188" y="4042791"/>
            <a:ext cx="1327416" cy="3520092"/>
          </a:xfrm>
          <a:prstGeom prst="rect">
            <a:avLst/>
          </a:prstGeom>
          <a:noFill/>
          <a:ln cap="flat">
            <a:noFill/>
          </a:ln>
          <a:effectLst>
            <a:outerShdw dist="22997" dir="5400000" algn="tl">
              <a:srgbClr val="000000">
                <a:alpha val="35000"/>
              </a:srgbClr>
            </a:outerShdw>
          </a:effectLst>
        </p:spPr>
      </p:pic>
      <p:pic>
        <p:nvPicPr>
          <p:cNvPr id="3" name="Image 1"/>
          <p:cNvPicPr>
            <a:picLocks noChangeAspect="1"/>
          </p:cNvPicPr>
          <p:nvPr/>
        </p:nvPicPr>
        <p:blipFill>
          <a:blip r:embed="rId4"/>
          <a:stretch>
            <a:fillRect/>
          </a:stretch>
        </p:blipFill>
        <p:spPr>
          <a:xfrm>
            <a:off x="827370" y="352348"/>
            <a:ext cx="11364631" cy="5904087"/>
          </a:xfrm>
          <a:prstGeom prst="rect">
            <a:avLst/>
          </a:prstGeom>
          <a:noFill/>
          <a:ln cap="flat">
            <a:noFill/>
          </a:ln>
          <a:effectLst>
            <a:outerShdw dist="22997" dir="5400000" algn="tl">
              <a:srgbClr val="000000">
                <a:alpha val="35000"/>
              </a:srgbClr>
            </a:outerShdw>
          </a:effectLst>
        </p:spPr>
      </p:pic>
      <p:pic>
        <p:nvPicPr>
          <p:cNvPr id="4" name="Google Shape;352;p48"/>
          <p:cNvPicPr>
            <a:picLocks noChangeAspect="1"/>
          </p:cNvPicPr>
          <p:nvPr/>
        </p:nvPicPr>
        <p:blipFill>
          <a:blip r:embed="rId5" cstate="email">
            <a:alphaModFix/>
            <a:extLst>
              <a:ext uri="{28A0092B-C50C-407E-A947-70E740481C1C}">
                <a14:useLocalDpi xmlns:a14="http://schemas.microsoft.com/office/drawing/2010/main"/>
              </a:ext>
            </a:extLst>
          </a:blip>
          <a:srcRect/>
          <a:stretch>
            <a:fillRect/>
          </a:stretch>
        </p:blipFill>
        <p:spPr>
          <a:xfrm>
            <a:off x="335321" y="601565"/>
            <a:ext cx="1303687" cy="2996315"/>
          </a:xfrm>
          <a:prstGeom prst="rect">
            <a:avLst/>
          </a:prstGeom>
          <a:noFill/>
          <a:ln cap="flat">
            <a:noFill/>
          </a:ln>
          <a:effectLst>
            <a:outerShdw dist="22997" dir="5400000" algn="tl">
              <a:srgbClr val="000000">
                <a:alpha val="35000"/>
              </a:srgbClr>
            </a:outerShdw>
          </a:effectLst>
        </p:spPr>
      </p:pic>
      <p:sp>
        <p:nvSpPr>
          <p:cNvPr id="5" name="Google Shape;361;p49"/>
          <p:cNvSpPr txBox="1"/>
          <p:nvPr/>
        </p:nvSpPr>
        <p:spPr>
          <a:xfrm>
            <a:off x="1097280" y="939567"/>
            <a:ext cx="10843707" cy="5123724"/>
          </a:xfrm>
          <a:prstGeom prst="rect">
            <a:avLst/>
          </a:prstGeom>
          <a:solidFill>
            <a:srgbClr val="FFFFFF">
              <a:alpha val="60000"/>
            </a:srgbClr>
          </a:solidFill>
          <a:ln cap="flat">
            <a:noFill/>
          </a:ln>
        </p:spPr>
        <p:txBody>
          <a:bodyPr vert="horz" wrap="square" lIns="121899" tIns="60935" rIns="121899" bIns="60935" anchor="ctr" anchorCtr="0" compatLnSpc="1">
            <a:noAutofit/>
          </a:bodyPr>
          <a:lstStyle/>
          <a:p>
            <a:pPr marR="30475" defTabSz="609569">
              <a:defRPr sz="1800" b="0" i="0" u="none" strike="noStrike" kern="0" cap="none" spc="0" baseline="0">
                <a:solidFill>
                  <a:srgbClr val="000000"/>
                </a:solidFill>
                <a:uFillTx/>
              </a:defRPr>
            </a:pPr>
            <a:endParaRPr lang="fr-FR" sz="1867" b="1" kern="0" dirty="0">
              <a:solidFill>
                <a:srgbClr val="000000"/>
              </a:solidFill>
              <a:latin typeface="Arial"/>
              <a:ea typeface="Arial"/>
              <a:cs typeface="Arial"/>
            </a:endParaRP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1200" b="1" i="0" u="none" strike="noStrike" kern="0" cap="none" spc="0" normalizeH="0" baseline="0" noProof="0" dirty="0">
                <a:ln>
                  <a:noFill/>
                </a:ln>
                <a:solidFill>
                  <a:srgbClr val="FF00FF"/>
                </a:solidFill>
                <a:effectLst/>
                <a:uLnTx/>
                <a:uFillTx/>
                <a:latin typeface="Arial"/>
                <a:ea typeface="Arial"/>
                <a:cs typeface="Arial"/>
              </a:rPr>
              <a:t>Tarif du mardi au vendredi. Po</a:t>
            </a:r>
            <a:r>
              <a:rPr lang="fr-FR" sz="1200" b="1" kern="0" dirty="0" err="1">
                <a:solidFill>
                  <a:srgbClr val="FF00FF"/>
                </a:solidFill>
                <a:latin typeface="Arial"/>
                <a:ea typeface="Arial"/>
                <a:cs typeface="Arial"/>
              </a:rPr>
              <a:t>ur</a:t>
            </a:r>
            <a:r>
              <a:rPr lang="fr-FR" sz="1200" b="1" kern="0" dirty="0">
                <a:solidFill>
                  <a:srgbClr val="FF00FF"/>
                </a:solidFill>
                <a:latin typeface="Arial"/>
                <a:ea typeface="Arial"/>
                <a:cs typeface="Arial"/>
              </a:rPr>
              <a:t> samedi, autres conditions, menu, tarif et faisabilité</a:t>
            </a:r>
            <a:r>
              <a:rPr kumimoji="0" lang="fr-FR" sz="800" b="1" i="0" u="none" strike="noStrike" kern="0" cap="none" spc="0" normalizeH="0" baseline="0" noProof="0" dirty="0">
                <a:ln>
                  <a:noFill/>
                </a:ln>
                <a:solidFill>
                  <a:srgbClr val="000000"/>
                </a:solidFill>
                <a:effectLst/>
                <a:uLnTx/>
                <a:uFillTx/>
                <a:latin typeface="Arial"/>
                <a:ea typeface="Arial"/>
                <a:cs typeface="Arial"/>
              </a:rPr>
              <a:t>	</a:t>
            </a:r>
            <a:endParaRPr kumimoji="0" lang="fr-FR" sz="200" b="1" i="0" u="none" strike="noStrike" kern="0" cap="none" spc="0" normalizeH="0" baseline="0" noProof="0" dirty="0">
              <a:ln>
                <a:noFill/>
              </a:ln>
              <a:solidFill>
                <a:srgbClr val="000000"/>
              </a:solidFill>
              <a:effectLst/>
              <a:uLnTx/>
              <a:uFillTx/>
              <a:latin typeface="Arial"/>
              <a:ea typeface="Arial"/>
              <a:cs typeface="Arial"/>
            </a:endParaRP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fr-FR" sz="900" b="1" kern="0" dirty="0">
              <a:solidFill>
                <a:srgbClr val="000000"/>
              </a:solidFill>
              <a:latin typeface="Arial"/>
              <a:ea typeface="Arial"/>
              <a:cs typeface="Arial"/>
            </a:endParaRP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FR" sz="1400" b="1" kern="0" dirty="0">
                <a:solidFill>
                  <a:srgbClr val="000000"/>
                </a:solidFill>
                <a:latin typeface="Arial"/>
                <a:ea typeface="Arial"/>
                <a:cs typeface="Arial"/>
              </a:rPr>
              <a:t>56</a:t>
            </a:r>
            <a:r>
              <a:rPr kumimoji="0" lang="fr-FR" sz="1400" b="1" i="0" u="none" strike="noStrike" kern="0" cap="none" spc="0" normalizeH="0" baseline="0" noProof="0" dirty="0">
                <a:ln>
                  <a:noFill/>
                </a:ln>
                <a:solidFill>
                  <a:srgbClr val="000000"/>
                </a:solidFill>
                <a:effectLst/>
                <a:uLnTx/>
                <a:uFillTx/>
                <a:latin typeface="Arial"/>
                <a:ea typeface="Arial"/>
                <a:cs typeface="Arial"/>
              </a:rPr>
              <a:t>,50 € TTC / personne </a:t>
            </a:r>
            <a:r>
              <a:rPr kumimoji="0" lang="fr-FR" sz="1400" b="0" i="0" u="none" strike="noStrike" kern="0" cap="none" spc="0" normalizeH="0" baseline="0" noProof="0" dirty="0">
                <a:ln>
                  <a:noFill/>
                </a:ln>
                <a:solidFill>
                  <a:srgbClr val="000000"/>
                </a:solidFill>
                <a:effectLst/>
                <a:uLnTx/>
                <a:uFillTx/>
                <a:latin typeface="Arial"/>
                <a:ea typeface="Arial"/>
                <a:cs typeface="Arial"/>
              </a:rPr>
              <a:t>(</a:t>
            </a:r>
            <a:r>
              <a:rPr kumimoji="0" lang="fr-FR" sz="1400" b="1" i="0" u="none" strike="noStrike" kern="0" cap="none" spc="0" normalizeH="0" baseline="0" noProof="0" dirty="0">
                <a:ln>
                  <a:noFill/>
                </a:ln>
                <a:solidFill>
                  <a:srgbClr val="000000"/>
                </a:solidFill>
                <a:effectLst/>
                <a:uLnTx/>
                <a:uFillTx/>
                <a:latin typeface="Arial"/>
                <a:ea typeface="Arial"/>
                <a:cs typeface="Arial"/>
              </a:rPr>
              <a:t>mini 25 pers</a:t>
            </a:r>
            <a:r>
              <a:rPr kumimoji="0" lang="fr-FR" sz="1400" b="0" i="0" u="none" strike="noStrike" kern="0" cap="none" spc="0" normalizeH="0" baseline="0" noProof="0" dirty="0">
                <a:ln>
                  <a:noFill/>
                </a:ln>
                <a:solidFill>
                  <a:srgbClr val="000000"/>
                </a:solidFill>
                <a:effectLst/>
                <a:uLnTx/>
                <a:uFillTx/>
                <a:latin typeface="Arial"/>
                <a:ea typeface="Arial"/>
                <a:cs typeface="Arial"/>
              </a:rPr>
              <a:t>. à 34 pers.)</a:t>
            </a: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fr-FR" sz="1400" b="1" kern="0" dirty="0">
                <a:solidFill>
                  <a:srgbClr val="000000"/>
                </a:solidFill>
                <a:latin typeface="Arial"/>
                <a:ea typeface="Arial"/>
                <a:cs typeface="Arial"/>
              </a:rPr>
              <a:t>55</a:t>
            </a:r>
            <a:r>
              <a:rPr kumimoji="0" lang="fr-FR" sz="1400" b="1" i="0" u="none" strike="noStrike" kern="0" cap="none" spc="0" normalizeH="0" baseline="0" noProof="0" dirty="0">
                <a:ln>
                  <a:noFill/>
                </a:ln>
                <a:solidFill>
                  <a:srgbClr val="000000"/>
                </a:solidFill>
                <a:effectLst/>
                <a:uLnTx/>
                <a:uFillTx/>
                <a:latin typeface="Arial"/>
                <a:ea typeface="Arial"/>
                <a:cs typeface="Arial"/>
              </a:rPr>
              <a:t>,50 € TTC /personne </a:t>
            </a:r>
            <a:r>
              <a:rPr kumimoji="0" lang="fr-FR" sz="1400" b="0" i="0" u="none" strike="noStrike" kern="0" cap="none" spc="0" normalizeH="0" baseline="0" noProof="0" dirty="0">
                <a:ln>
                  <a:noFill/>
                </a:ln>
                <a:solidFill>
                  <a:srgbClr val="000000"/>
                </a:solidFill>
                <a:effectLst/>
                <a:uLnTx/>
                <a:uFillTx/>
                <a:latin typeface="Arial"/>
                <a:ea typeface="Arial"/>
                <a:cs typeface="Arial"/>
              </a:rPr>
              <a:t>(de 35 pers à </a:t>
            </a:r>
            <a:r>
              <a:rPr kumimoji="0" lang="fr-FR" sz="1400" b="1" i="0" u="none" strike="noStrike" kern="0" cap="none" spc="0" normalizeH="0" baseline="0" noProof="0" dirty="0">
                <a:ln>
                  <a:noFill/>
                </a:ln>
                <a:solidFill>
                  <a:srgbClr val="000000"/>
                </a:solidFill>
                <a:effectLst/>
                <a:uLnTx/>
                <a:uFillTx/>
                <a:latin typeface="Arial"/>
                <a:ea typeface="Arial"/>
                <a:cs typeface="Arial"/>
              </a:rPr>
              <a:t>65 pers maxi</a:t>
            </a:r>
            <a:r>
              <a:rPr kumimoji="0" lang="fr-FR" sz="1400" b="0" i="0" u="none" strike="noStrike" kern="0" cap="none" spc="0" normalizeH="0" baseline="0" noProof="0" dirty="0">
                <a:ln>
                  <a:noFill/>
                </a:ln>
                <a:solidFill>
                  <a:srgbClr val="000000"/>
                </a:solidFill>
                <a:effectLst/>
                <a:uLnTx/>
                <a:uFillTx/>
                <a:latin typeface="Arial"/>
                <a:ea typeface="Arial"/>
                <a:cs typeface="Arial"/>
              </a:rPr>
              <a:t>)	</a:t>
            </a:r>
          </a:p>
          <a:p>
            <a:pPr marL="0" marR="30475" lvl="0" indent="0" algn="l" defTabSz="609569"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1050" b="0" i="0" u="none" strike="noStrike" kern="0" cap="none" spc="0" normalizeH="0" baseline="0" noProof="0" dirty="0">
              <a:ln>
                <a:noFill/>
              </a:ln>
              <a:solidFill>
                <a:srgbClr val="000000"/>
              </a:solidFill>
              <a:effectLst/>
              <a:uLnTx/>
              <a:uFillTx/>
              <a:latin typeface="Arial"/>
              <a:ea typeface="Arial"/>
              <a:cs typeface="Arial"/>
            </a:endParaRPr>
          </a:p>
          <a:p>
            <a:pPr lvl="0" algn="l"/>
            <a:r>
              <a:rPr lang="fr-FR" sz="1300" b="1" dirty="0">
                <a:latin typeface="Arial" panose="020B0604020202020204" pitchFamily="34" charset="0"/>
                <a:cs typeface="Arial" panose="020B0604020202020204" pitchFamily="34" charset="0"/>
              </a:rPr>
              <a:t>Le nombre définitif de participants est à nous transmettre 3 jours ouvrables avant la prestation.</a:t>
            </a:r>
          </a:p>
          <a:p>
            <a:pPr lvl="0"/>
            <a:r>
              <a:rPr lang="fr-FR" sz="1300" b="1" dirty="0">
                <a:latin typeface="Arial" panose="020B0604020202020204" pitchFamily="34" charset="0"/>
                <a:cs typeface="Arial" panose="020B0604020202020204" pitchFamily="34" charset="0"/>
              </a:rPr>
              <a:t>Passé ce délai, ce nombre sera retenu pour facturation. Minimum facturé de 25 personnes</a:t>
            </a:r>
            <a:r>
              <a:rPr lang="fr-FR" sz="1300" dirty="0">
                <a:latin typeface="Arial" panose="020B0604020202020204" pitchFamily="34" charset="0"/>
                <a:cs typeface="Arial" panose="020B0604020202020204" pitchFamily="34" charset="0"/>
              </a:rPr>
              <a:t>.</a:t>
            </a:r>
          </a:p>
          <a:p>
            <a:pPr marR="30475" defTabSz="609569">
              <a:defRPr sz="1800" b="0" i="0" u="none" strike="noStrike" kern="0" cap="none" spc="0" baseline="0">
                <a:solidFill>
                  <a:srgbClr val="000000"/>
                </a:solidFill>
                <a:uFillTx/>
              </a:defRPr>
            </a:pPr>
            <a:endParaRPr lang="fr-FR" sz="800" b="1" kern="0" dirty="0">
              <a:solidFill>
                <a:srgbClr val="595959"/>
              </a:solidFill>
              <a:latin typeface="Arial"/>
              <a:ea typeface="Arial"/>
              <a:cs typeface="Arial"/>
            </a:endParaRPr>
          </a:p>
          <a:p>
            <a:pPr defTabSz="609569">
              <a:defRPr sz="1800" b="0" i="0" u="none" strike="noStrike" kern="0" cap="none" spc="0" baseline="0">
                <a:solidFill>
                  <a:srgbClr val="000000"/>
                </a:solidFill>
                <a:uFillTx/>
              </a:defRPr>
            </a:pPr>
            <a:r>
              <a:rPr lang="fr-FR" sz="1200" b="1" kern="0" dirty="0">
                <a:solidFill>
                  <a:srgbClr val="000000"/>
                </a:solidFill>
                <a:latin typeface="Arial" pitchFamily="34"/>
                <a:ea typeface="Cambria"/>
                <a:cs typeface="Arial" pitchFamily="34"/>
              </a:rPr>
              <a:t>Circuit 1 journée de 40 km  à 50 km selon la visite choisie en après-midi.</a:t>
            </a:r>
          </a:p>
          <a:p>
            <a:pPr defTabSz="609569">
              <a:defRPr sz="1800" b="0" i="0" u="none" strike="noStrike" kern="0" cap="none" spc="0" baseline="0">
                <a:solidFill>
                  <a:srgbClr val="000000"/>
                </a:solidFill>
                <a:uFillTx/>
              </a:defRPr>
            </a:pPr>
            <a:r>
              <a:rPr lang="fr-FR" sz="1200" b="1" kern="0" dirty="0">
                <a:solidFill>
                  <a:srgbClr val="000000"/>
                </a:solidFill>
                <a:latin typeface="Arial" pitchFamily="34"/>
                <a:ea typeface="Arial"/>
                <a:cs typeface="Arial" pitchFamily="34"/>
              </a:rPr>
              <a:t>Ce prix comprend </a:t>
            </a:r>
            <a:r>
              <a:rPr lang="fr-FR" sz="1200" kern="0" dirty="0">
                <a:solidFill>
                  <a:srgbClr val="000000"/>
                </a:solidFill>
                <a:latin typeface="Arial" pitchFamily="34"/>
                <a:ea typeface="Arial"/>
                <a:cs typeface="Arial" pitchFamily="34"/>
              </a:rPr>
              <a:t>: le déjeuner croisière sur le bateau « Le Grangent », la visite guidée de la Maison des Tresses et Lacets ou la Chartreuse de Sainte-Croix-en-Jarez. Une gratuité chauffeur. </a:t>
            </a:r>
          </a:p>
          <a:p>
            <a:pPr defTabSz="609569">
              <a:defRPr sz="1800" b="0" i="0" u="none" strike="noStrike" kern="0" cap="none" spc="0" baseline="0">
                <a:solidFill>
                  <a:srgbClr val="000000"/>
                </a:solidFill>
                <a:uFillTx/>
              </a:defRPr>
            </a:pPr>
            <a:r>
              <a:rPr lang="fr-FR" sz="1200" b="1" kern="0" dirty="0">
                <a:solidFill>
                  <a:srgbClr val="000000"/>
                </a:solidFill>
                <a:latin typeface="Arial" pitchFamily="34"/>
                <a:ea typeface="Arial"/>
                <a:cs typeface="Arial" pitchFamily="34"/>
              </a:rPr>
              <a:t>Ce prix ne comprend pas </a:t>
            </a:r>
            <a:r>
              <a:rPr lang="fr-FR" sz="1200" kern="0" dirty="0">
                <a:solidFill>
                  <a:srgbClr val="000000"/>
                </a:solidFill>
                <a:latin typeface="Arial" pitchFamily="34"/>
                <a:ea typeface="Arial"/>
                <a:cs typeface="Arial" pitchFamily="34"/>
              </a:rPr>
              <a:t>: le transport en autocar, tout extra consommé en dehors du menu proposé. </a:t>
            </a:r>
          </a:p>
          <a:p>
            <a:pPr defTabSz="609569">
              <a:defRPr sz="1800" b="0" i="0" u="none" strike="noStrike" kern="0" cap="none" spc="0" baseline="0">
                <a:solidFill>
                  <a:srgbClr val="000000"/>
                </a:solidFill>
                <a:uFillTx/>
              </a:defRPr>
            </a:pPr>
            <a:endParaRPr lang="fr-FR" sz="1200" kern="0" dirty="0">
              <a:solidFill>
                <a:srgbClr val="000000"/>
              </a:solidFill>
              <a:latin typeface="Arial" pitchFamily="34"/>
              <a:ea typeface="Arial"/>
              <a:cs typeface="Arial" pitchFamily="34"/>
            </a:endParaRPr>
          </a:p>
          <a:p>
            <a:pPr defTabSz="609569">
              <a:lnSpc>
                <a:spcPct val="115000"/>
              </a:lnSpc>
              <a:defRPr sz="1800" b="0" i="0" u="none" strike="noStrike" kern="0" cap="none" spc="0" baseline="0">
                <a:solidFill>
                  <a:srgbClr val="000000"/>
                </a:solidFill>
                <a:uFillTx/>
              </a:defRPr>
            </a:pPr>
            <a:r>
              <a:rPr lang="fr-FR" sz="1200" b="1" kern="0" dirty="0">
                <a:solidFill>
                  <a:srgbClr val="000000"/>
                </a:solidFill>
                <a:latin typeface="Arial" pitchFamily="34"/>
                <a:ea typeface="Cambria"/>
                <a:cs typeface="Arial" pitchFamily="34"/>
              </a:rPr>
              <a:t>Conditions </a:t>
            </a:r>
            <a:r>
              <a:rPr lang="fr-FR" sz="1200" kern="0" dirty="0">
                <a:solidFill>
                  <a:srgbClr val="000000"/>
                </a:solidFill>
                <a:latin typeface="Arial" pitchFamily="34"/>
                <a:ea typeface="Cambria"/>
                <a:cs typeface="Arial" pitchFamily="34"/>
              </a:rPr>
              <a:t>: </a:t>
            </a:r>
            <a:r>
              <a:rPr lang="fr-FR" sz="1200" b="1" kern="0" dirty="0">
                <a:solidFill>
                  <a:srgbClr val="000000"/>
                </a:solidFill>
                <a:latin typeface="Arial" pitchFamily="34"/>
                <a:ea typeface="Cambria"/>
                <a:cs typeface="Arial" pitchFamily="34"/>
              </a:rPr>
              <a:t>Minimum 25 pers.</a:t>
            </a:r>
          </a:p>
          <a:p>
            <a:pPr defTabSz="1219215">
              <a:lnSpc>
                <a:spcPct val="115000"/>
              </a:lnSpc>
            </a:pPr>
            <a:r>
              <a:rPr lang="fr-FR" sz="1200" kern="150" dirty="0">
                <a:solidFill>
                  <a:prstClr val="black"/>
                </a:solidFill>
                <a:latin typeface="Arial" panose="020B0604020202020204" pitchFamily="34" charset="0"/>
                <a:ea typeface="Cambria"/>
                <a:cs typeface="Arial" panose="020B0604020202020204" pitchFamily="34" charset="0"/>
              </a:rPr>
              <a:t>Réalisable du mardi au dimanche</a:t>
            </a:r>
          </a:p>
          <a:p>
            <a:pPr defTabSz="1219215">
              <a:lnSpc>
                <a:spcPct val="115000"/>
              </a:lnSpc>
            </a:pPr>
            <a:r>
              <a:rPr lang="fr-FR" sz="1200" kern="0" dirty="0">
                <a:solidFill>
                  <a:srgbClr val="000000"/>
                </a:solidFill>
                <a:latin typeface="Arial" pitchFamily="34"/>
                <a:ea typeface="Cambria"/>
                <a:cs typeface="Arial" pitchFamily="34"/>
              </a:rPr>
              <a:t>Déjeuner-croisière 2h  : avec supplément le samedi et dimanche et menu différent</a:t>
            </a:r>
          </a:p>
          <a:p>
            <a:pPr defTabSz="1219215">
              <a:lnSpc>
                <a:spcPct val="115000"/>
              </a:lnSpc>
            </a:pPr>
            <a:r>
              <a:rPr lang="fr-FR" sz="1200" kern="150" dirty="0">
                <a:latin typeface="Arial" panose="020B0604020202020204" pitchFamily="34" charset="0"/>
                <a:ea typeface="Cambria"/>
                <a:cs typeface="Arial" panose="020B0604020202020204" pitchFamily="34" charset="0"/>
              </a:rPr>
              <a:t>Chartreuse de Sainte-Croix-en-Jarez: supplément + </a:t>
            </a:r>
            <a:r>
              <a:rPr lang="fr-FR" sz="1200" b="1" kern="150" dirty="0">
                <a:latin typeface="Arial" panose="020B0604020202020204" pitchFamily="34" charset="0"/>
                <a:ea typeface="Cambria"/>
                <a:cs typeface="Arial" panose="020B0604020202020204" pitchFamily="34" charset="0"/>
              </a:rPr>
              <a:t>3 € </a:t>
            </a:r>
            <a:r>
              <a:rPr lang="fr-FR" sz="1200" kern="150" dirty="0">
                <a:latin typeface="Arial" panose="020B0604020202020204" pitchFamily="34" charset="0"/>
                <a:ea typeface="Cambria"/>
                <a:cs typeface="Arial" panose="020B0604020202020204" pitchFamily="34" charset="0"/>
              </a:rPr>
              <a:t>dimanche et JF.</a:t>
            </a:r>
          </a:p>
          <a:p>
            <a:pPr defTabSz="1219215">
              <a:lnSpc>
                <a:spcPct val="115000"/>
              </a:lnSpc>
            </a:pPr>
            <a:r>
              <a:rPr kumimoji="0" lang="fr-FR" sz="120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Bateau croisière  : </a:t>
            </a:r>
            <a:r>
              <a:rPr lang="fr-FR" sz="1200" b="1" dirty="0">
                <a:latin typeface="+mn-lt"/>
                <a:cs typeface="Times New Roman" panose="02020603050405020304" pitchFamily="18" charset="0"/>
              </a:rPr>
              <a:t>navigation du 10 mai au 15 octobre.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navigation du bateau croisière est soumise à un niveau d’eau minimum défini par arrêté préfectoral. En cas de force majeure ou de niveau d’eau insuffisant, le bateau devra annuler sa prestation sans dédommagement possible pour le client. L’office  de tourisme proposera des prestations de secours ou pourra reporter le circuit à une date ultérieure.</a:t>
            </a:r>
          </a:p>
          <a:p>
            <a:r>
              <a:rPr lang="fr-FR" sz="1200" b="1" kern="150" dirty="0">
                <a:solidFill>
                  <a:prstClr val="black"/>
                </a:solidFill>
                <a:latin typeface="Arial" panose="020B0604020202020204" pitchFamily="34" charset="0"/>
                <a:ea typeface="Cambria"/>
                <a:cs typeface="Arial" panose="020B0604020202020204" pitchFamily="34" charset="0"/>
              </a:rPr>
              <a:t>Options :</a:t>
            </a:r>
          </a:p>
          <a:p>
            <a:r>
              <a:rPr lang="fr-FR" sz="1200" kern="150" dirty="0">
                <a:solidFill>
                  <a:prstClr val="black"/>
                </a:solidFill>
                <a:latin typeface="Arial" panose="020B0604020202020204" pitchFamily="34" charset="0"/>
                <a:ea typeface="Cambria"/>
                <a:cs typeface="Arial" panose="020B0604020202020204" pitchFamily="34" charset="0"/>
              </a:rPr>
              <a:t>-     Chartreuse de Sainte-Croix en Jarez : </a:t>
            </a:r>
            <a:r>
              <a:rPr lang="fr-FR" sz="1200" dirty="0">
                <a:latin typeface="Arial" panose="020B0604020202020204" pitchFamily="34" charset="0"/>
                <a:cs typeface="Arial" panose="020B0604020202020204" pitchFamily="34" charset="0"/>
              </a:rPr>
              <a:t>dégustation de produits locaux : </a:t>
            </a:r>
            <a:r>
              <a:rPr lang="fr-FR" sz="1200" b="1" dirty="0">
                <a:latin typeface="Arial" panose="020B0604020202020204" pitchFamily="34" charset="0"/>
                <a:cs typeface="Arial" panose="020B0604020202020204" pitchFamily="34" charset="0"/>
              </a:rPr>
              <a:t>+ 3 €</a:t>
            </a:r>
          </a:p>
          <a:p>
            <a:pPr marL="285750" indent="-285750" defTabSz="1219215">
              <a:lnSpc>
                <a:spcPct val="115000"/>
              </a:lnSpc>
              <a:buFontTx/>
              <a:buChar char="-"/>
            </a:pPr>
            <a:r>
              <a:rPr lang="fr-FR" sz="1200" kern="150" dirty="0">
                <a:latin typeface="Arial" panose="020B0604020202020204" pitchFamily="34" charset="0"/>
                <a:ea typeface="Cambria"/>
                <a:cs typeface="Arial" panose="020B0604020202020204" pitchFamily="34" charset="0"/>
              </a:rPr>
              <a:t>Miellerie</a:t>
            </a:r>
            <a:r>
              <a:rPr lang="fr-FR" sz="1200" b="1" kern="150" dirty="0">
                <a:latin typeface="Arial" panose="020B0604020202020204" pitchFamily="34" charset="0"/>
                <a:ea typeface="Cambria"/>
                <a:cs typeface="Arial" panose="020B0604020202020204" pitchFamily="34" charset="0"/>
              </a:rPr>
              <a:t> : + 3,50 € </a:t>
            </a:r>
            <a:r>
              <a:rPr lang="fr-FR" sz="1200" kern="150" dirty="0">
                <a:latin typeface="Arial" panose="020B0604020202020204" pitchFamily="34" charset="0"/>
                <a:ea typeface="Cambria"/>
                <a:cs typeface="Arial" panose="020B0604020202020204" pitchFamily="34" charset="0"/>
              </a:rPr>
              <a:t>( Durée 1h )</a:t>
            </a:r>
          </a:p>
          <a:p>
            <a:pPr marL="285750" indent="-285750" defTabSz="1219215">
              <a:lnSpc>
                <a:spcPct val="115000"/>
              </a:lnSpc>
              <a:buFontTx/>
              <a:buChar char="-"/>
            </a:pPr>
            <a:r>
              <a:rPr lang="fr-FR" sz="1200" kern="150" dirty="0">
                <a:solidFill>
                  <a:srgbClr val="000000"/>
                </a:solidFill>
                <a:latin typeface="Arial" panose="020B0604020202020204" pitchFamily="34" charset="0"/>
                <a:ea typeface="Arial"/>
                <a:cs typeface="Arial" panose="020B0604020202020204" pitchFamily="34" charset="0"/>
              </a:rPr>
              <a:t>Maison de la Réserve : + </a:t>
            </a:r>
            <a:r>
              <a:rPr lang="fr-FR" sz="1200" b="1" kern="150" dirty="0">
                <a:solidFill>
                  <a:srgbClr val="000000"/>
                </a:solidFill>
                <a:latin typeface="Arial" panose="020B0604020202020204" pitchFamily="34" charset="0"/>
                <a:ea typeface="Arial"/>
                <a:cs typeface="Arial" panose="020B0604020202020204" pitchFamily="34" charset="0"/>
              </a:rPr>
              <a:t>3,50 € </a:t>
            </a:r>
            <a:r>
              <a:rPr lang="fr-FR" sz="1200" kern="150" dirty="0">
                <a:solidFill>
                  <a:srgbClr val="000000"/>
                </a:solidFill>
                <a:latin typeface="Arial" panose="020B0604020202020204" pitchFamily="34" charset="0"/>
                <a:ea typeface="Arial"/>
                <a:cs typeface="Arial" panose="020B0604020202020204" pitchFamily="34" charset="0"/>
              </a:rPr>
              <a:t>(Durée 1h30)</a:t>
            </a:r>
            <a:endParaRPr lang="fr-FR" sz="1200" kern="0" dirty="0">
              <a:solidFill>
                <a:srgbClr val="000000"/>
              </a:solidFill>
              <a:latin typeface="Arial" pitchFamily="34"/>
              <a:ea typeface="Arial"/>
              <a:cs typeface="Arial" pitchFamily="34"/>
            </a:endParaRPr>
          </a:p>
          <a:p>
            <a:pPr defTabSz="609569">
              <a:defRPr sz="1800" b="0" i="0" u="none" strike="noStrike" kern="0" cap="none" spc="0" baseline="0">
                <a:solidFill>
                  <a:srgbClr val="000000"/>
                </a:solidFill>
                <a:uFillTx/>
              </a:defRPr>
            </a:pPr>
            <a:endParaRPr lang="fr-FR" sz="1300" kern="0" dirty="0">
              <a:solidFill>
                <a:srgbClr val="000000"/>
              </a:solidFill>
              <a:latin typeface="Arial" pitchFamily="34"/>
              <a:ea typeface="Arial"/>
              <a:cs typeface="Arial" pitchFamily="34"/>
            </a:endParaRPr>
          </a:p>
          <a:p>
            <a:pPr defTabSz="609569">
              <a:lnSpc>
                <a:spcPct val="115000"/>
              </a:lnSpc>
              <a:defRPr sz="1800" b="0" i="0" u="none" strike="noStrike" kern="0" cap="none" spc="0" baseline="0">
                <a:solidFill>
                  <a:srgbClr val="000000"/>
                </a:solidFill>
                <a:uFillTx/>
              </a:defRPr>
            </a:pPr>
            <a:endParaRPr lang="fr-FR" sz="1600" b="1" kern="0" dirty="0">
              <a:solidFill>
                <a:srgbClr val="000000"/>
              </a:solidFill>
              <a:latin typeface="Arial" pitchFamily="34"/>
              <a:ea typeface="Arial"/>
              <a:cs typeface="Arial" pitchFamily="34"/>
            </a:endParaRPr>
          </a:p>
        </p:txBody>
      </p:sp>
      <p:sp>
        <p:nvSpPr>
          <p:cNvPr id="6" name="Google Shape;355;p48"/>
          <p:cNvSpPr txBox="1"/>
          <p:nvPr/>
        </p:nvSpPr>
        <p:spPr>
          <a:xfrm>
            <a:off x="1639008" y="129338"/>
            <a:ext cx="3119749" cy="1147179"/>
          </a:xfrm>
          <a:prstGeom prst="rect">
            <a:avLst/>
          </a:prstGeom>
          <a:noFill/>
          <a:ln cap="flat">
            <a:noFill/>
          </a:ln>
          <a:effectLst>
            <a:outerShdw dist="22997" dir="5400000" algn="tl">
              <a:srgbClr val="000000">
                <a:alpha val="35000"/>
              </a:srgbClr>
            </a:outerShdw>
          </a:effectLst>
        </p:spPr>
        <p:txBody>
          <a:bodyPr vert="horz" wrap="square" lIns="121899" tIns="121899" rIns="121899" bIns="121899" anchor="ctr" anchorCtr="0" compatLnSpc="1">
            <a:noAutofit/>
          </a:bodyPr>
          <a:lstStyle/>
          <a:p>
            <a:pPr defTabSz="609569">
              <a:lnSpc>
                <a:spcPct val="120000"/>
              </a:lnSpc>
              <a:defRPr sz="1800" b="0" i="0" u="none" strike="noStrike" kern="0" cap="none" spc="0" baseline="0">
                <a:solidFill>
                  <a:srgbClr val="000000"/>
                </a:solidFill>
                <a:uFillTx/>
              </a:defRPr>
            </a:pPr>
            <a:r>
              <a:rPr lang="fr-FR" sz="2800" b="1" kern="0" dirty="0">
                <a:solidFill>
                  <a:srgbClr val="FFFFFF"/>
                </a:solidFill>
                <a:latin typeface="Arial"/>
              </a:rPr>
              <a:t>TARIFS 2024</a:t>
            </a:r>
            <a:endParaRPr lang="fr-FR" sz="2800" kern="0" dirty="0">
              <a:solidFill>
                <a:srgbClr val="FFFFFF"/>
              </a:solidFill>
              <a:latin typeface="Arial"/>
            </a:endParaRPr>
          </a:p>
        </p:txBody>
      </p:sp>
    </p:spTree>
    <p:extLst>
      <p:ext uri="{BB962C8B-B14F-4D97-AF65-F5344CB8AC3E}">
        <p14:creationId xmlns:p14="http://schemas.microsoft.com/office/powerpoint/2010/main" val="3216148623"/>
      </p:ext>
    </p:extLst>
  </p:cSld>
  <p:clrMapOvr>
    <a:masterClrMapping/>
  </p:clrMapOvr>
</p:sld>
</file>

<file path=ppt/theme/theme1.xml><?xml version="1.0" encoding="utf-8"?>
<a:theme xmlns:a="http://schemas.openxmlformats.org/drawingml/2006/main" name="7_Saint Etienne Hors Cad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Modèle ppt GROUPES OFFICIEL">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6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Saint Etienne Hors 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1608</Words>
  <Application>Microsoft Office PowerPoint</Application>
  <PresentationFormat>Grand écran</PresentationFormat>
  <Paragraphs>151</Paragraphs>
  <Slides>12</Slides>
  <Notes>1</Notes>
  <HiddenSlides>0</HiddenSlides>
  <MMClips>0</MMClips>
  <ScaleCrop>false</ScaleCrop>
  <HeadingPairs>
    <vt:vector size="6" baseType="variant">
      <vt:variant>
        <vt:lpstr>Polices utilisées</vt:lpstr>
      </vt:variant>
      <vt:variant>
        <vt:i4>8</vt:i4>
      </vt:variant>
      <vt:variant>
        <vt:lpstr>Thème</vt:lpstr>
      </vt:variant>
      <vt:variant>
        <vt:i4>7</vt:i4>
      </vt:variant>
      <vt:variant>
        <vt:lpstr>Titres des diapositives</vt:lpstr>
      </vt:variant>
      <vt:variant>
        <vt:i4>12</vt:i4>
      </vt:variant>
    </vt:vector>
  </HeadingPairs>
  <TitlesOfParts>
    <vt:vector size="27" baseType="lpstr">
      <vt:lpstr>Arial</vt:lpstr>
      <vt:lpstr>Calibri</vt:lpstr>
      <vt:lpstr>Helvetica</vt:lpstr>
      <vt:lpstr>Helvetica Light</vt:lpstr>
      <vt:lpstr>Helvetica Neue</vt:lpstr>
      <vt:lpstr>Helvetica Neue Light</vt:lpstr>
      <vt:lpstr>Helvetica Neue Medium</vt:lpstr>
      <vt:lpstr>Helvetica Neue Thin</vt:lpstr>
      <vt:lpstr>7_Saint Etienne Hors Cadre</vt:lpstr>
      <vt:lpstr>5_Saint Etienne Hors Cadre</vt:lpstr>
      <vt:lpstr>3_Saint Etienne Hors Cadre</vt:lpstr>
      <vt:lpstr>2_Modèle ppt GROUPES OFFICIEL</vt:lpstr>
      <vt:lpstr>6_Saint Etienne Hors Cadre</vt:lpstr>
      <vt:lpstr>8_Saint Etienne Hors Cadre</vt:lpstr>
      <vt:lpstr>4_Saint Etienne Hors Cadre</vt:lpstr>
      <vt:lpstr>croisiÈre gourmande  &amp; parc du pilat</vt:lpstr>
      <vt:lpstr>Présentation PowerPoint</vt:lpstr>
      <vt:lpstr>Présentation PowerPoint</vt:lpstr>
      <vt:lpstr>DÉJEUNER-CROISIÈRE 2H SUR LE « GRANGENT »</vt:lpstr>
      <vt:lpstr>Présentation PowerPoint</vt:lpstr>
      <vt:lpstr>Présentation PowerPoint</vt:lpstr>
      <vt:lpstr>Présentation PowerPoint</vt:lpstr>
      <vt:lpstr>Présentation PowerPoint</vt:lpstr>
      <vt:lpstr>Présentation PowerPoint</vt:lpstr>
      <vt:lpstr>Contactez-nous, on s’occupe de tout.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croisiÈre gourmande</dc:title>
  <dc:creator>commercial groupes</dc:creator>
  <cp:lastModifiedBy>Christophe ROY</cp:lastModifiedBy>
  <cp:revision>51</cp:revision>
  <dcterms:created xsi:type="dcterms:W3CDTF">2020-06-30T09:33:09Z</dcterms:created>
  <dcterms:modified xsi:type="dcterms:W3CDTF">2023-10-05T14:39:01Z</dcterms:modified>
</cp:coreProperties>
</file>