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166A2F-4799-1B58-7221-9B34D19A1E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80C4B4-A43D-0F8C-88B8-BD5C2D024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3D8003-65BF-A4A8-AED6-D101875A2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73A93-F836-4F9F-990B-7DA56D6474E0}" type="datetimeFigureOut">
              <a:rPr lang="fr-FR" smtClean="0"/>
              <a:t>06/01/2026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82218C-0217-4D86-98CC-B04BC3148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8ECDF0-D807-04B5-FE31-6CCDD09A3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C958-3A8A-481B-8F28-CE0A7C449C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4699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8FD58E-6E9B-9B5B-BC22-F5535E084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5B84ADD-EDE1-B49F-9D3E-5D9D29CAD5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7FBF61-FFA2-03EA-BEDF-AF82B2C65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73A93-F836-4F9F-990B-7DA56D6474E0}" type="datetimeFigureOut">
              <a:rPr lang="fr-FR" smtClean="0"/>
              <a:t>06/01/2026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32B278-B461-49B4-7135-F9BB220F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64F5A4-BFBA-5163-DFBE-2F5FA23D6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C958-3A8A-481B-8F28-CE0A7C449C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5576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9B5FF35-4409-9743-2B99-243BF821ED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1567186-A460-9DF0-B115-540A8292E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168BA8-6D64-E9E3-6C1F-0C1D8B378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73A93-F836-4F9F-990B-7DA56D6474E0}" type="datetimeFigureOut">
              <a:rPr lang="fr-FR" smtClean="0"/>
              <a:t>06/01/2026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59507A-9FAF-F45B-3BA0-7A880CE90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0376AB-1F37-9BB8-D079-6298521FE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C958-3A8A-481B-8F28-CE0A7C449C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2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D0BF39-8868-8B1A-F398-26BBAB1FE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04EA51-C57F-05D4-99BF-ECA4E0C10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52E3BF-61EB-091E-3AA2-912B35F9C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73A93-F836-4F9F-990B-7DA56D6474E0}" type="datetimeFigureOut">
              <a:rPr lang="fr-FR" smtClean="0"/>
              <a:t>06/01/2026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49455C-940A-A141-0F92-573298037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7B5A0B-43EB-B869-8C7D-BAA168B95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C958-3A8A-481B-8F28-CE0A7C449C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2942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5DB4F6-4D2F-C5EA-DC22-85758E235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F06A20-1FB8-1CD0-4420-0D4B9C396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BE53BB-7C37-CF17-4D90-3189C6AD3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73A93-F836-4F9F-990B-7DA56D6474E0}" type="datetimeFigureOut">
              <a:rPr lang="fr-FR" smtClean="0"/>
              <a:t>06/01/2026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8E71CF-4BAE-0837-CCCC-8601706F3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4FAD8E-2108-49A8-5063-064F6B85B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C958-3A8A-481B-8F28-CE0A7C449C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8484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FA2221-12C3-6866-D5B5-3AEBFC22D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0293A2-DEB3-B4DD-A126-1CF28EE527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0023FD2-3571-434D-4BFF-E7B14F86E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B47625-AD85-B542-9ED5-6FB4AA65A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73A93-F836-4F9F-990B-7DA56D6474E0}" type="datetimeFigureOut">
              <a:rPr lang="fr-FR" smtClean="0"/>
              <a:t>06/01/2026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A6B8F09-B704-BCDB-6B8C-41E4B5854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2194EA-DCC7-99F5-1786-83FD4887C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C958-3A8A-481B-8F28-CE0A7C449C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0145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DA882D-75AD-C2CC-AF54-B8EA84E13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B5FE4C7-06E1-05DF-73E3-7E43A49FC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FE9868-3995-A1FB-3ECE-DF63AD315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C811388-7721-CFF4-81B2-7EF2BDB2B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EFB3E22-233D-11F6-255C-C87E736A50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ED7984D-1E54-BDEF-628E-B23C60D7D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73A93-F836-4F9F-990B-7DA56D6474E0}" type="datetimeFigureOut">
              <a:rPr lang="fr-FR" smtClean="0"/>
              <a:t>06/01/2026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026DB50-1D3B-1EBC-EA22-242647755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158010C-7D3C-BE78-4523-A3A6F8FE5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C958-3A8A-481B-8F28-CE0A7C449C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8671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0354B2-3ACB-1805-0BFC-957FBE9D6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581168C-D516-7C51-3A5A-35F32F96E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73A93-F836-4F9F-990B-7DA56D6474E0}" type="datetimeFigureOut">
              <a:rPr lang="fr-FR" smtClean="0"/>
              <a:t>06/01/2026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2E1A98F-4C83-9537-AE56-085B7292F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1DA2999-18F0-E3F2-940D-A85FBB984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C958-3A8A-481B-8F28-CE0A7C449C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87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830F82D-3E96-9ABE-EE21-A9E3C2AD0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73A93-F836-4F9F-990B-7DA56D6474E0}" type="datetimeFigureOut">
              <a:rPr lang="fr-FR" smtClean="0"/>
              <a:t>06/01/2026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193845F-DEF6-BB5F-FAA6-E4E804255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93EF489-23CF-C277-ECA9-271B760B7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C958-3A8A-481B-8F28-CE0A7C449C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6255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825498-AD37-1D5C-B362-3D60B25F6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95CB32-A43C-FF9C-CEE5-31ACDCE40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2559C3-B470-624B-99E7-E9F181B40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BA82463-BA7D-8C23-EC93-3412F9E33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73A93-F836-4F9F-990B-7DA56D6474E0}" type="datetimeFigureOut">
              <a:rPr lang="fr-FR" smtClean="0"/>
              <a:t>06/01/2026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930157-7022-61E0-0DCE-C6AF6D073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454730A-AD27-9D63-14FE-C0BE066B8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C958-3A8A-481B-8F28-CE0A7C449C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7592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9A06AA-8781-1347-4B18-8FA27E4F3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DA6EB7B-285D-D119-5A85-0F40A7A48F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CBA73AE-B0BF-C304-8541-AA5714EE3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50054CE-2842-BCD6-D2D3-7308B6FE5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73A93-F836-4F9F-990B-7DA56D6474E0}" type="datetimeFigureOut">
              <a:rPr lang="fr-FR" smtClean="0"/>
              <a:t>06/01/2026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E6344FA-C237-4424-F805-41B06912D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8887C55-0377-2AD3-8E76-1BF5B064F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C958-3A8A-481B-8F28-CE0A7C449C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4456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0CA9620-4451-A459-8C80-F5C9364D8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DFFD369-683F-194F-6203-B23D85CB1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8B3ED3-831D-8546-67F1-CE6E21C4F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73A93-F836-4F9F-990B-7DA56D6474E0}" type="datetimeFigureOut">
              <a:rPr lang="fr-FR" smtClean="0"/>
              <a:t>06/01/2026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606481-3A29-8153-9683-EC5DC9C50F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53C1DC-A075-7D18-1064-D0F41B4114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EC958-3A8A-481B-8F28-CE0A7C449C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677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5">
            <a:extLst>
              <a:ext uri="{FF2B5EF4-FFF2-40B4-BE49-F238E27FC236}">
                <a16:creationId xmlns:a16="http://schemas.microsoft.com/office/drawing/2014/main" id="{7A588BBF-C217-20AD-5F98-C3A96ABD31F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0481"/>
          <a:stretch>
            <a:fillRect/>
          </a:stretch>
        </p:blipFill>
        <p:spPr>
          <a:xfrm>
            <a:off x="778273" y="0"/>
            <a:ext cx="6744742" cy="68602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Forme libre : forme 7">
            <a:extLst>
              <a:ext uri="{FF2B5EF4-FFF2-40B4-BE49-F238E27FC236}">
                <a16:creationId xmlns:a16="http://schemas.microsoft.com/office/drawing/2014/main" id="{42430E4F-8BE5-CA05-70D4-DF751075B3C7}"/>
              </a:ext>
            </a:extLst>
          </p:cNvPr>
          <p:cNvSpPr/>
          <p:nvPr/>
        </p:nvSpPr>
        <p:spPr>
          <a:xfrm>
            <a:off x="1792589" y="978874"/>
            <a:ext cx="4776670" cy="486101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776671"/>
              <a:gd name="f7" fmla="val 4861018"/>
              <a:gd name="f8" fmla="val 2896012"/>
              <a:gd name="f9" fmla="val 423249"/>
              <a:gd name="f10" fmla="val 2991073"/>
              <a:gd name="f11" fmla="val 846499"/>
              <a:gd name="f12" fmla="val 3086135"/>
              <a:gd name="f13" fmla="val 1186004"/>
              <a:gd name="f14" fmla="val 3077081"/>
              <a:gd name="f15" fmla="val 1525509"/>
              <a:gd name="f16" fmla="val 3068028"/>
              <a:gd name="f17" fmla="val 1792587"/>
              <a:gd name="f18" fmla="val 2965422"/>
              <a:gd name="f19" fmla="val 2037030"/>
              <a:gd name="f20" fmla="val 2841691"/>
              <a:gd name="f21" fmla="val 2281473"/>
              <a:gd name="f22" fmla="val 2717960"/>
              <a:gd name="f23" fmla="val 2580237"/>
              <a:gd name="f24" fmla="val 2441830"/>
              <a:gd name="f25" fmla="val 2652665"/>
              <a:gd name="f26" fmla="val 2334697"/>
              <a:gd name="f27" fmla="val 2725093"/>
              <a:gd name="f28" fmla="val 2227564"/>
              <a:gd name="f29" fmla="val 2503283"/>
              <a:gd name="f30" fmla="val 2301501"/>
              <a:gd name="f31" fmla="val 2471596"/>
              <a:gd name="f32" fmla="val 2198895"/>
              <a:gd name="f33" fmla="val 2439909"/>
              <a:gd name="f34" fmla="val 2096289"/>
              <a:gd name="f35" fmla="val 2531953"/>
              <a:gd name="f36" fmla="val 1939363"/>
              <a:gd name="f37" fmla="val 2462543"/>
              <a:gd name="f38" fmla="val 1719062"/>
              <a:gd name="f39" fmla="val 2393133"/>
              <a:gd name="f40" fmla="val 1498761"/>
              <a:gd name="f41" fmla="val 2169814"/>
              <a:gd name="f42" fmla="val 1070230"/>
              <a:gd name="f43" fmla="val 2055137"/>
              <a:gd name="f44" fmla="val 877089"/>
              <a:gd name="f45" fmla="val 1940460"/>
              <a:gd name="f46" fmla="val 683948"/>
              <a:gd name="f47" fmla="val 1812202"/>
              <a:gd name="f48" fmla="val 661315"/>
              <a:gd name="f49" fmla="val 1774479"/>
              <a:gd name="f50" fmla="val 560218"/>
              <a:gd name="f51" fmla="val 1736756"/>
              <a:gd name="f52" fmla="val 459121"/>
              <a:gd name="f53" fmla="val 1617553"/>
              <a:gd name="f54" fmla="val 179972"/>
              <a:gd name="f55" fmla="val 1828800"/>
              <a:gd name="f56" fmla="val 270507"/>
              <a:gd name="f57" fmla="val 2040048"/>
              <a:gd name="f58" fmla="val 361042"/>
              <a:gd name="f59" fmla="val 2802047"/>
              <a:gd name="f60" fmla="val 1000820"/>
              <a:gd name="f61" fmla="val 3041964"/>
              <a:gd name="f62" fmla="val 1103426"/>
              <a:gd name="f63" fmla="val 3281881"/>
              <a:gd name="f64" fmla="val 1206032"/>
              <a:gd name="f65" fmla="val 3126463"/>
              <a:gd name="f66" fmla="val 985731"/>
              <a:gd name="f67" fmla="val 3268301"/>
              <a:gd name="f68" fmla="val 886143"/>
              <a:gd name="f69" fmla="val 3410139"/>
              <a:gd name="f70" fmla="val 786555"/>
              <a:gd name="f71" fmla="val 3748135"/>
              <a:gd name="f72" fmla="val 629628"/>
              <a:gd name="f73" fmla="val 3892990"/>
              <a:gd name="f74" fmla="val 505897"/>
              <a:gd name="f75" fmla="val 4037845"/>
              <a:gd name="f76" fmla="val 382166"/>
              <a:gd name="f77" fmla="val 4063497"/>
              <a:gd name="f78" fmla="val 223731"/>
              <a:gd name="f79" fmla="val 4137434"/>
              <a:gd name="f80" fmla="val 143759"/>
              <a:gd name="f81" fmla="val 4211371"/>
              <a:gd name="f82" fmla="val 63787"/>
              <a:gd name="f83" fmla="val 4230986"/>
              <a:gd name="f84" fmla="+- 0 0 52399"/>
              <a:gd name="f85" fmla="val 4336610"/>
              <a:gd name="f86" fmla="val 26064"/>
              <a:gd name="f87" fmla="val 4442234"/>
              <a:gd name="f88" fmla="val 104527"/>
              <a:gd name="f89" fmla="val 4733453"/>
              <a:gd name="f90" fmla="val 477228"/>
              <a:gd name="f91" fmla="val 4771176"/>
              <a:gd name="f92" fmla="val 614539"/>
              <a:gd name="f93" fmla="val 4808899"/>
              <a:gd name="f94" fmla="val 751850"/>
              <a:gd name="f95" fmla="val 4642919"/>
              <a:gd name="f96" fmla="val 759394"/>
              <a:gd name="f97" fmla="val 4562947"/>
              <a:gd name="f98" fmla="val 849929"/>
              <a:gd name="f99" fmla="val 4482975"/>
              <a:gd name="f100" fmla="val 940464"/>
              <a:gd name="f101" fmla="val 4451288"/>
              <a:gd name="f102" fmla="val 1037034"/>
              <a:gd name="f103" fmla="val 4291343"/>
              <a:gd name="f104" fmla="val 1157747"/>
              <a:gd name="f105" fmla="val 4131398"/>
              <a:gd name="f106" fmla="val 1278460"/>
              <a:gd name="f107" fmla="val 3813018"/>
              <a:gd name="f108" fmla="val 1421806"/>
              <a:gd name="f109" fmla="val 3603279"/>
              <a:gd name="f110" fmla="val 1574206"/>
              <a:gd name="f111" fmla="val 3393540"/>
              <a:gd name="f112" fmla="val 1726606"/>
              <a:gd name="f113" fmla="val 3168713"/>
              <a:gd name="f114" fmla="val 1942381"/>
              <a:gd name="f115" fmla="val 3032911"/>
              <a:gd name="f116" fmla="val 2072147"/>
              <a:gd name="f117" fmla="val 2897109"/>
              <a:gd name="f118" fmla="val 2201913"/>
              <a:gd name="f119" fmla="val 2925778"/>
              <a:gd name="f120" fmla="val 2118923"/>
              <a:gd name="f121" fmla="val 2788467"/>
              <a:gd name="f122" fmla="val 2352804"/>
              <a:gd name="f123" fmla="val 2651156"/>
              <a:gd name="f124" fmla="val 2586685"/>
              <a:gd name="f125" fmla="val 2390115"/>
              <a:gd name="f126" fmla="val 3178179"/>
              <a:gd name="f127" fmla="val 2209046"/>
              <a:gd name="f128" fmla="val 3475434"/>
              <a:gd name="f129" fmla="val 2027977"/>
              <a:gd name="f130" fmla="val 3772689"/>
              <a:gd name="f131" fmla="val 1834836"/>
              <a:gd name="f132" fmla="val 3941688"/>
              <a:gd name="f133" fmla="val 1702052"/>
              <a:gd name="f134" fmla="val 4136337"/>
              <a:gd name="f135" fmla="val 1569268"/>
              <a:gd name="f136" fmla="val 4330986"/>
              <a:gd name="f137" fmla="val 1504385"/>
              <a:gd name="f138" fmla="val 4524127"/>
              <a:gd name="f139" fmla="val 1412341"/>
              <a:gd name="f140" fmla="val 4643331"/>
              <a:gd name="f141" fmla="val 1320297"/>
              <a:gd name="f142" fmla="val 4762535"/>
              <a:gd name="f143" fmla="val 1270503"/>
              <a:gd name="f144" fmla="val 4898337"/>
              <a:gd name="f145" fmla="val 1149790"/>
              <a:gd name="f146" fmla="val 4851561"/>
              <a:gd name="f147" fmla="val 1029077"/>
              <a:gd name="f148" fmla="val 4804785"/>
              <a:gd name="f149" fmla="val 755965"/>
              <a:gd name="f150" fmla="val 4655403"/>
              <a:gd name="f151" fmla="val 688064"/>
              <a:gd name="f152" fmla="val 4362674"/>
              <a:gd name="f153" fmla="val 620163"/>
              <a:gd name="f154" fmla="val 4069945"/>
              <a:gd name="f155" fmla="val 731822"/>
              <a:gd name="f156" fmla="val 3320016"/>
              <a:gd name="f157" fmla="val 742384"/>
              <a:gd name="f158" fmla="val 3095188"/>
              <a:gd name="f159" fmla="val 752946"/>
              <a:gd name="f160" fmla="val 2870360"/>
              <a:gd name="f161" fmla="val 752192"/>
              <a:gd name="f162" fmla="val 2942033"/>
              <a:gd name="f163" fmla="val 751438"/>
              <a:gd name="f164" fmla="val 3013707"/>
              <a:gd name="f165" fmla="+- 0 0 -90"/>
              <a:gd name="f166" fmla="*/ f3 1 4776671"/>
              <a:gd name="f167" fmla="*/ f4 1 4861018"/>
              <a:gd name="f168" fmla="+- f7 0 f5"/>
              <a:gd name="f169" fmla="+- f6 0 f5"/>
              <a:gd name="f170" fmla="*/ f165 f0 1"/>
              <a:gd name="f171" fmla="*/ f169 1 4776671"/>
              <a:gd name="f172" fmla="*/ f168 1 4861018"/>
              <a:gd name="f173" fmla="*/ 0 f169 1"/>
              <a:gd name="f174" fmla="*/ 2896012 f168 1"/>
              <a:gd name="f175" fmla="*/ 1186004 f169 1"/>
              <a:gd name="f176" fmla="*/ 3077081 f168 1"/>
              <a:gd name="f177" fmla="*/ 2037030 f169 1"/>
              <a:gd name="f178" fmla="*/ 2841691 f168 1"/>
              <a:gd name="f179" fmla="*/ 2652665 f169 1"/>
              <a:gd name="f180" fmla="*/ 2334697 f168 1"/>
              <a:gd name="f181" fmla="*/ 2471596 f169 1"/>
              <a:gd name="f182" fmla="*/ 2198895 f168 1"/>
              <a:gd name="f183" fmla="*/ 2462543 f169 1"/>
              <a:gd name="f184" fmla="*/ 1719062 f168 1"/>
              <a:gd name="f185" fmla="*/ 2055137 f169 1"/>
              <a:gd name="f186" fmla="*/ 877089 f168 1"/>
              <a:gd name="f187" fmla="*/ 1774479 f169 1"/>
              <a:gd name="f188" fmla="*/ 560218 f168 1"/>
              <a:gd name="f189" fmla="*/ 1828800 f169 1"/>
              <a:gd name="f190" fmla="*/ 270507 f168 1"/>
              <a:gd name="f191" fmla="*/ 3041964 f169 1"/>
              <a:gd name="f192" fmla="*/ 1103426 f168 1"/>
              <a:gd name="f193" fmla="*/ 3268301 f169 1"/>
              <a:gd name="f194" fmla="*/ 886143 f168 1"/>
              <a:gd name="f195" fmla="*/ 3892990 f169 1"/>
              <a:gd name="f196" fmla="*/ 505897 f168 1"/>
              <a:gd name="f197" fmla="*/ 4137434 f169 1"/>
              <a:gd name="f198" fmla="*/ 143759 f168 1"/>
              <a:gd name="f199" fmla="*/ 4336610 f169 1"/>
              <a:gd name="f200" fmla="*/ 26064 f168 1"/>
              <a:gd name="f201" fmla="*/ 4771176 f169 1"/>
              <a:gd name="f202" fmla="*/ 614539 f168 1"/>
              <a:gd name="f203" fmla="*/ 4562947 f169 1"/>
              <a:gd name="f204" fmla="*/ 849929 f168 1"/>
              <a:gd name="f205" fmla="*/ 4291343 f169 1"/>
              <a:gd name="f206" fmla="*/ 1157747 f168 1"/>
              <a:gd name="f207" fmla="*/ 3603279 f169 1"/>
              <a:gd name="f208" fmla="*/ 1574206 f168 1"/>
              <a:gd name="f209" fmla="*/ 3032911 f169 1"/>
              <a:gd name="f210" fmla="*/ 2072147 f168 1"/>
              <a:gd name="f211" fmla="*/ 2788467 f169 1"/>
              <a:gd name="f212" fmla="*/ 2352804 f168 1"/>
              <a:gd name="f213" fmla="*/ 2209046 f169 1"/>
              <a:gd name="f214" fmla="*/ 3475434 f168 1"/>
              <a:gd name="f215" fmla="*/ 1702052 f169 1"/>
              <a:gd name="f216" fmla="*/ 4136337 f168 1"/>
              <a:gd name="f217" fmla="*/ 1412341 f169 1"/>
              <a:gd name="f218" fmla="*/ 4643331 f168 1"/>
              <a:gd name="f219" fmla="*/ 1149790 f169 1"/>
              <a:gd name="f220" fmla="*/ 4851561 f168 1"/>
              <a:gd name="f221" fmla="*/ 688064 f169 1"/>
              <a:gd name="f222" fmla="*/ 4362674 f168 1"/>
              <a:gd name="f223" fmla="*/ 742384 f169 1"/>
              <a:gd name="f224" fmla="*/ 3095188 f168 1"/>
              <a:gd name="f225" fmla="*/ 751438 f169 1"/>
              <a:gd name="f226" fmla="*/ 3013707 f168 1"/>
              <a:gd name="f227" fmla="*/ f170 1 f2"/>
              <a:gd name="f228" fmla="*/ f173 1 4776671"/>
              <a:gd name="f229" fmla="*/ f174 1 4861018"/>
              <a:gd name="f230" fmla="*/ f175 1 4776671"/>
              <a:gd name="f231" fmla="*/ f176 1 4861018"/>
              <a:gd name="f232" fmla="*/ f177 1 4776671"/>
              <a:gd name="f233" fmla="*/ f178 1 4861018"/>
              <a:gd name="f234" fmla="*/ f179 1 4776671"/>
              <a:gd name="f235" fmla="*/ f180 1 4861018"/>
              <a:gd name="f236" fmla="*/ f181 1 4776671"/>
              <a:gd name="f237" fmla="*/ f182 1 4861018"/>
              <a:gd name="f238" fmla="*/ f183 1 4776671"/>
              <a:gd name="f239" fmla="*/ f184 1 4861018"/>
              <a:gd name="f240" fmla="*/ f185 1 4776671"/>
              <a:gd name="f241" fmla="*/ f186 1 4861018"/>
              <a:gd name="f242" fmla="*/ f187 1 4776671"/>
              <a:gd name="f243" fmla="*/ f188 1 4861018"/>
              <a:gd name="f244" fmla="*/ f189 1 4776671"/>
              <a:gd name="f245" fmla="*/ f190 1 4861018"/>
              <a:gd name="f246" fmla="*/ f191 1 4776671"/>
              <a:gd name="f247" fmla="*/ f192 1 4861018"/>
              <a:gd name="f248" fmla="*/ f193 1 4776671"/>
              <a:gd name="f249" fmla="*/ f194 1 4861018"/>
              <a:gd name="f250" fmla="*/ f195 1 4776671"/>
              <a:gd name="f251" fmla="*/ f196 1 4861018"/>
              <a:gd name="f252" fmla="*/ f197 1 4776671"/>
              <a:gd name="f253" fmla="*/ f198 1 4861018"/>
              <a:gd name="f254" fmla="*/ f199 1 4776671"/>
              <a:gd name="f255" fmla="*/ f200 1 4861018"/>
              <a:gd name="f256" fmla="*/ f201 1 4776671"/>
              <a:gd name="f257" fmla="*/ f202 1 4861018"/>
              <a:gd name="f258" fmla="*/ f203 1 4776671"/>
              <a:gd name="f259" fmla="*/ f204 1 4861018"/>
              <a:gd name="f260" fmla="*/ f205 1 4776671"/>
              <a:gd name="f261" fmla="*/ f206 1 4861018"/>
              <a:gd name="f262" fmla="*/ f207 1 4776671"/>
              <a:gd name="f263" fmla="*/ f208 1 4861018"/>
              <a:gd name="f264" fmla="*/ f209 1 4776671"/>
              <a:gd name="f265" fmla="*/ f210 1 4861018"/>
              <a:gd name="f266" fmla="*/ f211 1 4776671"/>
              <a:gd name="f267" fmla="*/ f212 1 4861018"/>
              <a:gd name="f268" fmla="*/ f213 1 4776671"/>
              <a:gd name="f269" fmla="*/ f214 1 4861018"/>
              <a:gd name="f270" fmla="*/ f215 1 4776671"/>
              <a:gd name="f271" fmla="*/ f216 1 4861018"/>
              <a:gd name="f272" fmla="*/ f217 1 4776671"/>
              <a:gd name="f273" fmla="*/ f218 1 4861018"/>
              <a:gd name="f274" fmla="*/ f219 1 4776671"/>
              <a:gd name="f275" fmla="*/ f220 1 4861018"/>
              <a:gd name="f276" fmla="*/ f221 1 4776671"/>
              <a:gd name="f277" fmla="*/ f222 1 4861018"/>
              <a:gd name="f278" fmla="*/ f223 1 4776671"/>
              <a:gd name="f279" fmla="*/ f224 1 4861018"/>
              <a:gd name="f280" fmla="*/ f225 1 4776671"/>
              <a:gd name="f281" fmla="*/ f226 1 4861018"/>
              <a:gd name="f282" fmla="*/ f5 1 f171"/>
              <a:gd name="f283" fmla="*/ f6 1 f171"/>
              <a:gd name="f284" fmla="*/ f5 1 f172"/>
              <a:gd name="f285" fmla="*/ f7 1 f172"/>
              <a:gd name="f286" fmla="+- f227 0 f1"/>
              <a:gd name="f287" fmla="*/ f228 1 f171"/>
              <a:gd name="f288" fmla="*/ f229 1 f172"/>
              <a:gd name="f289" fmla="*/ f230 1 f171"/>
              <a:gd name="f290" fmla="*/ f231 1 f172"/>
              <a:gd name="f291" fmla="*/ f232 1 f171"/>
              <a:gd name="f292" fmla="*/ f233 1 f172"/>
              <a:gd name="f293" fmla="*/ f234 1 f171"/>
              <a:gd name="f294" fmla="*/ f235 1 f172"/>
              <a:gd name="f295" fmla="*/ f236 1 f171"/>
              <a:gd name="f296" fmla="*/ f237 1 f172"/>
              <a:gd name="f297" fmla="*/ f238 1 f171"/>
              <a:gd name="f298" fmla="*/ f239 1 f172"/>
              <a:gd name="f299" fmla="*/ f240 1 f171"/>
              <a:gd name="f300" fmla="*/ f241 1 f172"/>
              <a:gd name="f301" fmla="*/ f242 1 f171"/>
              <a:gd name="f302" fmla="*/ f243 1 f172"/>
              <a:gd name="f303" fmla="*/ f244 1 f171"/>
              <a:gd name="f304" fmla="*/ f245 1 f172"/>
              <a:gd name="f305" fmla="*/ f246 1 f171"/>
              <a:gd name="f306" fmla="*/ f247 1 f172"/>
              <a:gd name="f307" fmla="*/ f248 1 f171"/>
              <a:gd name="f308" fmla="*/ f249 1 f172"/>
              <a:gd name="f309" fmla="*/ f250 1 f171"/>
              <a:gd name="f310" fmla="*/ f251 1 f172"/>
              <a:gd name="f311" fmla="*/ f252 1 f171"/>
              <a:gd name="f312" fmla="*/ f253 1 f172"/>
              <a:gd name="f313" fmla="*/ f254 1 f171"/>
              <a:gd name="f314" fmla="*/ f255 1 f172"/>
              <a:gd name="f315" fmla="*/ f256 1 f171"/>
              <a:gd name="f316" fmla="*/ f257 1 f172"/>
              <a:gd name="f317" fmla="*/ f258 1 f171"/>
              <a:gd name="f318" fmla="*/ f259 1 f172"/>
              <a:gd name="f319" fmla="*/ f260 1 f171"/>
              <a:gd name="f320" fmla="*/ f261 1 f172"/>
              <a:gd name="f321" fmla="*/ f262 1 f171"/>
              <a:gd name="f322" fmla="*/ f263 1 f172"/>
              <a:gd name="f323" fmla="*/ f264 1 f171"/>
              <a:gd name="f324" fmla="*/ f265 1 f172"/>
              <a:gd name="f325" fmla="*/ f266 1 f171"/>
              <a:gd name="f326" fmla="*/ f267 1 f172"/>
              <a:gd name="f327" fmla="*/ f268 1 f171"/>
              <a:gd name="f328" fmla="*/ f269 1 f172"/>
              <a:gd name="f329" fmla="*/ f270 1 f171"/>
              <a:gd name="f330" fmla="*/ f271 1 f172"/>
              <a:gd name="f331" fmla="*/ f272 1 f171"/>
              <a:gd name="f332" fmla="*/ f273 1 f172"/>
              <a:gd name="f333" fmla="*/ f274 1 f171"/>
              <a:gd name="f334" fmla="*/ f275 1 f172"/>
              <a:gd name="f335" fmla="*/ f276 1 f171"/>
              <a:gd name="f336" fmla="*/ f277 1 f172"/>
              <a:gd name="f337" fmla="*/ f278 1 f171"/>
              <a:gd name="f338" fmla="*/ f279 1 f172"/>
              <a:gd name="f339" fmla="*/ f280 1 f171"/>
              <a:gd name="f340" fmla="*/ f281 1 f172"/>
              <a:gd name="f341" fmla="*/ f282 f166 1"/>
              <a:gd name="f342" fmla="*/ f283 f166 1"/>
              <a:gd name="f343" fmla="*/ f285 f167 1"/>
              <a:gd name="f344" fmla="*/ f284 f167 1"/>
              <a:gd name="f345" fmla="*/ f287 f166 1"/>
              <a:gd name="f346" fmla="*/ f288 f167 1"/>
              <a:gd name="f347" fmla="*/ f289 f166 1"/>
              <a:gd name="f348" fmla="*/ f290 f167 1"/>
              <a:gd name="f349" fmla="*/ f291 f166 1"/>
              <a:gd name="f350" fmla="*/ f292 f167 1"/>
              <a:gd name="f351" fmla="*/ f293 f166 1"/>
              <a:gd name="f352" fmla="*/ f294 f167 1"/>
              <a:gd name="f353" fmla="*/ f295 f166 1"/>
              <a:gd name="f354" fmla="*/ f296 f167 1"/>
              <a:gd name="f355" fmla="*/ f297 f166 1"/>
              <a:gd name="f356" fmla="*/ f298 f167 1"/>
              <a:gd name="f357" fmla="*/ f299 f166 1"/>
              <a:gd name="f358" fmla="*/ f300 f167 1"/>
              <a:gd name="f359" fmla="*/ f301 f166 1"/>
              <a:gd name="f360" fmla="*/ f302 f167 1"/>
              <a:gd name="f361" fmla="*/ f303 f166 1"/>
              <a:gd name="f362" fmla="*/ f304 f167 1"/>
              <a:gd name="f363" fmla="*/ f305 f166 1"/>
              <a:gd name="f364" fmla="*/ f306 f167 1"/>
              <a:gd name="f365" fmla="*/ f307 f166 1"/>
              <a:gd name="f366" fmla="*/ f308 f167 1"/>
              <a:gd name="f367" fmla="*/ f309 f166 1"/>
              <a:gd name="f368" fmla="*/ f310 f167 1"/>
              <a:gd name="f369" fmla="*/ f311 f166 1"/>
              <a:gd name="f370" fmla="*/ f312 f167 1"/>
              <a:gd name="f371" fmla="*/ f313 f166 1"/>
              <a:gd name="f372" fmla="*/ f314 f167 1"/>
              <a:gd name="f373" fmla="*/ f315 f166 1"/>
              <a:gd name="f374" fmla="*/ f316 f167 1"/>
              <a:gd name="f375" fmla="*/ f317 f166 1"/>
              <a:gd name="f376" fmla="*/ f318 f167 1"/>
              <a:gd name="f377" fmla="*/ f319 f166 1"/>
              <a:gd name="f378" fmla="*/ f320 f167 1"/>
              <a:gd name="f379" fmla="*/ f321 f166 1"/>
              <a:gd name="f380" fmla="*/ f322 f167 1"/>
              <a:gd name="f381" fmla="*/ f323 f166 1"/>
              <a:gd name="f382" fmla="*/ f324 f167 1"/>
              <a:gd name="f383" fmla="*/ f325 f166 1"/>
              <a:gd name="f384" fmla="*/ f326 f167 1"/>
              <a:gd name="f385" fmla="*/ f327 f166 1"/>
              <a:gd name="f386" fmla="*/ f328 f167 1"/>
              <a:gd name="f387" fmla="*/ f329 f166 1"/>
              <a:gd name="f388" fmla="*/ f330 f167 1"/>
              <a:gd name="f389" fmla="*/ f331 f166 1"/>
              <a:gd name="f390" fmla="*/ f332 f167 1"/>
              <a:gd name="f391" fmla="*/ f333 f166 1"/>
              <a:gd name="f392" fmla="*/ f334 f167 1"/>
              <a:gd name="f393" fmla="*/ f335 f166 1"/>
              <a:gd name="f394" fmla="*/ f336 f167 1"/>
              <a:gd name="f395" fmla="*/ f337 f166 1"/>
              <a:gd name="f396" fmla="*/ f338 f167 1"/>
              <a:gd name="f397" fmla="*/ f339 f166 1"/>
              <a:gd name="f398" fmla="*/ f340 f16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6">
                <a:pos x="f345" y="f346"/>
              </a:cxn>
              <a:cxn ang="f286">
                <a:pos x="f347" y="f348"/>
              </a:cxn>
              <a:cxn ang="f286">
                <a:pos x="f349" y="f350"/>
              </a:cxn>
              <a:cxn ang="f286">
                <a:pos x="f351" y="f352"/>
              </a:cxn>
              <a:cxn ang="f286">
                <a:pos x="f353" y="f354"/>
              </a:cxn>
              <a:cxn ang="f286">
                <a:pos x="f355" y="f356"/>
              </a:cxn>
              <a:cxn ang="f286">
                <a:pos x="f357" y="f358"/>
              </a:cxn>
              <a:cxn ang="f286">
                <a:pos x="f359" y="f360"/>
              </a:cxn>
              <a:cxn ang="f286">
                <a:pos x="f361" y="f362"/>
              </a:cxn>
              <a:cxn ang="f286">
                <a:pos x="f363" y="f364"/>
              </a:cxn>
              <a:cxn ang="f286">
                <a:pos x="f365" y="f366"/>
              </a:cxn>
              <a:cxn ang="f286">
                <a:pos x="f367" y="f368"/>
              </a:cxn>
              <a:cxn ang="f286">
                <a:pos x="f369" y="f370"/>
              </a:cxn>
              <a:cxn ang="f286">
                <a:pos x="f371" y="f372"/>
              </a:cxn>
              <a:cxn ang="f286">
                <a:pos x="f373" y="f374"/>
              </a:cxn>
              <a:cxn ang="f286">
                <a:pos x="f375" y="f376"/>
              </a:cxn>
              <a:cxn ang="f286">
                <a:pos x="f377" y="f378"/>
              </a:cxn>
              <a:cxn ang="f286">
                <a:pos x="f379" y="f380"/>
              </a:cxn>
              <a:cxn ang="f286">
                <a:pos x="f381" y="f382"/>
              </a:cxn>
              <a:cxn ang="f286">
                <a:pos x="f383" y="f384"/>
              </a:cxn>
              <a:cxn ang="f286">
                <a:pos x="f385" y="f386"/>
              </a:cxn>
              <a:cxn ang="f286">
                <a:pos x="f387" y="f388"/>
              </a:cxn>
              <a:cxn ang="f286">
                <a:pos x="f389" y="f390"/>
              </a:cxn>
              <a:cxn ang="f286">
                <a:pos x="f391" y="f392"/>
              </a:cxn>
              <a:cxn ang="f286">
                <a:pos x="f393" y="f394"/>
              </a:cxn>
              <a:cxn ang="f286">
                <a:pos x="f395" y="f396"/>
              </a:cxn>
              <a:cxn ang="f286">
                <a:pos x="f397" y="f398"/>
              </a:cxn>
            </a:cxnLst>
            <a:rect l="f341" t="f344" r="f342" b="f343"/>
            <a:pathLst>
              <a:path w="4776671" h="4861018">
                <a:moveTo>
                  <a:pt x="f5" y="f8"/>
                </a:moveTo>
                <a:cubicBezTo>
                  <a:pt x="f9" y="f10"/>
                  <a:pt x="f11" y="f12"/>
                  <a:pt x="f13" y="f14"/>
                </a:cubicBezTo>
                <a:cubicBezTo>
                  <a:pt x="f15" y="f16"/>
                  <a:pt x="f17" y="f18"/>
                  <a:pt x="f19" y="f20"/>
                </a:cubicBezTo>
                <a:cubicBezTo>
                  <a:pt x="f21" y="f22"/>
                  <a:pt x="f23" y="f24"/>
                  <a:pt x="f25" y="f26"/>
                </a:cubicBezTo>
                <a:cubicBezTo>
                  <a:pt x="f27" y="f28"/>
                  <a:pt x="f29" y="f30"/>
                  <a:pt x="f31" y="f32"/>
                </a:cubicBezTo>
                <a:cubicBezTo>
                  <a:pt x="f33" y="f34"/>
                  <a:pt x="f35" y="f36"/>
                  <a:pt x="f37" y="f38"/>
                </a:cubicBezTo>
                <a:cubicBezTo>
                  <a:pt x="f39" y="f40"/>
                  <a:pt x="f41" y="f42"/>
                  <a:pt x="f43" y="f44"/>
                </a:cubicBezTo>
                <a:cubicBezTo>
                  <a:pt x="f45" y="f46"/>
                  <a:pt x="f47" y="f48"/>
                  <a:pt x="f49" y="f50"/>
                </a:cubicBezTo>
                <a:cubicBezTo>
                  <a:pt x="f51" y="f52"/>
                  <a:pt x="f53" y="f54"/>
                  <a:pt x="f55" y="f56"/>
                </a:cubicBezTo>
                <a:cubicBezTo>
                  <a:pt x="f57" y="f58"/>
                  <a:pt x="f59" y="f60"/>
                  <a:pt x="f61" y="f62"/>
                </a:cubicBezTo>
                <a:cubicBezTo>
                  <a:pt x="f63" y="f64"/>
                  <a:pt x="f65" y="f66"/>
                  <a:pt x="f67" y="f68"/>
                </a:cubicBezTo>
                <a:cubicBezTo>
                  <a:pt x="f69" y="f70"/>
                  <a:pt x="f71" y="f72"/>
                  <a:pt x="f73" y="f74"/>
                </a:cubicBezTo>
                <a:cubicBezTo>
                  <a:pt x="f75" y="f76"/>
                  <a:pt x="f77" y="f78"/>
                  <a:pt x="f79" y="f80"/>
                </a:cubicBezTo>
                <a:cubicBezTo>
                  <a:pt x="f81" y="f82"/>
                  <a:pt x="f83" y="f84"/>
                  <a:pt x="f85" y="f86"/>
                </a:cubicBezTo>
                <a:cubicBezTo>
                  <a:pt x="f87" y="f88"/>
                  <a:pt x="f89" y="f90"/>
                  <a:pt x="f91" y="f92"/>
                </a:cubicBezTo>
                <a:cubicBezTo>
                  <a:pt x="f93" y="f94"/>
                  <a:pt x="f95" y="f96"/>
                  <a:pt x="f97" y="f98"/>
                </a:cubicBezTo>
                <a:cubicBezTo>
                  <a:pt x="f99" y="f100"/>
                  <a:pt x="f101" y="f102"/>
                  <a:pt x="f103" y="f104"/>
                </a:cubicBezTo>
                <a:cubicBezTo>
                  <a:pt x="f105" y="f106"/>
                  <a:pt x="f107" y="f108"/>
                  <a:pt x="f109" y="f110"/>
                </a:cubicBezTo>
                <a:cubicBezTo>
                  <a:pt x="f111" y="f112"/>
                  <a:pt x="f113" y="f114"/>
                  <a:pt x="f115" y="f116"/>
                </a:cubicBezTo>
                <a:cubicBezTo>
                  <a:pt x="f117" y="f118"/>
                  <a:pt x="f119" y="f120"/>
                  <a:pt x="f121" y="f122"/>
                </a:cubicBezTo>
                <a:cubicBezTo>
                  <a:pt x="f123" y="f124"/>
                  <a:pt x="f125" y="f126"/>
                  <a:pt x="f127" y="f128"/>
                </a:cubicBezTo>
                <a:cubicBezTo>
                  <a:pt x="f129" y="f130"/>
                  <a:pt x="f131" y="f132"/>
                  <a:pt x="f133" y="f134"/>
                </a:cubicBezTo>
                <a:cubicBezTo>
                  <a:pt x="f135" y="f136"/>
                  <a:pt x="f137" y="f138"/>
                  <a:pt x="f139" y="f140"/>
                </a:cubicBezTo>
                <a:cubicBezTo>
                  <a:pt x="f141" y="f142"/>
                  <a:pt x="f143" y="f144"/>
                  <a:pt x="f145" y="f146"/>
                </a:cubicBezTo>
                <a:cubicBezTo>
                  <a:pt x="f147" y="f148"/>
                  <a:pt x="f149" y="f150"/>
                  <a:pt x="f151" y="f152"/>
                </a:cubicBezTo>
                <a:cubicBezTo>
                  <a:pt x="f153" y="f154"/>
                  <a:pt x="f155" y="f156"/>
                  <a:pt x="f157" y="f158"/>
                </a:cubicBezTo>
                <a:cubicBezTo>
                  <a:pt x="f159" y="f160"/>
                  <a:pt x="f161" y="f162"/>
                  <a:pt x="f163" y="f164"/>
                </a:cubicBezTo>
              </a:path>
            </a:pathLst>
          </a:custGeom>
          <a:noFill/>
          <a:ln w="57150" cap="flat">
            <a:solidFill>
              <a:srgbClr val="156082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4" name="Forme libre : forme 33">
            <a:extLst>
              <a:ext uri="{FF2B5EF4-FFF2-40B4-BE49-F238E27FC236}">
                <a16:creationId xmlns:a16="http://schemas.microsoft.com/office/drawing/2014/main" id="{8EFB60BC-8881-75E2-7941-37ECB3595153}"/>
              </a:ext>
            </a:extLst>
          </p:cNvPr>
          <p:cNvSpPr/>
          <p:nvPr/>
        </p:nvSpPr>
        <p:spPr>
          <a:xfrm>
            <a:off x="8054675" y="864711"/>
            <a:ext cx="470778" cy="22831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70780"/>
              <a:gd name="f7" fmla="val 228315"/>
              <a:gd name="f8" fmla="val 137744"/>
              <a:gd name="f9" fmla="val 94307"/>
              <a:gd name="f10" fmla="val 62298"/>
              <a:gd name="f11" fmla="val 188614"/>
              <a:gd name="f12" fmla="+- 0 0 13147"/>
              <a:gd name="f13" fmla="val 235390"/>
              <a:gd name="f14" fmla="val 1942"/>
              <a:gd name="f15" fmla="val 282166"/>
              <a:gd name="f16" fmla="val 17031"/>
              <a:gd name="f17" fmla="val 255006"/>
              <a:gd name="f18" fmla="val 225260"/>
              <a:gd name="f19" fmla="val 280657"/>
              <a:gd name="f20" fmla="val 228278"/>
              <a:gd name="f21" fmla="val 306309"/>
              <a:gd name="f22" fmla="val 231296"/>
              <a:gd name="f23" fmla="val 357612"/>
              <a:gd name="f24" fmla="val 51736"/>
              <a:gd name="f25" fmla="val 389299"/>
              <a:gd name="f26" fmla="val 20049"/>
              <a:gd name="f27" fmla="val 420986"/>
              <a:gd name="f28" fmla="+- 0 0 11638"/>
              <a:gd name="f29" fmla="val 445883"/>
              <a:gd name="f30" fmla="val 13259"/>
              <a:gd name="f31" fmla="val 38156"/>
              <a:gd name="f32" fmla="+- 0 0 -90"/>
              <a:gd name="f33" fmla="*/ f3 1 470780"/>
              <a:gd name="f34" fmla="*/ f4 1 228315"/>
              <a:gd name="f35" fmla="+- f7 0 f5"/>
              <a:gd name="f36" fmla="+- f6 0 f5"/>
              <a:gd name="f37" fmla="*/ f32 f0 1"/>
              <a:gd name="f38" fmla="*/ f36 1 470780"/>
              <a:gd name="f39" fmla="*/ f35 1 228315"/>
              <a:gd name="f40" fmla="*/ 0 f36 1"/>
              <a:gd name="f41" fmla="*/ 137744 f35 1"/>
              <a:gd name="f42" fmla="*/ 235390 f36 1"/>
              <a:gd name="f43" fmla="*/ 1942 f35 1"/>
              <a:gd name="f44" fmla="*/ 280657 f36 1"/>
              <a:gd name="f45" fmla="*/ 228278 f35 1"/>
              <a:gd name="f46" fmla="*/ 389299 f36 1"/>
              <a:gd name="f47" fmla="*/ 20049 f35 1"/>
              <a:gd name="f48" fmla="*/ 470780 f36 1"/>
              <a:gd name="f49" fmla="*/ 38156 f35 1"/>
              <a:gd name="f50" fmla="*/ f37 1 f2"/>
              <a:gd name="f51" fmla="*/ f40 1 470780"/>
              <a:gd name="f52" fmla="*/ f41 1 228315"/>
              <a:gd name="f53" fmla="*/ f42 1 470780"/>
              <a:gd name="f54" fmla="*/ f43 1 228315"/>
              <a:gd name="f55" fmla="*/ f44 1 470780"/>
              <a:gd name="f56" fmla="*/ f45 1 228315"/>
              <a:gd name="f57" fmla="*/ f46 1 470780"/>
              <a:gd name="f58" fmla="*/ f47 1 228315"/>
              <a:gd name="f59" fmla="*/ f48 1 470780"/>
              <a:gd name="f60" fmla="*/ f49 1 228315"/>
              <a:gd name="f61" fmla="*/ f5 1 f38"/>
              <a:gd name="f62" fmla="*/ f6 1 f38"/>
              <a:gd name="f63" fmla="*/ f5 1 f39"/>
              <a:gd name="f64" fmla="*/ f7 1 f39"/>
              <a:gd name="f65" fmla="+- f50 0 f1"/>
              <a:gd name="f66" fmla="*/ f51 1 f38"/>
              <a:gd name="f67" fmla="*/ f52 1 f39"/>
              <a:gd name="f68" fmla="*/ f53 1 f38"/>
              <a:gd name="f69" fmla="*/ f54 1 f39"/>
              <a:gd name="f70" fmla="*/ f55 1 f38"/>
              <a:gd name="f71" fmla="*/ f56 1 f39"/>
              <a:gd name="f72" fmla="*/ f57 1 f38"/>
              <a:gd name="f73" fmla="*/ f58 1 f39"/>
              <a:gd name="f74" fmla="*/ f59 1 f38"/>
              <a:gd name="f75" fmla="*/ f60 1 f39"/>
              <a:gd name="f76" fmla="*/ f61 f33 1"/>
              <a:gd name="f77" fmla="*/ f62 f33 1"/>
              <a:gd name="f78" fmla="*/ f64 f34 1"/>
              <a:gd name="f79" fmla="*/ f63 f34 1"/>
              <a:gd name="f80" fmla="*/ f66 f33 1"/>
              <a:gd name="f81" fmla="*/ f67 f34 1"/>
              <a:gd name="f82" fmla="*/ f68 f33 1"/>
              <a:gd name="f83" fmla="*/ f69 f34 1"/>
              <a:gd name="f84" fmla="*/ f70 f33 1"/>
              <a:gd name="f85" fmla="*/ f71 f34 1"/>
              <a:gd name="f86" fmla="*/ f72 f33 1"/>
              <a:gd name="f87" fmla="*/ f73 f34 1"/>
              <a:gd name="f88" fmla="*/ f74 f33 1"/>
              <a:gd name="f89" fmla="*/ f75 f3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5">
                <a:pos x="f80" y="f81"/>
              </a:cxn>
              <a:cxn ang="f65">
                <a:pos x="f82" y="f83"/>
              </a:cxn>
              <a:cxn ang="f65">
                <a:pos x="f84" y="f85"/>
              </a:cxn>
              <a:cxn ang="f65">
                <a:pos x="f86" y="f87"/>
              </a:cxn>
              <a:cxn ang="f65">
                <a:pos x="f88" y="f89"/>
              </a:cxn>
            </a:cxnLst>
            <a:rect l="f76" t="f79" r="f77" b="f78"/>
            <a:pathLst>
              <a:path w="470780" h="228315">
                <a:moveTo>
                  <a:pt x="f5" y="f8"/>
                </a:moveTo>
                <a:cubicBezTo>
                  <a:pt x="f9" y="f10"/>
                  <a:pt x="f11" y="f12"/>
                  <a:pt x="f13" y="f14"/>
                </a:cubicBezTo>
                <a:cubicBezTo>
                  <a:pt x="f15" y="f16"/>
                  <a:pt x="f17" y="f18"/>
                  <a:pt x="f19" y="f20"/>
                </a:cubicBezTo>
                <a:cubicBezTo>
                  <a:pt x="f21" y="f22"/>
                  <a:pt x="f23" y="f24"/>
                  <a:pt x="f25" y="f26"/>
                </a:cubicBezTo>
                <a:cubicBezTo>
                  <a:pt x="f27" y="f28"/>
                  <a:pt x="f29" y="f30"/>
                  <a:pt x="f6" y="f31"/>
                </a:cubicBezTo>
              </a:path>
            </a:pathLst>
          </a:custGeom>
          <a:noFill/>
          <a:ln w="38103" cap="flat">
            <a:solidFill>
              <a:srgbClr val="215F9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5" name="ZoneTexte 15">
            <a:extLst>
              <a:ext uri="{FF2B5EF4-FFF2-40B4-BE49-F238E27FC236}">
                <a16:creationId xmlns:a16="http://schemas.microsoft.com/office/drawing/2014/main" id="{2DC58B38-C567-601D-450E-B1CC62387F67}"/>
              </a:ext>
            </a:extLst>
          </p:cNvPr>
          <p:cNvSpPr txBox="1"/>
          <p:nvPr/>
        </p:nvSpPr>
        <p:spPr>
          <a:xfrm>
            <a:off x="8537332" y="855658"/>
            <a:ext cx="3431258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0" cap="none" spc="0" baseline="0">
                <a:solidFill>
                  <a:srgbClr val="000000"/>
                </a:solidFill>
                <a:uFillTx/>
                <a:latin typeface="Aptos"/>
              </a:rPr>
              <a:t>Circuit (aller-retour)</a:t>
            </a:r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6" name="ZoneTexte 10">
            <a:extLst>
              <a:ext uri="{FF2B5EF4-FFF2-40B4-BE49-F238E27FC236}">
                <a16:creationId xmlns:a16="http://schemas.microsoft.com/office/drawing/2014/main" id="{EBE141A2-0229-FA45-CEAF-2F07C714ADA7}"/>
              </a:ext>
            </a:extLst>
          </p:cNvPr>
          <p:cNvSpPr txBox="1"/>
          <p:nvPr/>
        </p:nvSpPr>
        <p:spPr>
          <a:xfrm>
            <a:off x="2037027" y="3603275"/>
            <a:ext cx="733330" cy="2000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700" b="1" i="0" u="none" strike="noStrike" kern="1200" cap="none" spc="0" baseline="0">
                <a:solidFill>
                  <a:srgbClr val="26426C"/>
                </a:solidFill>
                <a:uFillTx/>
                <a:latin typeface="Aptos"/>
              </a:rPr>
              <a:t>EVEN</a:t>
            </a:r>
          </a:p>
        </p:txBody>
      </p:sp>
      <p:pic>
        <p:nvPicPr>
          <p:cNvPr id="7" name="Image 12" descr="Une image contenant logo, symbole, Graphique, Emblème&#10;&#10;Description générée automatiquement">
            <a:extLst>
              <a:ext uri="{FF2B5EF4-FFF2-40B4-BE49-F238E27FC236}">
                <a16:creationId xmlns:a16="http://schemas.microsoft.com/office/drawing/2014/main" id="{EF4F3949-9244-AF29-0F15-D2D93A077E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4900" y="3429000"/>
            <a:ext cx="472168" cy="21001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ZoneTexte 13">
            <a:extLst>
              <a:ext uri="{FF2B5EF4-FFF2-40B4-BE49-F238E27FC236}">
                <a16:creationId xmlns:a16="http://schemas.microsoft.com/office/drawing/2014/main" id="{877A8824-20A3-3B0E-0D99-C6B87B6F9A46}"/>
              </a:ext>
            </a:extLst>
          </p:cNvPr>
          <p:cNvSpPr txBox="1"/>
          <p:nvPr/>
        </p:nvSpPr>
        <p:spPr>
          <a:xfrm>
            <a:off x="4081607" y="4359548"/>
            <a:ext cx="843479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00" b="1" i="0" u="none" strike="noStrike" kern="1200" cap="none" spc="0" baseline="0">
                <a:solidFill>
                  <a:srgbClr val="26426C"/>
                </a:solidFill>
                <a:uFillTx/>
                <a:latin typeface="Aptos"/>
              </a:rPr>
              <a:t>EGLISE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00" b="1" i="0" u="none" strike="noStrike" kern="1200" cap="none" spc="0" baseline="0">
                <a:solidFill>
                  <a:srgbClr val="26426C"/>
                </a:solidFill>
                <a:uFillTx/>
                <a:latin typeface="Aptos"/>
              </a:rPr>
              <a:t>ST JEAN BAPTISTE</a:t>
            </a:r>
          </a:p>
        </p:txBody>
      </p:sp>
      <p:sp>
        <p:nvSpPr>
          <p:cNvPr id="9" name="Organigramme : Connecteur 8">
            <a:extLst>
              <a:ext uri="{FF2B5EF4-FFF2-40B4-BE49-F238E27FC236}">
                <a16:creationId xmlns:a16="http://schemas.microsoft.com/office/drawing/2014/main" id="{CAD441C4-587D-DE81-6E06-02DA42583ABF}"/>
              </a:ext>
            </a:extLst>
          </p:cNvPr>
          <p:cNvSpPr/>
          <p:nvPr/>
        </p:nvSpPr>
        <p:spPr>
          <a:xfrm>
            <a:off x="2037027" y="3703310"/>
            <a:ext cx="85725" cy="85725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61CBF4"/>
          </a:solidFill>
          <a:ln w="19046" cap="flat">
            <a:solidFill>
              <a:srgbClr val="04243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10" name="Organigramme : Connecteur 8">
            <a:extLst>
              <a:ext uri="{FF2B5EF4-FFF2-40B4-BE49-F238E27FC236}">
                <a16:creationId xmlns:a16="http://schemas.microsoft.com/office/drawing/2014/main" id="{1B924CEE-3A32-618E-EAED-080BEB6BD44D}"/>
              </a:ext>
            </a:extLst>
          </p:cNvPr>
          <p:cNvSpPr/>
          <p:nvPr/>
        </p:nvSpPr>
        <p:spPr>
          <a:xfrm>
            <a:off x="8247202" y="1601397"/>
            <a:ext cx="85725" cy="85725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61CBF4"/>
          </a:solidFill>
          <a:ln w="19046" cap="flat">
            <a:solidFill>
              <a:srgbClr val="04243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11" name="ZoneTexte 15">
            <a:extLst>
              <a:ext uri="{FF2B5EF4-FFF2-40B4-BE49-F238E27FC236}">
                <a16:creationId xmlns:a16="http://schemas.microsoft.com/office/drawing/2014/main" id="{64DA86C8-5331-D436-3F46-77F36E097E59}"/>
              </a:ext>
            </a:extLst>
          </p:cNvPr>
          <p:cNvSpPr txBox="1"/>
          <p:nvPr/>
        </p:nvSpPr>
        <p:spPr>
          <a:xfrm>
            <a:off x="8537332" y="1505760"/>
            <a:ext cx="3431258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0" cap="none" spc="0" baseline="0">
                <a:solidFill>
                  <a:srgbClr val="000000"/>
                </a:solidFill>
                <a:uFillTx/>
                <a:latin typeface="Aptos"/>
              </a:rPr>
              <a:t>Point de Départ : 17h30</a:t>
            </a:r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pic>
        <p:nvPicPr>
          <p:cNvPr id="12" name="Image 18" descr="Une image contenant logo, symbole, Graphique, Emblème&#10;&#10;Description générée automatiquement">
            <a:extLst>
              <a:ext uri="{FF2B5EF4-FFF2-40B4-BE49-F238E27FC236}">
                <a16:creationId xmlns:a16="http://schemas.microsoft.com/office/drawing/2014/main" id="{045EEAFD-D49C-E485-29FD-6C59F047DA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4277" y="5048054"/>
            <a:ext cx="472168" cy="21001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3" name="ZoneTexte 19">
            <a:extLst>
              <a:ext uri="{FF2B5EF4-FFF2-40B4-BE49-F238E27FC236}">
                <a16:creationId xmlns:a16="http://schemas.microsoft.com/office/drawing/2014/main" id="{C5538E95-578A-C87B-59F8-E5751BCBA636}"/>
              </a:ext>
            </a:extLst>
          </p:cNvPr>
          <p:cNvSpPr txBox="1"/>
          <p:nvPr/>
        </p:nvSpPr>
        <p:spPr>
          <a:xfrm>
            <a:off x="2466511" y="5212363"/>
            <a:ext cx="733330" cy="2000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700" b="1" i="0" u="none" strike="noStrike" kern="1200" cap="none" spc="0" baseline="0">
                <a:solidFill>
                  <a:srgbClr val="26426C"/>
                </a:solidFill>
                <a:uFillTx/>
                <a:latin typeface="Aptos"/>
              </a:rPr>
              <a:t>TOURISME</a:t>
            </a:r>
          </a:p>
        </p:txBody>
      </p:sp>
      <p:sp>
        <p:nvSpPr>
          <p:cNvPr id="14" name="ZoneTexte 20">
            <a:extLst>
              <a:ext uri="{FF2B5EF4-FFF2-40B4-BE49-F238E27FC236}">
                <a16:creationId xmlns:a16="http://schemas.microsoft.com/office/drawing/2014/main" id="{5EBE5FEE-3F0C-136C-BF5C-2D148D89DD78}"/>
              </a:ext>
            </a:extLst>
          </p:cNvPr>
          <p:cNvSpPr txBox="1"/>
          <p:nvPr/>
        </p:nvSpPr>
        <p:spPr>
          <a:xfrm>
            <a:off x="4108499" y="3803337"/>
            <a:ext cx="843479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700" b="1" i="0" u="none" strike="noStrike" kern="1200" cap="none" spc="0" baseline="0">
                <a:solidFill>
                  <a:srgbClr val="26426C"/>
                </a:solidFill>
                <a:uFillTx/>
                <a:latin typeface="Aptos"/>
              </a:rPr>
              <a:t>PLACE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700" b="1" i="0" u="none" strike="noStrike" kern="1200" cap="none" spc="0" baseline="0">
                <a:solidFill>
                  <a:srgbClr val="26426C"/>
                </a:solidFill>
                <a:uFillTx/>
                <a:latin typeface="Aptos"/>
              </a:rPr>
              <a:t>DU VILLAGE</a:t>
            </a:r>
          </a:p>
        </p:txBody>
      </p:sp>
      <p:sp>
        <p:nvSpPr>
          <p:cNvPr id="15" name="ZoneTexte 21">
            <a:extLst>
              <a:ext uri="{FF2B5EF4-FFF2-40B4-BE49-F238E27FC236}">
                <a16:creationId xmlns:a16="http://schemas.microsoft.com/office/drawing/2014/main" id="{8B90CDAD-E66D-BE87-36BC-A3192803F787}"/>
              </a:ext>
            </a:extLst>
          </p:cNvPr>
          <p:cNvSpPr txBox="1"/>
          <p:nvPr/>
        </p:nvSpPr>
        <p:spPr>
          <a:xfrm>
            <a:off x="6316035" y="1954923"/>
            <a:ext cx="843479" cy="41549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700" b="1" i="0" u="none" strike="noStrike" kern="1200" cap="none" spc="0" baseline="0">
                <a:solidFill>
                  <a:srgbClr val="26426C"/>
                </a:solidFill>
                <a:uFillTx/>
                <a:latin typeface="Aptos"/>
              </a:rPr>
              <a:t>PLACE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700" b="1" i="0" u="none" strike="noStrike" kern="1200" cap="none" spc="0" baseline="0">
                <a:solidFill>
                  <a:srgbClr val="26426C"/>
                </a:solidFill>
                <a:uFillTx/>
                <a:latin typeface="Aptos"/>
              </a:rPr>
              <a:t>DE LA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700" b="1" i="0" u="none" strike="noStrike" kern="1200" cap="none" spc="0" baseline="0">
                <a:solidFill>
                  <a:srgbClr val="26426C"/>
                </a:solidFill>
                <a:uFillTx/>
                <a:latin typeface="Aptos"/>
              </a:rPr>
              <a:t>RESISTANCE</a:t>
            </a:r>
          </a:p>
        </p:txBody>
      </p:sp>
      <p:sp>
        <p:nvSpPr>
          <p:cNvPr id="16" name="ZoneTexte 22">
            <a:extLst>
              <a:ext uri="{FF2B5EF4-FFF2-40B4-BE49-F238E27FC236}">
                <a16:creationId xmlns:a16="http://schemas.microsoft.com/office/drawing/2014/main" id="{D4619819-D4E2-0235-D667-CB46C4719FF7}"/>
              </a:ext>
            </a:extLst>
          </p:cNvPr>
          <p:cNvSpPr txBox="1"/>
          <p:nvPr/>
        </p:nvSpPr>
        <p:spPr>
          <a:xfrm>
            <a:off x="3455407" y="1480998"/>
            <a:ext cx="843479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00" b="1" i="0" u="none" strike="noStrike" kern="1200" cap="none" spc="0" baseline="0">
                <a:solidFill>
                  <a:srgbClr val="26426C"/>
                </a:solidFill>
                <a:uFillTx/>
                <a:latin typeface="Aptos"/>
              </a:rPr>
              <a:t>LE VIEUX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600" b="1" i="0" u="none" strike="noStrike" kern="1200" cap="none" spc="0" baseline="0">
                <a:solidFill>
                  <a:srgbClr val="26426C"/>
                </a:solidFill>
                <a:uFillTx/>
                <a:latin typeface="Aptos"/>
              </a:rPr>
              <a:t>LAVOIR</a:t>
            </a:r>
          </a:p>
        </p:txBody>
      </p:sp>
      <p:pic>
        <p:nvPicPr>
          <p:cNvPr id="17" name="Picture 6" descr="Fountain Png Images (100++)">
            <a:extLst>
              <a:ext uri="{FF2B5EF4-FFF2-40B4-BE49-F238E27FC236}">
                <a16:creationId xmlns:a16="http://schemas.microsoft.com/office/drawing/2014/main" id="{4E22C95A-F95A-7317-3A4E-A80E23574582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70000"/>
          </a:blip>
          <a:srcRect/>
          <a:stretch>
            <a:fillRect/>
          </a:stretch>
        </p:blipFill>
        <p:spPr>
          <a:xfrm>
            <a:off x="6252658" y="1964250"/>
            <a:ext cx="253224" cy="24282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8BDF1729-C24C-BE9D-9A8B-48418B1AD6EC}"/>
              </a:ext>
            </a:extLst>
          </p:cNvPr>
          <p:cNvSpPr txBox="1"/>
          <p:nvPr/>
        </p:nvSpPr>
        <p:spPr>
          <a:xfrm>
            <a:off x="8643667" y="187064"/>
            <a:ext cx="21305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PLAN CARNAVAL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Thème Office</vt:lpstr>
      <vt:lpstr>Présentation PowerPoint</vt:lpstr>
    </vt:vector>
  </TitlesOfParts>
  <Company>MEGEVE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RIMBOUD Odile</dc:creator>
  <cp:lastModifiedBy>RIMBOUD Odile</cp:lastModifiedBy>
  <cp:revision>2</cp:revision>
  <dcterms:created xsi:type="dcterms:W3CDTF">2025-02-04T09:20:00Z</dcterms:created>
  <dcterms:modified xsi:type="dcterms:W3CDTF">2026-01-06T15:43:47Z</dcterms:modified>
</cp:coreProperties>
</file>