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B3FA6-29C8-48F6-8351-EF370D53AEAA}" v="16" dt="2024-02-07T11:56:26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687E6-F8AF-89E9-69DE-943DB4D4C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47E0E5-0E49-01EF-5605-65A59617B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6E266D-E5C3-3174-CCC2-C1649E14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267411-F09F-36E4-C0CC-1E042F8C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68F6D-9948-4E4F-58FE-2B7EFF83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40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4696-D59E-CB95-79C9-6491B25E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010F00-091C-A060-F705-1A91C2CB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90C3D7-DAEE-B5D8-342B-D951129AD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67D6A-E26F-E8B2-32D0-55D4C22A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7465D1-1838-B646-9FA4-A8574F75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34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B5614B-1C44-1B08-D5DB-9DB57E55E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241F83-F46B-8C82-29AA-44C210ED1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7E799-08AE-A389-C3FB-E838D5B0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F14DE5-65F7-A6C0-0E4A-BF7BE076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6A1C5-9A9D-55F9-0252-083A5199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45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287EF-C0A3-2578-FCD4-044855C7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6D413-E74A-A17A-26C2-803446A68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DF69E-CE67-2D58-6DF6-3DD32832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EA958-A2FE-967C-A8A8-88C90273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4E2D58-216A-D18A-0EE8-17B82B35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05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F2593-2667-CC69-B033-79FED9F9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260552-B7B7-4F78-550B-48B55149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FD0E88-46FF-5087-2961-1782B922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37A7F-95CE-2B84-1B6D-DA616DB6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0D6040-6F65-0684-D900-698765CA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45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F0E0C-7DA5-C004-93AB-3BF99799F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89D79-151B-1747-8D78-4009CDAD5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1F71D7-2851-4C16-FE9C-B2B3EC899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88D761-A4F1-5E40-535B-AF4D4D22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947F0C-9107-6AB5-3446-7715CB66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A264DD-B4A8-32F2-B95A-CDA048FF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65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2EF363-D24E-BD3A-A757-D5726F3B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C65F4D-E6B3-DDDF-9D20-A4EEA9D1C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6B4E7B-91A5-8DBD-B9A0-5BA91282F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490443-41AA-624E-98F3-00F64AE82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D2675C-191B-BDE0-9622-473E978E4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A22551-2B8D-F1FF-6ABE-829D22990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E8D7F1-0A6C-AE91-CFEC-DD5AECEC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A4E04E-6CB3-6CCE-5577-CA8CBEE2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73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70C618-2E73-4B09-CDA2-F51626BC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12B1A3-14AB-94BE-66F0-0E1D96BF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AEABEB-3DF3-16A0-AE88-387781C7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0F84A2-7EBD-3611-6FE4-058A0BAA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03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93CB78-AC00-079C-0530-1C3720BD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000618-C3FD-2DF6-7970-367BE597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6DD58D-D590-14EA-B149-0956E23C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74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A59A4-A2C6-1E91-856B-50E997EED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A8C242-82C7-CC4D-B049-72CA2642F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E7D2E6-00BE-9A9F-8E37-904CDF539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7EAA68-4D83-DF02-903D-A86F0464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94EA56-0AD8-9620-F794-94E96B9E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E891C7-2D80-6977-E134-9C9E0BAB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8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FB41F-AD4B-F8CE-CF6F-90D7FE16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B16E28-28FA-25A9-ECF2-75CAB44C7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F04068-F35C-2EF5-5182-A4FEE31B9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EA68AC-7BE3-78C5-BBA4-9530B3FC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D1096F-4383-6D27-D9CA-A45B4744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0E4A80-B353-F52B-6E35-7788D9E0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2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ABA1BB-967A-3B7B-4B2E-34556D4C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E66993-B88D-9838-FF0A-58019780A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7095C3-24C3-E700-C605-D201DB709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F7CF-381A-4D98-AFD7-9E7999945FDC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F3AFC8-D670-3E46-C94B-15EDAEAFE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ED5260-5B34-E273-9E52-0DD051807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3E213-DF40-4A93-A24A-13FED23B3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0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DA4C50D-5445-3CF2-72AC-1D928880C11B}"/>
              </a:ext>
            </a:extLst>
          </p:cNvPr>
          <p:cNvGrpSpPr/>
          <p:nvPr/>
        </p:nvGrpSpPr>
        <p:grpSpPr>
          <a:xfrm>
            <a:off x="225397" y="2228071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93BC2B4-3A47-88D8-3239-0DDFE28C971D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B843F5CF-3A0F-6E1C-CA83-DEAF5D257C5E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08/07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B30780D1-E3C3-0262-88EF-C4F168E8F78D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FFE7884E-5F34-A016-5739-3EF1B1000AA8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Techniques de Randonnée en Compétition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83BF4F8C-1480-9686-8DF5-5766989A34DC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Jeux à cru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AB2ED638-BED1-DEF1-8800-8D3712A6AC88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09/07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4652C5BB-ABE5-18CC-3B8F-BC091AF1E578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</a:t>
              </a:r>
            </a:p>
            <a:p>
              <a:pPr algn="ctr"/>
              <a:r>
                <a:rPr lang="fr-FR" sz="1600" dirty="0"/>
                <a:t>10/07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015EE3A2-2102-3A99-A10F-F6C778BC6E2D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11/07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8FCED3E3-79DA-CADA-4CFA-CDDC8A7E6DEB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12/07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C8C0FEA-3030-29E0-5BD9-7C2B04B5B8A8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13/07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52889C78-DA88-EEF7-557F-476B3EE1DC2F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14/07</a:t>
              </a:r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707B5E3-E1FB-F188-233D-511E82905795}"/>
              </a:ext>
            </a:extLst>
          </p:cNvPr>
          <p:cNvSpPr/>
          <p:nvPr/>
        </p:nvSpPr>
        <p:spPr>
          <a:xfrm>
            <a:off x="3069013" y="2744891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E2C4A0F-E878-CC26-C53C-15118F5109E7}"/>
              </a:ext>
            </a:extLst>
          </p:cNvPr>
          <p:cNvSpPr/>
          <p:nvPr/>
        </p:nvSpPr>
        <p:spPr>
          <a:xfrm>
            <a:off x="4491413" y="4129576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39FC0EF0-BA5A-F2E5-1929-B235A025A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2A06DADC-2C75-6FC6-B4CA-D5880B30398A}"/>
              </a:ext>
            </a:extLst>
          </p:cNvPr>
          <p:cNvSpPr/>
          <p:nvPr/>
        </p:nvSpPr>
        <p:spPr>
          <a:xfrm>
            <a:off x="3069013" y="4134442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Equifun </a:t>
            </a:r>
            <a:r>
              <a:rPr lang="fr-FR" sz="1400" dirty="0">
                <a:solidFill>
                  <a:schemeClr val="tx1"/>
                </a:solidFill>
              </a:rPr>
              <a:t>(parcours à choix multiples)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DB11937-EF64-6E61-56B9-DDBE639E8210}"/>
              </a:ext>
            </a:extLst>
          </p:cNvPr>
          <p:cNvSpPr/>
          <p:nvPr/>
        </p:nvSpPr>
        <p:spPr>
          <a:xfrm>
            <a:off x="7336213" y="4129576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8CE5D39C-F451-4C19-B021-CF4EEA39821B}"/>
              </a:ext>
            </a:extLst>
          </p:cNvPr>
          <p:cNvSpPr/>
          <p:nvPr/>
        </p:nvSpPr>
        <p:spPr>
          <a:xfrm>
            <a:off x="7336213" y="2743506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Cow-boys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D9651466-5BBD-5E9A-B8FA-EA280067B428}"/>
              </a:ext>
            </a:extLst>
          </p:cNvPr>
          <p:cNvSpPr/>
          <p:nvPr/>
        </p:nvSpPr>
        <p:spPr>
          <a:xfrm>
            <a:off x="8758613" y="2743505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Balade à cru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D76F501E-B51B-3C8B-0A0C-A2D7A87D3CD7}"/>
              </a:ext>
            </a:extLst>
          </p:cNvPr>
          <p:cNvSpPr/>
          <p:nvPr/>
        </p:nvSpPr>
        <p:spPr>
          <a:xfrm>
            <a:off x="8758613" y="4125908"/>
            <a:ext cx="1381760" cy="1381916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D1D7A4BB-5C8B-47AF-CA6D-FEB267813D6A}"/>
              </a:ext>
            </a:extLst>
          </p:cNvPr>
          <p:cNvSpPr/>
          <p:nvPr/>
        </p:nvSpPr>
        <p:spPr>
          <a:xfrm>
            <a:off x="10182083" y="2736358"/>
            <a:ext cx="1381760" cy="3559622"/>
          </a:xfrm>
          <a:prstGeom prst="roundRect">
            <a:avLst>
              <a:gd name="adj" fmla="val 59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Randonnée </a:t>
            </a:r>
            <a:r>
              <a:rPr lang="fr-FR" sz="1600" dirty="0">
                <a:solidFill>
                  <a:schemeClr val="tx1"/>
                </a:solidFill>
              </a:rPr>
              <a:t>(être à l’aise aux 3 allures)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7185B918-F8B0-CF7A-597C-4D8545F1A5EC}"/>
              </a:ext>
            </a:extLst>
          </p:cNvPr>
          <p:cNvSpPr txBox="1"/>
          <p:nvPr/>
        </p:nvSpPr>
        <p:spPr>
          <a:xfrm>
            <a:off x="2738582" y="960935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1</a:t>
            </a:r>
            <a:endParaRPr lang="fr-FR" sz="3600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13C8606-5C73-809C-A485-7BA4A1B7F70D}"/>
              </a:ext>
            </a:extLst>
          </p:cNvPr>
          <p:cNvSpPr/>
          <p:nvPr/>
        </p:nvSpPr>
        <p:spPr>
          <a:xfrm>
            <a:off x="1646078" y="2743508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Cow-boys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11BDC3F-A2A9-8173-3C93-B50C99555F1A}"/>
              </a:ext>
            </a:extLst>
          </p:cNvPr>
          <p:cNvSpPr/>
          <p:nvPr/>
        </p:nvSpPr>
        <p:spPr>
          <a:xfrm>
            <a:off x="1645543" y="4142926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Indiens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2799E94-F27D-A332-EEAF-E28FC2570BA0}"/>
              </a:ext>
            </a:extLst>
          </p:cNvPr>
          <p:cNvSpPr/>
          <p:nvPr/>
        </p:nvSpPr>
        <p:spPr>
          <a:xfrm>
            <a:off x="4490343" y="2743507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045FCC0-DEE9-07C7-BB75-F6C16FBFC774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A0FAACE-F10B-2E3E-0A15-8081664A7A46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A7A74B5-4564-F5A7-F696-3549E75E8F09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065E98-6A1D-6711-16C0-7E9D63FBD132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64A0DBF-D407-EB69-59D1-D1AAB60E7C89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CE9C8A89-0EBF-54A3-3E01-AEDD3837DFFA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2747539-BC15-4E1C-247D-5BEC1249EA73}"/>
              </a:ext>
            </a:extLst>
          </p:cNvPr>
          <p:cNvSpPr/>
          <p:nvPr/>
        </p:nvSpPr>
        <p:spPr>
          <a:xfrm>
            <a:off x="876075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</p:spTree>
    <p:extLst>
      <p:ext uri="{BB962C8B-B14F-4D97-AF65-F5344CB8AC3E}">
        <p14:creationId xmlns:p14="http://schemas.microsoft.com/office/powerpoint/2010/main" val="289442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DA4C50D-5445-3CF2-72AC-1D928880C11B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93BC2B4-3A47-88D8-3239-0DDFE28C971D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B843F5CF-3A0F-6E1C-CA83-DEAF5D257C5E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15/07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B30780D1-E3C3-0262-88EF-C4F168E8F78D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FFE7884E-5F34-A016-5739-3EF1B1000AA8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Indiens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83BF4F8C-1480-9686-8DF5-5766989A34DC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Ballade à cru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AB2ED638-BED1-DEF1-8800-8D3712A6AC88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16/07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4652C5BB-ABE5-18CC-3B8F-BC091AF1E578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17/07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015EE3A2-2102-3A99-A10F-F6C778BC6E2D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18/07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8FCED3E3-79DA-CADA-4CFA-CDDC8A7E6DEB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19/07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C8C0FEA-3030-29E0-5BD9-7C2B04B5B8A8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20/07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52889C78-DA88-EEF7-557F-476B3EE1DC2F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21/07</a:t>
              </a:r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707B5E3-E1FB-F188-233D-511E82905795}"/>
              </a:ext>
            </a:extLst>
          </p:cNvPr>
          <p:cNvSpPr/>
          <p:nvPr/>
        </p:nvSpPr>
        <p:spPr>
          <a:xfrm>
            <a:off x="3069013" y="2744904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Horse ball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E2C4A0F-E878-CC26-C53C-15118F5109E7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Jeux à cru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39FC0EF0-BA5A-F2E5-1929-B235A025A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2A06DADC-2C75-6FC6-B4CA-D5880B30398A}"/>
              </a:ext>
            </a:extLst>
          </p:cNvPr>
          <p:cNvSpPr/>
          <p:nvPr/>
        </p:nvSpPr>
        <p:spPr>
          <a:xfrm>
            <a:off x="3069013" y="4134455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DB11937-EF64-6E61-56B9-DDBE639E8210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8CE5D39C-F451-4C19-B021-CF4EEA39821B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Equifun </a:t>
            </a:r>
            <a:r>
              <a:rPr lang="fr-FR" sz="1400" dirty="0">
                <a:solidFill>
                  <a:schemeClr val="tx1"/>
                </a:solidFill>
              </a:rPr>
              <a:t>(parcours à choix multiples)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D9651466-5BBD-5E9A-B8FA-EA280067B428}"/>
              </a:ext>
            </a:extLst>
          </p:cNvPr>
          <p:cNvSpPr/>
          <p:nvPr/>
        </p:nvSpPr>
        <p:spPr>
          <a:xfrm>
            <a:off x="8758613" y="2743518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Cow-boys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D76F501E-B51B-3C8B-0A0C-A2D7A87D3CD7}"/>
              </a:ext>
            </a:extLst>
          </p:cNvPr>
          <p:cNvSpPr/>
          <p:nvPr/>
        </p:nvSpPr>
        <p:spPr>
          <a:xfrm>
            <a:off x="8758613" y="4125921"/>
            <a:ext cx="1381760" cy="1381916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Techniques de Randonnée en compétition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7185B918-F8B0-CF7A-597C-4D8545F1A5EC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2</a:t>
            </a:r>
            <a:endParaRPr lang="fr-FR" sz="3600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13C8606-5C73-809C-A485-7BA4A1B7F70D}"/>
              </a:ext>
            </a:extLst>
          </p:cNvPr>
          <p:cNvSpPr/>
          <p:nvPr/>
        </p:nvSpPr>
        <p:spPr>
          <a:xfrm>
            <a:off x="1646078" y="2743521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11BDC3F-A2A9-8173-3C93-B50C99555F1A}"/>
              </a:ext>
            </a:extLst>
          </p:cNvPr>
          <p:cNvSpPr/>
          <p:nvPr/>
        </p:nvSpPr>
        <p:spPr>
          <a:xfrm>
            <a:off x="1645543" y="4142939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Attraper un poney au lasso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2799E94-F27D-A332-EEAF-E28FC2570BA0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03A31E8-1817-B1C3-E29D-2C5B5A0D1633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6257E62-53FE-23A5-D356-A6FA1526CD0D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67EA9E5-258E-CC84-0272-E93C7854D6DD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158ADAC-36A2-B752-428A-3DE2FEA2F9DB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E8E1AD7-53F3-5406-3168-8639BDE4A7F3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C730778-6A22-ABB1-122A-0605A38F892D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D8B084B-3C51-D898-1989-AF8137E61910}"/>
              </a:ext>
            </a:extLst>
          </p:cNvPr>
          <p:cNvSpPr/>
          <p:nvPr/>
        </p:nvSpPr>
        <p:spPr>
          <a:xfrm>
            <a:off x="876075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836952D1-8209-816E-BC6B-3EC6227686FF}"/>
              </a:ext>
            </a:extLst>
          </p:cNvPr>
          <p:cNvSpPr/>
          <p:nvPr/>
        </p:nvSpPr>
        <p:spPr>
          <a:xfrm>
            <a:off x="10182083" y="2736358"/>
            <a:ext cx="1381760" cy="3559622"/>
          </a:xfrm>
          <a:prstGeom prst="roundRect">
            <a:avLst>
              <a:gd name="adj" fmla="val 59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Randonnée </a:t>
            </a:r>
            <a:r>
              <a:rPr lang="fr-FR" sz="1600" dirty="0">
                <a:solidFill>
                  <a:schemeClr val="tx1"/>
                </a:solidFill>
              </a:rPr>
              <a:t>(être à l’aise aux 3 allures)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7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83CA8-200D-7BE2-8D7F-F21B7143C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5CA78EE-E342-1AC7-628A-354C8F8DFABA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25F53BE-48A7-D9F3-BECD-24ECA68A4B6C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03B9C2A8-532A-C324-5656-9673807CB9B8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22/07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9833FAAC-7939-D5C9-24D2-854AD189911E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B203D54A-C79C-D557-E934-877F4A993103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Equifun </a:t>
              </a:r>
              <a:r>
                <a:rPr lang="fr-FR" sz="1400" dirty="0">
                  <a:solidFill>
                    <a:schemeClr val="tx1"/>
                  </a:solidFill>
                </a:rPr>
                <a:t>(parcours à choix multiples)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ECC1344A-47E6-07FB-2AF7-7B3CB6F827CD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Cow-boys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16D1FA08-E5BA-FB71-ACDC-60A7143E8A0A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23/07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D63EF84A-2512-27B2-C7F5-FC10A28A0829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24/07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5A567021-0070-3555-4AB6-4614F01B9FF1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25/07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922EA3E6-F978-DF64-0A3A-23B1DB65F437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26/07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CAC3478D-A8BD-B6D1-C996-BD1ABD20E6CB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27/07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9755CCF0-65A7-197D-3859-6EB2DC138819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28/07</a:t>
              </a:r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2C4338D-7324-9CF9-F45D-06A8ABBB8FF5}"/>
              </a:ext>
            </a:extLst>
          </p:cNvPr>
          <p:cNvSpPr/>
          <p:nvPr/>
        </p:nvSpPr>
        <p:spPr>
          <a:xfrm>
            <a:off x="3069013" y="2744904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Jeux à cru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6116FBA-5777-9089-1BF7-DFB9DD6459B6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3E62709B-3DE3-495C-9F47-286E20756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22C86F4A-996C-F352-EBE3-3C738A81769C}"/>
              </a:ext>
            </a:extLst>
          </p:cNvPr>
          <p:cNvSpPr/>
          <p:nvPr/>
        </p:nvSpPr>
        <p:spPr>
          <a:xfrm>
            <a:off x="3069013" y="4134455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Ballade à cru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900E92A-3D55-54FE-2E4B-0A4B4F837B6C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A618FBE1-ECDE-FFB7-0C6E-3C2A6FE41F27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Attraper un poney au lasso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AE53111E-C5A2-8B6D-B6A9-5F47FAD6A2DE}"/>
              </a:ext>
            </a:extLst>
          </p:cNvPr>
          <p:cNvSpPr/>
          <p:nvPr/>
        </p:nvSpPr>
        <p:spPr>
          <a:xfrm>
            <a:off x="8758613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3CB90D2C-1C44-E70A-6375-914FB4B493BF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3</a:t>
            </a:r>
            <a:endParaRPr lang="fr-FR" sz="3600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D9048F7-C061-2255-FA52-2C22421AC822}"/>
              </a:ext>
            </a:extLst>
          </p:cNvPr>
          <p:cNvSpPr/>
          <p:nvPr/>
        </p:nvSpPr>
        <p:spPr>
          <a:xfrm>
            <a:off x="1646078" y="2743521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Horse ball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B6F51EB-29DA-C027-4B0A-AFA5ED63F2B6}"/>
              </a:ext>
            </a:extLst>
          </p:cNvPr>
          <p:cNvSpPr/>
          <p:nvPr/>
        </p:nvSpPr>
        <p:spPr>
          <a:xfrm>
            <a:off x="1645543" y="4142939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00DD420-B87D-F4E6-F10D-00B33E734626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E5E4B0A9-52EE-BB23-30F2-02121831886A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1AE9BA3-667F-0F21-CCAD-AB657D1B81C5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97C33C5-ED00-CA60-56E5-7B0726F0E2AD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DFA389B1-1A4A-16FC-7FEA-373A5C1FEF1E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5A6121E-D144-C29E-9857-9242A4416841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EB82CB8-1A67-B8B6-230D-B9E4746E9644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96C7856-B5FF-7D77-4156-508870375C1F}"/>
              </a:ext>
            </a:extLst>
          </p:cNvPr>
          <p:cNvSpPr/>
          <p:nvPr/>
        </p:nvSpPr>
        <p:spPr>
          <a:xfrm>
            <a:off x="876075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6391C83-05BF-73D1-1B30-13DF4CEAEB3B}"/>
              </a:ext>
            </a:extLst>
          </p:cNvPr>
          <p:cNvSpPr/>
          <p:nvPr/>
        </p:nvSpPr>
        <p:spPr>
          <a:xfrm>
            <a:off x="10181013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9581E185-0333-34B1-D832-95B2CEA274D6}"/>
              </a:ext>
            </a:extLst>
          </p:cNvPr>
          <p:cNvSpPr/>
          <p:nvPr/>
        </p:nvSpPr>
        <p:spPr>
          <a:xfrm>
            <a:off x="10181013" y="5542237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</p:spTree>
    <p:extLst>
      <p:ext uri="{BB962C8B-B14F-4D97-AF65-F5344CB8AC3E}">
        <p14:creationId xmlns:p14="http://schemas.microsoft.com/office/powerpoint/2010/main" val="78395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E03DC-60A6-E1CA-BDD3-B7FE3A4B8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05BC87B-903B-265C-8CDB-66C69A68A6FA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3D6C27AB-621C-7E64-7155-B4FB83874F38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9B0788E6-2F8C-B05D-ED88-735DFBFFDDAA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29/07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910E5AD4-33E0-43B7-DEB8-FB70EF891525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B61324C3-1886-5F93-4468-9E952249F816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Attraper un poney au lasso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DDC88E6B-3ED0-60F2-4307-07F09215C11E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Tir à l’arc à cheval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9231B3F6-688A-C695-8B6A-1B280DEEE304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30/07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3CF726B5-ED41-2EE3-BE02-011F351D26C3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31/07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97FA8008-D4B7-CEA5-148B-7CB953431A42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01/08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684F1E48-8804-32E2-F34A-27DDB8CD100A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02/08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1E111636-E4C7-94F2-8B4B-AE1DF53C5D66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03/08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E43EFFAA-6065-4C14-EFFD-FB295B75BBE4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04/08</a:t>
              </a:r>
            </a:p>
          </p:txBody>
        </p:sp>
      </p:grp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0E6746F-0ECC-641B-7B4E-E6E08102DC98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Balade à cru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FC87C873-69FA-EAA2-60CE-6B604DA1F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3D87FF8-56B9-6938-3923-5B9556C08850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Balade à cru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F58BE03F-5043-E90A-C280-4E72DDF76A70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Jeux à cru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C3316F2D-8C67-E93E-4EA8-D8A23D7A2EF8}"/>
              </a:ext>
            </a:extLst>
          </p:cNvPr>
          <p:cNvSpPr/>
          <p:nvPr/>
        </p:nvSpPr>
        <p:spPr>
          <a:xfrm>
            <a:off x="8758613" y="2743518"/>
            <a:ext cx="2804160" cy="3552462"/>
          </a:xfrm>
          <a:prstGeom prst="roundRect">
            <a:avLst>
              <a:gd name="adj" fmla="val 15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Randonnée 2 jours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BC54308C-801C-9434-C58D-13D47BF0B99D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4</a:t>
            </a:r>
            <a:endParaRPr lang="fr-FR" sz="36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9D013E-E611-63C1-DC6D-EE662F2ABA98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EC143594-8E21-EA4A-C07C-0CD493353771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623109E-BDC1-818E-46E8-94E15583FE54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C6FF6A6-7604-8EB4-1585-8B3459E42178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C19F0EE-5C4A-D34C-4CD1-D324239C1275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916CF07-F0D5-2563-E035-D871F4B5196E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67127CC-A147-5FDE-247D-43965CE8F01D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BDAC79F3-8F47-82EE-B3D5-AE259741CEF0}"/>
              </a:ext>
            </a:extLst>
          </p:cNvPr>
          <p:cNvSpPr/>
          <p:nvPr/>
        </p:nvSpPr>
        <p:spPr>
          <a:xfrm>
            <a:off x="1644473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9967590-1CEE-089F-9423-B954D97A09B1}"/>
              </a:ext>
            </a:extLst>
          </p:cNvPr>
          <p:cNvSpPr/>
          <p:nvPr/>
        </p:nvSpPr>
        <p:spPr>
          <a:xfrm>
            <a:off x="3070197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</p:spTree>
    <p:extLst>
      <p:ext uri="{BB962C8B-B14F-4D97-AF65-F5344CB8AC3E}">
        <p14:creationId xmlns:p14="http://schemas.microsoft.com/office/powerpoint/2010/main" val="1695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2B7CE-B9D6-D360-4DF2-2FF7ED296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B6A351E1-D697-C2FB-78CC-418DC791B4C1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D3058E0-9AC4-E994-A8DD-4C14195BA97E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2FDA6520-F3E3-9648-9C71-F4C1C5D167B2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05/08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4E499185-B2B5-956F-6243-E4D4D85E6347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858C7809-2063-0DEF-FB66-07570CF0651E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Techniques de randonnée en Compétition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A6325F2C-87E3-73E8-2D90-475061B73612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Jeux à cru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F14918A0-43DC-EE5A-D482-CA523BAB0EA2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06/08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8F92CB84-A47E-3F0B-4E65-AD67A1DBF424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07/08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1DF645C6-38A3-DF15-85F5-A24C77FCE749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08/08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B34DF905-A622-6425-5B77-D2AA70888DC9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09/08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B136845E-04D9-C5D3-0B3A-790FEB6E966C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10/08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54E3C6FE-AE15-1924-10A7-8D2225637802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11/08</a:t>
              </a:r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9BE4A6FA-E0AE-0257-BB11-B7FC1C4640E1}"/>
              </a:ext>
            </a:extLst>
          </p:cNvPr>
          <p:cNvSpPr/>
          <p:nvPr/>
        </p:nvSpPr>
        <p:spPr>
          <a:xfrm>
            <a:off x="3069013" y="2744904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85905AE-92DE-6C1B-BD09-1EB0FC610E7A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CCB4053D-7120-2DE3-2C7B-80AA9233F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A3D43E1-097A-5D65-8078-78E99DB5EE92}"/>
              </a:ext>
            </a:extLst>
          </p:cNvPr>
          <p:cNvSpPr/>
          <p:nvPr/>
        </p:nvSpPr>
        <p:spPr>
          <a:xfrm>
            <a:off x="3069013" y="4134455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Equifun </a:t>
            </a:r>
            <a:r>
              <a:rPr lang="fr-FR" sz="1400" dirty="0">
                <a:solidFill>
                  <a:schemeClr val="tx1"/>
                </a:solidFill>
              </a:rPr>
              <a:t>(parcours à choix multiples)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877CCB6-0419-A61C-742C-98D88D4ED3EA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94EAD0A2-34C7-142A-4518-4D598D1D97CB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Cow-boys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E597EBC9-8EB9-33C9-1002-57606BCEDFE0}"/>
              </a:ext>
            </a:extLst>
          </p:cNvPr>
          <p:cNvSpPr/>
          <p:nvPr/>
        </p:nvSpPr>
        <p:spPr>
          <a:xfrm>
            <a:off x="8758613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4DEB17FE-488A-6502-7AC5-2E42FE77F42E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5</a:t>
            </a:r>
            <a:endParaRPr lang="fr-FR" sz="3600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106DFA4-0F3E-7D6D-C276-DFFB47190739}"/>
              </a:ext>
            </a:extLst>
          </p:cNvPr>
          <p:cNvSpPr/>
          <p:nvPr/>
        </p:nvSpPr>
        <p:spPr>
          <a:xfrm>
            <a:off x="1646078" y="2743521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Cow-boys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74390AB-D288-18E9-3D22-0025626C8560}"/>
              </a:ext>
            </a:extLst>
          </p:cNvPr>
          <p:cNvSpPr/>
          <p:nvPr/>
        </p:nvSpPr>
        <p:spPr>
          <a:xfrm>
            <a:off x="1645543" y="4142939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Indiens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05DE37C-85D1-5D37-CE01-17AC6322E2E4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DAEF78B-DF6E-EE93-5A70-742739C467D8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E98EFE7-CF6B-2241-4FBB-BF666D2C807D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0B377440-A7E2-244A-9FBC-FC4B5E02D19F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6864CE8-3D76-7C4C-8376-311C03EECE6F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B6C9416-3C77-4809-1A75-52D9AB3F8700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AD6E671-8B73-52FE-FCFD-D447264994B7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F993AEF-066D-F185-A6D1-3483AB62E600}"/>
              </a:ext>
            </a:extLst>
          </p:cNvPr>
          <p:cNvSpPr/>
          <p:nvPr/>
        </p:nvSpPr>
        <p:spPr>
          <a:xfrm>
            <a:off x="876075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E707D56-A43D-5492-0D45-A98A8FBB9AF3}"/>
              </a:ext>
            </a:extLst>
          </p:cNvPr>
          <p:cNvSpPr/>
          <p:nvPr/>
        </p:nvSpPr>
        <p:spPr>
          <a:xfrm>
            <a:off x="10181013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BD19ED05-EAD1-F91D-9639-8790DFF86447}"/>
              </a:ext>
            </a:extLst>
          </p:cNvPr>
          <p:cNvSpPr/>
          <p:nvPr/>
        </p:nvSpPr>
        <p:spPr>
          <a:xfrm>
            <a:off x="10181013" y="5542237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</p:spTree>
    <p:extLst>
      <p:ext uri="{BB962C8B-B14F-4D97-AF65-F5344CB8AC3E}">
        <p14:creationId xmlns:p14="http://schemas.microsoft.com/office/powerpoint/2010/main" val="376484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F9A522-4AB7-8BC0-3EB6-25A3C1FFF0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2BF730A-96E9-FE96-37FC-E3D6167DF6AE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4548C37B-6044-03F7-D66A-E939612CDBF6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7D2A8AE2-FC4B-97CA-48D9-8B3015E77518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12/08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93353661-B929-3632-850D-E702EAD221CC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39A32A09-7B55-5EAA-5B5A-03101E0B6005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Balades en main</a:t>
              </a:r>
            </a:p>
            <a:p>
              <a:pPr algn="ctr"/>
              <a:r>
                <a:rPr lang="fr-FR" dirty="0">
                  <a:solidFill>
                    <a:schemeClr val="tx1"/>
                  </a:solidFill>
                </a:rPr>
                <a:t>Sur RDV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6B7FF223-332A-2A66-A63C-8B6649B70176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Balades en main</a:t>
              </a:r>
            </a:p>
            <a:p>
              <a:pPr algn="ctr"/>
              <a:r>
                <a:rPr lang="fr-FR" dirty="0">
                  <a:solidFill>
                    <a:schemeClr val="tx1"/>
                  </a:solidFill>
                </a:rPr>
                <a:t>Sur RDV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EC86AE41-0217-0723-AD82-115AEF5C73B0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13/08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D18DDE3D-1344-BC96-5FFF-6245963D2403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14/08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F7C4C7C8-FE7D-DBEC-DB09-28EB2C344D2F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15/08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BDE1E7C8-FAC2-21F9-EEB8-6515BE6C0F44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16/08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65C9C898-2804-FBF5-FC1E-95967DBF621D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17/08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53592327-2613-894D-D2D2-906E2DDA1EDE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18/08</a:t>
              </a:r>
            </a:p>
          </p:txBody>
        </p:sp>
      </p:grp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860BD89-2E52-E2A3-0661-E1AF6E530A25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Balades en main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18C3B31D-F3C2-29C4-545C-3C3CF931C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51ABB3E-3C68-BDE5-1A35-6FE2B479D88C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Balades en main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CF0F1AA6-0BD2-813C-83C8-1F92E4A02CD7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Balades en main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24E0553B-1A42-0D45-80CD-2445E7897B18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6</a:t>
            </a:r>
            <a:endParaRPr lang="fr-FR" sz="36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A6744C5-DF05-E38F-E1D4-89EAC3CC3F02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Balades en main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3F32492-BCD4-4D05-E278-2FF4807BA1C2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5F4B2CA-E946-E2EF-1575-765E8B150992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869DC307-B663-8DC3-6C73-2CB4BB9003F5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en main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A9268CF-8B74-763C-FA9F-B32F650A11E9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E9D408A2-2657-1FAF-2573-2EF142BC1122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DB88A0C-6E75-3AB1-9F2B-7F8C2D74F5A2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9A9A8983-A010-83CF-3A52-F3B782E26C95}"/>
              </a:ext>
            </a:extLst>
          </p:cNvPr>
          <p:cNvSpPr/>
          <p:nvPr/>
        </p:nvSpPr>
        <p:spPr>
          <a:xfrm>
            <a:off x="1644473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37823DB9-9431-324D-BA8E-3A345F10AE16}"/>
              </a:ext>
            </a:extLst>
          </p:cNvPr>
          <p:cNvSpPr/>
          <p:nvPr/>
        </p:nvSpPr>
        <p:spPr>
          <a:xfrm>
            <a:off x="3070197" y="2743518"/>
            <a:ext cx="1381760" cy="276798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Dressage Obstacle Cross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Passage de galops 4/5/6/7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D0EBBF1-91E3-EF67-BA15-757279EAB797}"/>
              </a:ext>
            </a:extLst>
          </p:cNvPr>
          <p:cNvSpPr/>
          <p:nvPr/>
        </p:nvSpPr>
        <p:spPr>
          <a:xfrm>
            <a:off x="10182083" y="2736358"/>
            <a:ext cx="1381760" cy="3559622"/>
          </a:xfrm>
          <a:prstGeom prst="roundRect">
            <a:avLst>
              <a:gd name="adj" fmla="val 59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Randonnée </a:t>
            </a:r>
            <a:r>
              <a:rPr lang="fr-FR" sz="1600" dirty="0">
                <a:solidFill>
                  <a:schemeClr val="tx1"/>
                </a:solidFill>
              </a:rPr>
              <a:t>(être à l’aise aux 3 allures)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A66A253-A632-7D0C-8932-9CE27C25B698}"/>
              </a:ext>
            </a:extLst>
          </p:cNvPr>
          <p:cNvSpPr/>
          <p:nvPr/>
        </p:nvSpPr>
        <p:spPr>
          <a:xfrm>
            <a:off x="8752439" y="2743518"/>
            <a:ext cx="1381760" cy="3559622"/>
          </a:xfrm>
          <a:prstGeom prst="roundRect">
            <a:avLst>
              <a:gd name="adj" fmla="val 59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Randonnée </a:t>
            </a:r>
            <a:r>
              <a:rPr lang="fr-FR" sz="1600" dirty="0">
                <a:solidFill>
                  <a:schemeClr val="tx1"/>
                </a:solidFill>
              </a:rPr>
              <a:t>(être à l’aise aux 3 allures)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3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E682F-7E45-0D8E-F095-F9D5D38B5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AFE1303-90F1-938B-B2B2-EA732D32FCE2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6133426F-054B-4FE5-9679-CE0749046B18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6D36D32C-5EA1-2216-2AD4-68DEA231B961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19/08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46FB1E7C-9005-20FA-3CC6-D3313977BD8B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502C920F-89BC-17EC-4B35-6823192B52CD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Techniques de randonnée en compétition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98C3CD3F-9AC5-2BB3-38BC-99EA043DA6C1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Jeux à cru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48FB0AED-0742-C244-FD53-F09E07CC32CC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20/08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8AA28B57-5274-B34E-7AC9-1AF89E503C07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21/08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00841C1C-D910-47E9-845A-6B4C39FD1812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22/08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A9B64170-6ECA-41D7-3D82-56019630AC8C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23/08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B6302F58-C2AF-D47D-5B28-B66091406BCE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24/08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B52F631E-92EB-1669-6692-E0CC90404CC6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25/08</a:t>
              </a:r>
            </a:p>
          </p:txBody>
        </p:sp>
      </p:grp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F8926B2-B102-DD88-20FD-0CF91306D9DC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Pony games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0B47E157-3312-6052-24AF-932E426FA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23E2B0E-30D0-E5AE-5A4C-7C4363A2FE69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EF013D42-C142-6E5E-5571-E9937EC71BDD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Cow-boys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DE448913-BBEF-6FCE-5E55-B90001B927EB}"/>
              </a:ext>
            </a:extLst>
          </p:cNvPr>
          <p:cNvSpPr/>
          <p:nvPr/>
        </p:nvSpPr>
        <p:spPr>
          <a:xfrm>
            <a:off x="8758613" y="2743518"/>
            <a:ext cx="2804160" cy="3552462"/>
          </a:xfrm>
          <a:prstGeom prst="roundRect">
            <a:avLst>
              <a:gd name="adj" fmla="val 15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Randonnée 2 jours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643E955-66FA-2094-A25D-D85035C6ABA0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7</a:t>
            </a:r>
            <a:endParaRPr lang="fr-FR" sz="36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C6DF83F-971C-4A4F-8297-58B6C8E0B5CA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Tir à l’arc à cheval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89B89EA7-427E-91DA-AE2A-E75A0FEBBC7D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967C583-5BB2-E2E6-458A-BA42FA383395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83DBFA3-157B-073E-DFA5-A66F5DE48BE4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>
                <a:solidFill>
                  <a:schemeClr val="tx1"/>
                </a:solidFill>
              </a:rPr>
              <a:t>Sur RDV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12361949-6CEE-AB1E-814E-DBCE2D83F503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DD66301B-0164-9B98-E830-06478F7F793C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535C3DD-1ABF-9661-F1A2-211721F96FF8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Balade / cours cheval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2D6E0BE-C27E-F486-4C96-339BCF56B610}"/>
              </a:ext>
            </a:extLst>
          </p:cNvPr>
          <p:cNvSpPr/>
          <p:nvPr/>
        </p:nvSpPr>
        <p:spPr>
          <a:xfrm>
            <a:off x="3069013" y="2744904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Voltige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D7ADFAF-840C-7D3E-A6D8-097FBADA98D7}"/>
              </a:ext>
            </a:extLst>
          </p:cNvPr>
          <p:cNvSpPr/>
          <p:nvPr/>
        </p:nvSpPr>
        <p:spPr>
          <a:xfrm>
            <a:off x="3069013" y="4134455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Equifun </a:t>
            </a:r>
            <a:r>
              <a:rPr lang="fr-FR" sz="1400" dirty="0">
                <a:solidFill>
                  <a:schemeClr val="tx1"/>
                </a:solidFill>
              </a:rPr>
              <a:t>(parcours à choix multiples)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836EAAB-7699-BB29-8964-6CEAC05A5F96}"/>
              </a:ext>
            </a:extLst>
          </p:cNvPr>
          <p:cNvSpPr/>
          <p:nvPr/>
        </p:nvSpPr>
        <p:spPr>
          <a:xfrm>
            <a:off x="1646078" y="2743521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Cow-boys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7AD454DC-27B0-2D7E-D87F-9F4A6FB693EE}"/>
              </a:ext>
            </a:extLst>
          </p:cNvPr>
          <p:cNvSpPr/>
          <p:nvPr/>
        </p:nvSpPr>
        <p:spPr>
          <a:xfrm>
            <a:off x="1645543" y="4142939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Indiens</a:t>
            </a:r>
          </a:p>
        </p:txBody>
      </p:sp>
    </p:spTree>
    <p:extLst>
      <p:ext uri="{BB962C8B-B14F-4D97-AF65-F5344CB8AC3E}">
        <p14:creationId xmlns:p14="http://schemas.microsoft.com/office/powerpoint/2010/main" val="409419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B4E5A5-FE02-EE0D-A8B4-AB811B120F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531126F-BEB6-4963-2C36-C1FFFF77410A}"/>
              </a:ext>
            </a:extLst>
          </p:cNvPr>
          <p:cNvGrpSpPr/>
          <p:nvPr/>
        </p:nvGrpSpPr>
        <p:grpSpPr>
          <a:xfrm>
            <a:off x="225397" y="2228084"/>
            <a:ext cx="11337376" cy="3288286"/>
            <a:chOff x="194224" y="576580"/>
            <a:chExt cx="11337376" cy="3288286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146BE5E8-AB82-55C3-E0F1-4613D0D67B37}"/>
                </a:ext>
              </a:extLst>
            </p:cNvPr>
            <p:cNvSpPr/>
            <p:nvPr/>
          </p:nvSpPr>
          <p:spPr>
            <a:xfrm>
              <a:off x="194224" y="1088534"/>
              <a:ext cx="1381760" cy="1359229"/>
            </a:xfrm>
            <a:prstGeom prst="roundRect">
              <a:avLst>
                <a:gd name="adj" fmla="val 5670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Matin</a:t>
              </a:r>
            </a:p>
            <a:p>
              <a:pPr algn="ctr"/>
              <a:r>
                <a:rPr lang="fr-FR" sz="1600" dirty="0"/>
                <a:t>09:30 – 12:00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49BCC4A6-B3DE-76FE-8386-0BF17B37B4A3}"/>
                </a:ext>
              </a:extLst>
            </p:cNvPr>
            <p:cNvSpPr/>
            <p:nvPr/>
          </p:nvSpPr>
          <p:spPr>
            <a:xfrm>
              <a:off x="1615440" y="579120"/>
              <a:ext cx="1381760" cy="477520"/>
            </a:xfrm>
            <a:prstGeom prst="roundRect">
              <a:avLst>
                <a:gd name="adj" fmla="val 988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Lundi</a:t>
              </a:r>
              <a:br>
                <a:rPr lang="fr-FR" sz="1600" dirty="0"/>
              </a:br>
              <a:r>
                <a:rPr lang="fr-FR" sz="1600" dirty="0"/>
                <a:t>26/08</a:t>
              </a:r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40360136-D837-123B-F046-84739817AA44}"/>
                </a:ext>
              </a:extLst>
            </p:cNvPr>
            <p:cNvSpPr/>
            <p:nvPr/>
          </p:nvSpPr>
          <p:spPr>
            <a:xfrm>
              <a:off x="194224" y="2491885"/>
              <a:ext cx="1381760" cy="1372981"/>
            </a:xfrm>
            <a:prstGeom prst="roundRect">
              <a:avLst>
                <a:gd name="adj" fmla="val 587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Après-midi</a:t>
              </a:r>
            </a:p>
            <a:p>
              <a:pPr algn="ctr"/>
              <a:r>
                <a:rPr lang="fr-FR" sz="1600" dirty="0"/>
                <a:t>13:30 – 16:00</a:t>
              </a:r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58AF9DBE-96CD-61E4-B191-239F9CEBB0F8}"/>
                </a:ext>
              </a:extLst>
            </p:cNvPr>
            <p:cNvSpPr/>
            <p:nvPr/>
          </p:nvSpPr>
          <p:spPr>
            <a:xfrm>
              <a:off x="5882640" y="1092015"/>
              <a:ext cx="1381760" cy="1352977"/>
            </a:xfrm>
            <a:prstGeom prst="roundRect">
              <a:avLst>
                <a:gd name="adj" fmla="val 41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Sur RDV</a:t>
              </a:r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E1654B83-4766-838A-85D9-D48C3ACC2CB2}"/>
                </a:ext>
              </a:extLst>
            </p:cNvPr>
            <p:cNvSpPr/>
            <p:nvPr/>
          </p:nvSpPr>
          <p:spPr>
            <a:xfrm>
              <a:off x="5882640" y="2478084"/>
              <a:ext cx="1381760" cy="1381916"/>
            </a:xfrm>
            <a:prstGeom prst="roundRect">
              <a:avLst>
                <a:gd name="adj" fmla="val 52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Sur RDV</a:t>
              </a: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3F64D9A3-4C6F-8190-98EE-CAD60341C992}"/>
                </a:ext>
              </a:extLst>
            </p:cNvPr>
            <p:cNvSpPr/>
            <p:nvPr/>
          </p:nvSpPr>
          <p:spPr>
            <a:xfrm>
              <a:off x="30378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Mardi</a:t>
              </a:r>
              <a:br>
                <a:rPr lang="fr-FR" sz="1600" dirty="0"/>
              </a:br>
              <a:r>
                <a:rPr lang="fr-FR" sz="1600" dirty="0"/>
                <a:t>27/08</a:t>
              </a:r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3205F897-D9A5-3945-D5B9-BB7209D32C99}"/>
                </a:ext>
              </a:extLst>
            </p:cNvPr>
            <p:cNvSpPr/>
            <p:nvPr/>
          </p:nvSpPr>
          <p:spPr>
            <a:xfrm>
              <a:off x="4460240" y="57658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Mercredi 28/08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E58AAE72-600E-C892-B08D-F881206C1A27}"/>
                </a:ext>
              </a:extLst>
            </p:cNvPr>
            <p:cNvSpPr/>
            <p:nvPr/>
          </p:nvSpPr>
          <p:spPr>
            <a:xfrm>
              <a:off x="5882640" y="57658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Jeudi</a:t>
              </a:r>
              <a:br>
                <a:rPr lang="fr-FR" sz="1600" dirty="0"/>
              </a:br>
              <a:r>
                <a:rPr lang="fr-FR" sz="1600" dirty="0"/>
                <a:t>29/08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6BD9A223-22D6-317C-FD68-CDFF48B5FCDE}"/>
                </a:ext>
              </a:extLst>
            </p:cNvPr>
            <p:cNvSpPr/>
            <p:nvPr/>
          </p:nvSpPr>
          <p:spPr>
            <a:xfrm>
              <a:off x="7305040" y="579120"/>
              <a:ext cx="1381760" cy="477520"/>
            </a:xfrm>
            <a:prstGeom prst="roundRect">
              <a:avLst>
                <a:gd name="adj" fmla="val 7891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Vendredi</a:t>
              </a:r>
              <a:br>
                <a:rPr lang="fr-FR" sz="1600" dirty="0"/>
              </a:br>
              <a:r>
                <a:rPr lang="fr-FR" sz="1600" dirty="0"/>
                <a:t>30/08</a:t>
              </a:r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7563D6BB-3100-4607-B8E0-B1B6362D410E}"/>
                </a:ext>
              </a:extLst>
            </p:cNvPr>
            <p:cNvSpPr/>
            <p:nvPr/>
          </p:nvSpPr>
          <p:spPr>
            <a:xfrm>
              <a:off x="8727440" y="579120"/>
              <a:ext cx="1381760" cy="477520"/>
            </a:xfrm>
            <a:prstGeom prst="roundRect">
              <a:avLst>
                <a:gd name="adj" fmla="val 8689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Samedi</a:t>
              </a:r>
              <a:br>
                <a:rPr lang="fr-FR" sz="1600" dirty="0"/>
              </a:br>
              <a:r>
                <a:rPr lang="fr-FR" sz="1600" dirty="0"/>
                <a:t>31/08</a:t>
              </a: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B495322C-7A30-22C4-1074-B3E4F5E1ECD8}"/>
                </a:ext>
              </a:extLst>
            </p:cNvPr>
            <p:cNvSpPr/>
            <p:nvPr/>
          </p:nvSpPr>
          <p:spPr>
            <a:xfrm>
              <a:off x="10149840" y="576580"/>
              <a:ext cx="1381760" cy="477520"/>
            </a:xfrm>
            <a:prstGeom prst="roundRect">
              <a:avLst>
                <a:gd name="adj" fmla="val 6296"/>
              </a:avLst>
            </a:prstGeom>
            <a:solidFill>
              <a:srgbClr val="660099"/>
            </a:solidFill>
            <a:ln>
              <a:solidFill>
                <a:srgbClr val="66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Dimanche</a:t>
              </a:r>
              <a:br>
                <a:rPr lang="fr-FR" sz="1600" dirty="0"/>
              </a:br>
              <a:r>
                <a:rPr lang="fr-FR" sz="1600" dirty="0"/>
                <a:t>01/09</a:t>
              </a:r>
            </a:p>
          </p:txBody>
        </p:sp>
      </p:grp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78A82342-4E89-EA42-416E-71D3B3095CDA}"/>
              </a:ext>
            </a:extLst>
          </p:cNvPr>
          <p:cNvSpPr/>
          <p:nvPr/>
        </p:nvSpPr>
        <p:spPr>
          <a:xfrm>
            <a:off x="4491413" y="4129589"/>
            <a:ext cx="1381760" cy="1381915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pic>
        <p:nvPicPr>
          <p:cNvPr id="78" name="Image 77" descr="Une image contenant obscurité, violet, Magenta, espace&#10;&#10;Description générée automatiquement">
            <a:extLst>
              <a:ext uri="{FF2B5EF4-FFF2-40B4-BE49-F238E27FC236}">
                <a16:creationId xmlns:a16="http://schemas.microsoft.com/office/drawing/2014/main" id="{C0C18A6A-7814-B546-88ED-6FD7FADD8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8" y="287217"/>
            <a:ext cx="3060647" cy="1121186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C34B156-0C76-D886-4795-B2BAB2FF0408}"/>
              </a:ext>
            </a:extLst>
          </p:cNvPr>
          <p:cNvSpPr/>
          <p:nvPr/>
        </p:nvSpPr>
        <p:spPr>
          <a:xfrm>
            <a:off x="7336213" y="4129589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68094C1C-BA0A-0CDF-CABC-CE732C30F895}"/>
              </a:ext>
            </a:extLst>
          </p:cNvPr>
          <p:cNvSpPr/>
          <p:nvPr/>
        </p:nvSpPr>
        <p:spPr>
          <a:xfrm>
            <a:off x="7336213" y="2743519"/>
            <a:ext cx="1381760" cy="1352977"/>
          </a:xfrm>
          <a:prstGeom prst="roundRect">
            <a:avLst>
              <a:gd name="adj" fmla="val 27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43419508-5CE2-9814-D7F0-9D3E51B8516C}"/>
              </a:ext>
            </a:extLst>
          </p:cNvPr>
          <p:cNvSpPr/>
          <p:nvPr/>
        </p:nvSpPr>
        <p:spPr>
          <a:xfrm>
            <a:off x="8758613" y="2743518"/>
            <a:ext cx="2804160" cy="3552462"/>
          </a:xfrm>
          <a:prstGeom prst="roundRect">
            <a:avLst>
              <a:gd name="adj" fmla="val 1585"/>
            </a:avLst>
          </a:prstGeom>
          <a:pattFill prst="pct10">
            <a:fgClr>
              <a:srgbClr val="660099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Fermé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E39C7D31-E5EF-469C-93F0-D37A76C0FDBF}"/>
              </a:ext>
            </a:extLst>
          </p:cNvPr>
          <p:cNvSpPr txBox="1"/>
          <p:nvPr/>
        </p:nvSpPr>
        <p:spPr>
          <a:xfrm>
            <a:off x="2738582" y="960948"/>
            <a:ext cx="755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Stages été</a:t>
            </a:r>
          </a:p>
          <a:p>
            <a:pPr algn="ctr"/>
            <a:r>
              <a:rPr lang="fr-FR" sz="2400" dirty="0"/>
              <a:t>Semaine 8</a:t>
            </a:r>
            <a:endParaRPr lang="fr-FR" sz="36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9FA9E41-947B-8D59-EE54-0F2A4A91A960}"/>
              </a:ext>
            </a:extLst>
          </p:cNvPr>
          <p:cNvSpPr/>
          <p:nvPr/>
        </p:nvSpPr>
        <p:spPr>
          <a:xfrm>
            <a:off x="4490343" y="2743520"/>
            <a:ext cx="1381760" cy="13529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35A32E3-C17A-6EAA-59EA-D042DA8574C2}"/>
              </a:ext>
            </a:extLst>
          </p:cNvPr>
          <p:cNvSpPr/>
          <p:nvPr/>
        </p:nvSpPr>
        <p:spPr>
          <a:xfrm>
            <a:off x="225397" y="5558283"/>
            <a:ext cx="1381760" cy="740064"/>
          </a:xfrm>
          <a:prstGeom prst="roundRect">
            <a:avLst>
              <a:gd name="adj" fmla="val 5879"/>
            </a:avLst>
          </a:prstGeom>
          <a:solidFill>
            <a:srgbClr val="660099"/>
          </a:solidFill>
          <a:ln>
            <a:solidFill>
              <a:srgbClr val="66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Soir</a:t>
            </a:r>
          </a:p>
          <a:p>
            <a:pPr algn="ctr"/>
            <a:r>
              <a:rPr lang="fr-FR" sz="1600" dirty="0"/>
              <a:t>16:30 – 18:00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89A4E20-5EC7-79D7-4C0C-B00CEA51932D}"/>
              </a:ext>
            </a:extLst>
          </p:cNvPr>
          <p:cNvSpPr/>
          <p:nvPr/>
        </p:nvSpPr>
        <p:spPr>
          <a:xfrm>
            <a:off x="1645543" y="5555916"/>
            <a:ext cx="1381760" cy="740064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5BE3556-6F6F-B2D8-B7AD-DB8C7845B56F}"/>
              </a:ext>
            </a:extLst>
          </p:cNvPr>
          <p:cNvSpPr/>
          <p:nvPr/>
        </p:nvSpPr>
        <p:spPr>
          <a:xfrm>
            <a:off x="30690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CA58A1F-A017-9E84-07BE-4651DB842300}"/>
              </a:ext>
            </a:extLst>
          </p:cNvPr>
          <p:cNvSpPr/>
          <p:nvPr/>
        </p:nvSpPr>
        <p:spPr>
          <a:xfrm>
            <a:off x="4490343" y="5548333"/>
            <a:ext cx="1381760" cy="747647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3FD264B-F227-4288-CF3C-3B12CF31F550}"/>
              </a:ext>
            </a:extLst>
          </p:cNvPr>
          <p:cNvSpPr/>
          <p:nvPr/>
        </p:nvSpPr>
        <p:spPr>
          <a:xfrm>
            <a:off x="5910726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C4A39AD-8E25-92AC-D12D-B572D429330C}"/>
              </a:ext>
            </a:extLst>
          </p:cNvPr>
          <p:cNvSpPr/>
          <p:nvPr/>
        </p:nvSpPr>
        <p:spPr>
          <a:xfrm>
            <a:off x="7336213" y="5544604"/>
            <a:ext cx="1381760" cy="753743"/>
          </a:xfrm>
          <a:prstGeom prst="roundRect">
            <a:avLst>
              <a:gd name="adj" fmla="val 8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319D023-D214-0520-E978-94D69DFC12A4}"/>
              </a:ext>
            </a:extLst>
          </p:cNvPr>
          <p:cNvSpPr/>
          <p:nvPr/>
        </p:nvSpPr>
        <p:spPr>
          <a:xfrm>
            <a:off x="3069013" y="2744904"/>
            <a:ext cx="1381760" cy="1352977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AEEC353-A95B-6CB9-6C5A-F83A2212194D}"/>
              </a:ext>
            </a:extLst>
          </p:cNvPr>
          <p:cNvSpPr/>
          <p:nvPr/>
        </p:nvSpPr>
        <p:spPr>
          <a:xfrm>
            <a:off x="3069013" y="4134455"/>
            <a:ext cx="1381760" cy="1381916"/>
          </a:xfrm>
          <a:prstGeom prst="roundRect">
            <a:avLst>
              <a:gd name="adj" fmla="val 5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9E5E286-8CFA-2777-06AC-FB1BDA8C5536}"/>
              </a:ext>
            </a:extLst>
          </p:cNvPr>
          <p:cNvSpPr/>
          <p:nvPr/>
        </p:nvSpPr>
        <p:spPr>
          <a:xfrm>
            <a:off x="1646078" y="2743521"/>
            <a:ext cx="1381760" cy="135436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1B26408-D91E-E481-0E4E-C31B81F40023}"/>
              </a:ext>
            </a:extLst>
          </p:cNvPr>
          <p:cNvSpPr/>
          <p:nvPr/>
        </p:nvSpPr>
        <p:spPr>
          <a:xfrm>
            <a:off x="1645543" y="4142939"/>
            <a:ext cx="1381760" cy="1381916"/>
          </a:xfrm>
          <a:prstGeom prst="roundRect">
            <a:avLst>
              <a:gd name="adj" fmla="val 41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Sur RDV</a:t>
            </a:r>
          </a:p>
        </p:txBody>
      </p:sp>
    </p:spTree>
    <p:extLst>
      <p:ext uri="{BB962C8B-B14F-4D97-AF65-F5344CB8AC3E}">
        <p14:creationId xmlns:p14="http://schemas.microsoft.com/office/powerpoint/2010/main" val="1829782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881</Words>
  <Application>Microsoft Office PowerPoint</Application>
  <PresentationFormat>Grand écran</PresentationFormat>
  <Paragraphs>321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MOULY</dc:creator>
  <cp:lastModifiedBy>Céline MOULY</cp:lastModifiedBy>
  <cp:revision>15</cp:revision>
  <dcterms:created xsi:type="dcterms:W3CDTF">2023-05-28T20:23:36Z</dcterms:created>
  <dcterms:modified xsi:type="dcterms:W3CDTF">2024-02-07T12:05:36Z</dcterms:modified>
</cp:coreProperties>
</file>