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2F56"/>
    <a:srgbClr val="0B638A"/>
    <a:srgbClr val="1B4F6A"/>
    <a:srgbClr val="095E87"/>
    <a:srgbClr val="265065"/>
    <a:srgbClr val="5C3860"/>
    <a:srgbClr val="5F1F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44233609-CA2B-980F-C21A-6BDD8534C5E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E1EC787-3327-3E46-81B4-5C880BB6C8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E7E2C-9036-48BA-8774-0185ED1ECC4D}" type="datetimeFigureOut">
              <a:rPr lang="fr-FR" smtClean="0"/>
              <a:t>30/06/2024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01EFFA5-AA2C-8C5E-F933-6114A1E9A5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F686FC9-5B6E-8DD0-BACA-678DFF9036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B49E0D-5314-41F4-9069-03D47F2481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7404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4C3E76-662D-AE69-C0CF-C59A152ADC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848CED7-4A61-26E8-CA74-517B8FF3A8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237369-0315-9247-16F7-4430BACA4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5B69-517E-4EFA-89C3-A9AEE8561A8A}" type="datetimeFigureOut">
              <a:rPr lang="fr-FR" smtClean="0"/>
              <a:t>30/06/2024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EF8BFB-B20C-D3E0-CA77-0DEE14977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EC8872-6E51-5DB2-40EC-828144126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D8A7-2711-416B-AB36-7C9A3599CD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8747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8F1BB3-7EEB-9233-1B90-F9728716D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F2E992C-19DE-FE0C-ECEB-C63752B064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2F6A4E-876C-9D55-D280-9B52E1385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5B69-517E-4EFA-89C3-A9AEE8561A8A}" type="datetimeFigureOut">
              <a:rPr lang="fr-FR" smtClean="0"/>
              <a:t>30/06/2024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F35B54-7859-A2ED-D505-E1EE6A0E3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CC3212-6B2D-BE62-BAB1-E697CA362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D8A7-2711-416B-AB36-7C9A3599CD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38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6108FF9-59A8-FDDC-F9FF-296FFF38A0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09DC2CC-5971-B07E-294B-0ECC9AE7C2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D125F4-A517-F2DA-21DE-61C966996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5B69-517E-4EFA-89C3-A9AEE8561A8A}" type="datetimeFigureOut">
              <a:rPr lang="fr-FR" smtClean="0"/>
              <a:t>30/06/2024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9480E2-DF46-C86F-F766-9752EEA82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B07991-1D39-3128-A14F-F3F8C4587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D8A7-2711-416B-AB36-7C9A3599CD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316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2D5DA3-4613-E8E7-42A9-4E152F7C6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B61C2D-E478-22E0-3160-AAA6F6416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90285F-4EDD-550B-BA45-B46A65C06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5B69-517E-4EFA-89C3-A9AEE8561A8A}" type="datetimeFigureOut">
              <a:rPr lang="fr-FR" smtClean="0"/>
              <a:t>30/06/2024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DEC366-64B3-C374-FCD3-2023E4089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34FC2E-D43A-C7D2-D01F-C2B50ED3B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D8A7-2711-416B-AB36-7C9A3599CD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8216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EBF9F1-825C-75D5-F28A-C0075FB5E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BA804D6-5F2A-3D9F-7393-3C64951938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317AEF-4675-6B5E-8B50-AFBC9040F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5B69-517E-4EFA-89C3-A9AEE8561A8A}" type="datetimeFigureOut">
              <a:rPr lang="fr-FR" smtClean="0"/>
              <a:t>30/06/2024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4F0D0B-9446-05D2-4880-96E357BA9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D8FAF7-32D7-8CF9-7660-64B1AF0BA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D8A7-2711-416B-AB36-7C9A3599CD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900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363ED8-3E4F-72E1-91D4-A1FFAE032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198693-EF65-30CA-1AD0-BDD329861E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8F39100-7A3B-1E0E-DA06-DDFBE9F99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E3EB8F5-2AA2-8282-3D1A-77FE2DFC1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5B69-517E-4EFA-89C3-A9AEE8561A8A}" type="datetimeFigureOut">
              <a:rPr lang="fr-FR" smtClean="0"/>
              <a:t>30/06/2024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64FCC74-F709-9816-5D69-D3F85804B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9106EEA-6DA0-79C8-4EA6-DCA17ED8A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D8A7-2711-416B-AB36-7C9A3599CD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0146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B1539A-6B35-E868-28EE-51BD2C159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672C75-3344-E55F-4535-C174863D01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B09980F-0C30-1001-290E-6070F0C7EF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5B1641B-69A0-C532-A564-C69A921C4F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CD33F84-A7D7-C39D-86CD-F1FAE861A9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9DFDB0A-B790-53FD-E4BC-5C1D9559D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5B69-517E-4EFA-89C3-A9AEE8561A8A}" type="datetimeFigureOut">
              <a:rPr lang="fr-FR" smtClean="0"/>
              <a:t>30/06/2024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4EE71B0-48F8-0218-F207-AEC6CFFDE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2FE4A9F-9DB3-BDAF-4414-A332CA337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D8A7-2711-416B-AB36-7C9A3599CD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8480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BEDCD1-4F37-E1E1-EE8D-95B34355D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D580A4F-8F7F-D98B-14C2-E097E0D5E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5B69-517E-4EFA-89C3-A9AEE8561A8A}" type="datetimeFigureOut">
              <a:rPr lang="fr-FR" smtClean="0"/>
              <a:t>30/06/2024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F284E13-B405-D07C-1B34-E85231F31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BBE03E3-E87A-6873-2922-AB8D32D12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D8A7-2711-416B-AB36-7C9A3599CD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485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0427BE9-9431-0B08-51A5-22EBF82B6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5B69-517E-4EFA-89C3-A9AEE8561A8A}" type="datetimeFigureOut">
              <a:rPr lang="fr-FR" smtClean="0"/>
              <a:t>30/06/2024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A278489-9440-BBD6-94B0-857E2E0D5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5FF29AC-7D78-CBD7-CF64-D5F9208DA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D8A7-2711-416B-AB36-7C9A3599CD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1552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408359-76D5-D739-82AF-2666BA440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9D9558-BE09-79F9-2173-7D78AE589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0454BA6-5FAA-555A-1C9D-CF3AB53052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A2DB33E-D8AA-8F92-69F3-6E80BA890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5B69-517E-4EFA-89C3-A9AEE8561A8A}" type="datetimeFigureOut">
              <a:rPr lang="fr-FR" smtClean="0"/>
              <a:t>30/06/2024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3D92131-BCFF-D586-9CE5-F7797D1CD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78AB658-7DB2-ED36-36AF-D95174E5D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D8A7-2711-416B-AB36-7C9A3599CD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3627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F63C69-1587-5C1D-6BEB-012C8419E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2F58EA2-4417-89CC-6BEC-A1EB52937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21364D1-6CAA-D277-31F2-2846D50C50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88A86D-2AB5-3116-E161-6AE59F2CB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5B69-517E-4EFA-89C3-A9AEE8561A8A}" type="datetimeFigureOut">
              <a:rPr lang="fr-FR" smtClean="0"/>
              <a:t>30/06/2024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1895686-F4DA-C7BC-5C60-4346BF586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1C5466B-FAA9-533D-4035-03D043238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D8A7-2711-416B-AB36-7C9A3599CD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354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D4F51DF-B4C7-807B-6B4F-BF1683D8E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EC7246-8AF6-2AC0-9E9C-E4AC639C3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48E77A-F36B-3FFD-B685-93D33DD4D5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E5B69-517E-4EFA-89C3-A9AEE8561A8A}" type="datetimeFigureOut">
              <a:rPr lang="fr-FR" smtClean="0"/>
              <a:t>30/06/2024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C3E1D0-18AE-460E-E24D-F370994257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8BD1E2-71D6-246C-FC25-05BD0EDAB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0D8A7-2711-416B-AB36-7C9A3599CD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304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D5984CB8-278E-4730-54C5-9186940160A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55605" y="950495"/>
            <a:ext cx="3891241" cy="5836861"/>
          </a:xfrm>
          <a:prstGeom prst="rect">
            <a:avLst/>
          </a:prstGeom>
        </p:spPr>
      </p:pic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9592EE2-CDD9-6484-602F-EA897419BB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54700" y="1130157"/>
            <a:ext cx="5892996" cy="2298843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fr-FR" b="1" dirty="0">
                <a:solidFill>
                  <a:srgbClr val="812F56"/>
                </a:solidFill>
                <a:latin typeface="+mj-lt"/>
              </a:rPr>
              <a:t>Atelier de 2h associant 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fr-FR" sz="2400" b="1" dirty="0">
                <a:solidFill>
                  <a:srgbClr val="812F56"/>
                </a:solidFill>
                <a:latin typeface="+mj-lt"/>
                <a:ea typeface="Yu Gothic UI Light" panose="020B0300000000000000" pitchFamily="34" charset="-128"/>
              </a:rPr>
              <a:t>⁂ </a:t>
            </a:r>
            <a:r>
              <a:rPr lang="fr-FR" sz="2400" b="1" dirty="0">
                <a:solidFill>
                  <a:srgbClr val="812F56"/>
                </a:solidFill>
                <a:latin typeface="+mj-lt"/>
              </a:rPr>
              <a:t>Yoga</a:t>
            </a:r>
          </a:p>
          <a:p>
            <a:pPr marL="0" indent="0">
              <a:buNone/>
            </a:pPr>
            <a:r>
              <a:rPr lang="fr-FR" sz="2400" b="1" dirty="0">
                <a:solidFill>
                  <a:srgbClr val="812F56"/>
                </a:solidFill>
                <a:latin typeface="+mj-lt"/>
                <a:ea typeface="Yu Gothic UI Light" panose="020B0300000000000000" pitchFamily="34" charset="-128"/>
              </a:rPr>
              <a:t>※ </a:t>
            </a:r>
            <a:r>
              <a:rPr lang="fr-FR" sz="2400" b="1" dirty="0">
                <a:solidFill>
                  <a:srgbClr val="812F56"/>
                </a:solidFill>
                <a:latin typeface="+mj-lt"/>
              </a:rPr>
              <a:t>Pierres et cristaux</a:t>
            </a:r>
          </a:p>
          <a:p>
            <a:pPr marL="0" indent="0">
              <a:buNone/>
            </a:pPr>
            <a:r>
              <a:rPr lang="el-GR" sz="2400" b="1" dirty="0">
                <a:solidFill>
                  <a:srgbClr val="812F56"/>
                </a:solidFill>
                <a:latin typeface="+mj-lt"/>
                <a:ea typeface="Yu Gothic UI Light" panose="020B0300000000000000" pitchFamily="34" charset="-128"/>
              </a:rPr>
              <a:t>Ω</a:t>
            </a:r>
            <a:r>
              <a:rPr lang="fr-FR" sz="2400" b="1" dirty="0">
                <a:solidFill>
                  <a:srgbClr val="812F56"/>
                </a:solidFill>
                <a:latin typeface="+mj-lt"/>
                <a:ea typeface="Yu Gothic UI Light" panose="020B0300000000000000" pitchFamily="34" charset="-128"/>
              </a:rPr>
              <a:t>  </a:t>
            </a:r>
            <a:r>
              <a:rPr lang="fr-FR" sz="2400" b="1" dirty="0">
                <a:solidFill>
                  <a:srgbClr val="812F56"/>
                </a:solidFill>
                <a:latin typeface="+mj-lt"/>
              </a:rPr>
              <a:t>Méditation</a:t>
            </a:r>
          </a:p>
          <a:p>
            <a:pPr marL="0" indent="0">
              <a:buNone/>
            </a:pPr>
            <a:r>
              <a:rPr lang="el-GR" sz="2400" b="1" dirty="0">
                <a:solidFill>
                  <a:srgbClr val="812F56"/>
                </a:solidFill>
                <a:latin typeface="+mj-lt"/>
                <a:ea typeface="Yu Gothic UI Light" panose="020B0300000000000000" pitchFamily="34" charset="-128"/>
              </a:rPr>
              <a:t>∭</a:t>
            </a:r>
            <a:r>
              <a:rPr lang="fr-FR" sz="2400" b="1" dirty="0">
                <a:solidFill>
                  <a:srgbClr val="812F56"/>
                </a:solidFill>
                <a:latin typeface="+mj-lt"/>
                <a:ea typeface="Yu Gothic UI Light" panose="020B0300000000000000" pitchFamily="34" charset="-128"/>
              </a:rPr>
              <a:t> </a:t>
            </a:r>
            <a:r>
              <a:rPr lang="fr-FR" sz="2400" b="1" dirty="0">
                <a:solidFill>
                  <a:srgbClr val="812F56"/>
                </a:solidFill>
                <a:latin typeface="+mj-lt"/>
              </a:rPr>
              <a:t>Accompagnement musical bols &amp; gong</a:t>
            </a:r>
          </a:p>
          <a:p>
            <a:pPr marL="0" indent="0">
              <a:buNone/>
            </a:pPr>
            <a:endParaRPr lang="fr-FR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B8DE559-BEDC-22B2-256F-77CCBE69F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548" y="70644"/>
            <a:ext cx="10515600" cy="1059513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0B638A"/>
                </a:solidFill>
                <a:latin typeface="Monotype Corsiva" panose="03010101010201010101" pitchFamily="66" charset="0"/>
              </a:rPr>
              <a:t>Equilibre tes chakras avec Sophie et Natacha!</a:t>
            </a:r>
          </a:p>
        </p:txBody>
      </p:sp>
      <p:sp>
        <p:nvSpPr>
          <p:cNvPr id="9" name="Espace réservé du contenu 5">
            <a:extLst>
              <a:ext uri="{FF2B5EF4-FFF2-40B4-BE49-F238E27FC236}">
                <a16:creationId xmlns:a16="http://schemas.microsoft.com/office/drawing/2014/main" id="{C545FB61-1EFD-6990-B38B-3122BCAC9517}"/>
              </a:ext>
            </a:extLst>
          </p:cNvPr>
          <p:cNvSpPr txBox="1">
            <a:spLocks/>
          </p:cNvSpPr>
          <p:nvPr/>
        </p:nvSpPr>
        <p:spPr>
          <a:xfrm>
            <a:off x="5854700" y="3636145"/>
            <a:ext cx="6159500" cy="3014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fr-FR" sz="2400" i="1" u="sng" dirty="0">
                <a:solidFill>
                  <a:srgbClr val="0B638A"/>
                </a:solidFill>
              </a:rPr>
              <a:t>Informations pratiques</a:t>
            </a:r>
            <a:r>
              <a:rPr lang="fr-FR" sz="2400" dirty="0">
                <a:solidFill>
                  <a:srgbClr val="0B638A"/>
                </a:solidFill>
              </a:rPr>
              <a:t>: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fr-FR" sz="2200" i="1" dirty="0">
                <a:solidFill>
                  <a:srgbClr val="0B638A"/>
                </a:solidFill>
              </a:rPr>
              <a:t>Quand?  </a:t>
            </a:r>
            <a:r>
              <a:rPr lang="fr-FR" sz="2200" i="1">
                <a:solidFill>
                  <a:srgbClr val="0B638A"/>
                </a:solidFill>
              </a:rPr>
              <a:t>Le mardi </a:t>
            </a:r>
            <a:r>
              <a:rPr lang="fr-FR" sz="2200" b="1" i="1" dirty="0">
                <a:solidFill>
                  <a:srgbClr val="0B638A"/>
                </a:solidFill>
              </a:rPr>
              <a:t>23 juillet </a:t>
            </a:r>
            <a:r>
              <a:rPr lang="fr-FR" sz="2200" i="1" dirty="0">
                <a:solidFill>
                  <a:srgbClr val="0B638A"/>
                </a:solidFill>
              </a:rPr>
              <a:t>de 10h à 12h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fr-FR" sz="2200" i="1" dirty="0">
                <a:solidFill>
                  <a:srgbClr val="0B638A"/>
                </a:solidFill>
              </a:rPr>
              <a:t>Où?  5 bis rue de Verdun, Marennes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fr-FR" sz="2200" i="1" dirty="0">
                <a:solidFill>
                  <a:srgbClr val="0B638A"/>
                </a:solidFill>
              </a:rPr>
              <a:t>Tarif :  23 euros</a:t>
            </a:r>
          </a:p>
          <a:p>
            <a:pPr marL="0" indent="0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fr-FR" sz="2200" i="1" dirty="0">
                <a:solidFill>
                  <a:srgbClr val="0B638A"/>
                </a:solidFill>
              </a:rPr>
              <a:t>Pour tous niveaux, à partir de 16 ans.</a:t>
            </a:r>
          </a:p>
          <a:p>
            <a:pPr marL="0" indent="0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fr-FR" sz="2200" i="1" dirty="0">
                <a:solidFill>
                  <a:srgbClr val="812F56"/>
                </a:solidFill>
              </a:rPr>
              <a:t>Réservation auprès de Sophie Decaudin au 06 28 01 34 06 - https://sophiedecaudin.fr</a:t>
            </a:r>
          </a:p>
        </p:txBody>
      </p:sp>
    </p:spTree>
    <p:extLst>
      <p:ext uri="{BB962C8B-B14F-4D97-AF65-F5344CB8AC3E}">
        <p14:creationId xmlns:p14="http://schemas.microsoft.com/office/powerpoint/2010/main" val="37278609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80</Words>
  <Application>Microsoft Office PowerPoint</Application>
  <PresentationFormat>Grand écran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Monotype Corsiva</vt:lpstr>
      <vt:lpstr>Thème Office</vt:lpstr>
      <vt:lpstr>Equilibre tes chakras avec Sophie et Natacha!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sophie decaudin</dc:creator>
  <cp:lastModifiedBy>Benoit Schneider</cp:lastModifiedBy>
  <cp:revision>7</cp:revision>
  <dcterms:created xsi:type="dcterms:W3CDTF">2024-06-25T13:44:22Z</dcterms:created>
  <dcterms:modified xsi:type="dcterms:W3CDTF">2024-06-30T20:53:35Z</dcterms:modified>
</cp:coreProperties>
</file>