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72AED2-3ACD-63E6-9D62-13BDC54A1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347F49-0FC1-A146-285B-51D5F16D2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895EAA-C14B-ECC1-78CB-6107FA6A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464A44-3E10-E0A5-887C-6BFCE7B0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1024E-FD7A-351B-8632-6A788D98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26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36FF59-2DAC-BE31-FF52-B235F717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B4EF09-DFB1-F15B-945A-08B8ABB1D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011454-DAB1-EEBD-1A2C-2C67E084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B55857-9686-F73D-75BC-E5A576F67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B5D7-FEFD-7EAA-8377-27E0E32D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67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CDFB90-5F74-8651-A1A8-0EC5F02DD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5CC8D3-391C-1A17-0DF8-9A9F9FFE1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91DBD9-4828-4E6E-24A9-EAC8E264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1D1DA-C926-E467-759A-4E76A8DF2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8003CA-E316-5443-9D64-626950A3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81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23CD6-0E97-51EE-A327-4224F635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2C586-E605-B513-1984-205057B8C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5E29F7-C534-E73F-0C00-5CF8F9A32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48EF21-B03D-5451-43F5-A5BFA706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D3FA90-7F31-5AA5-5FE4-E6254A51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67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3538F3-B896-9CF4-78D9-9A833791C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5E8243-E00A-44CF-B810-E954F26B5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728D2E-A643-3E8E-636D-8513A915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6A4F85-F1EE-E25B-9D45-FE993CA9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0E8710-FC8D-3009-8733-997179E9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00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28BC3-3492-12C9-158D-974766F6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4057F0-FC42-49E4-6122-75DCE8ED2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7F15FF-5440-3339-E328-5604A4895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37BF33-5A63-0933-2DF1-A27430310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EB6EA4-5870-7A14-EF0D-6F72DF1EE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6A76AF-0CD6-984A-6F86-3E111E2D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1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DBC74-B5B0-456A-6F5B-2982F5434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9C20EC-F670-1062-439B-DBB77881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7EFFDC-9CAF-5ADF-577D-5C3DD20A0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0DD26E-B94E-28D0-1DFB-1015CA866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EE0E7E-9B71-E2C9-E4D4-70330B9E3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39D520C-5BAF-707A-7869-C4A80E62B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E4E53D7-3C09-DA4F-C97D-7F9F42BC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BCA9FC9-050E-B70D-FEB0-44C0D509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3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50DBFD-30F5-D4A0-2D0E-3C655A5D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DE065B-F11E-01B7-7525-C9D8851B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AA96771-F993-0B72-ADF9-BE0C30F9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C7B1147-27E0-67EB-7FD0-4934DC84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29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E2E928-BEFB-E79C-3196-7E67C39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1A9FF4-28FB-5450-3ED1-DE7F5432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2CFCDC-03AE-1BE7-578C-FFC034D4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E35775-D80D-D259-EED7-F9A8C477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DBCAAA-8851-E909-750F-F01377384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C46012-8FC3-B229-A5E0-F8929A52C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DA2D4C-5B22-1BF8-A171-4E4A1B67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44B75F-CD72-4B44-477B-1A8BE62C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CA3073-DAD7-19D5-DDE4-78CF59E8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35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97D68-E7C2-5BE8-8983-DC529EF7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8F7446-AC04-3F51-460F-647AC51EAD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E9B9EA-B23C-7B40-6F35-74E5E8C55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03BA6E-0E55-D580-8B27-EF1F21F73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6583E6-9B82-45B0-BE7B-1B1305AE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DD8223-A14B-3312-E063-DD4304A8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20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9E98F15-F032-37D3-6994-F42AD624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27E797-8EC7-7AE9-C011-351D0A58D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C1CB39-CDA5-AEA0-6E01-7052690B7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FDE1D-86E0-4D8A-9AEB-5E6B0EBD6BA6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B3EBA6-F401-A311-3733-A03C02C8A4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9592C0-A8F6-234F-7686-97CB1CA5D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A65CC-3320-4B84-93FB-B6D2B7A89C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37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A1E4F7B-9DC9-8A14-12AD-D953AAF51D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340"/>
          <a:stretch/>
        </p:blipFill>
        <p:spPr>
          <a:xfrm>
            <a:off x="20" y="10"/>
            <a:ext cx="11419052" cy="6857990"/>
          </a:xfrm>
          <a:prstGeom prst="rect">
            <a:avLst/>
          </a:prstGeom>
        </p:spPr>
      </p:pic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EFDB412-E777-0078-F60F-DCE1A4855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82194" y="3050852"/>
            <a:ext cx="6858001" cy="756295"/>
          </a:xfrm>
          <a:prstGeom prst="rect">
            <a:avLst/>
          </a:prstGeom>
          <a:ln>
            <a:noFill/>
          </a:ln>
          <a:effectLst>
            <a:outerShdw blurRad="203200" dist="101600" dir="930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22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MEGEVE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RIMBOUD Odile</dc:creator>
  <cp:lastModifiedBy>RIMBOUD Odile</cp:lastModifiedBy>
  <cp:revision>1</cp:revision>
  <dcterms:created xsi:type="dcterms:W3CDTF">2025-02-06T10:40:17Z</dcterms:created>
  <dcterms:modified xsi:type="dcterms:W3CDTF">2025-02-06T10:49:45Z</dcterms:modified>
</cp:coreProperties>
</file>