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/>
    <p:restoredTop sz="94677"/>
  </p:normalViewPr>
  <p:slideViewPr>
    <p:cSldViewPr snapToGrid="0" snapToObjects="1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58AB6E-9000-0B4A-82B4-67465499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59CA123-CBAC-5C42-AA1B-FA0B03790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DF8EB89-D3DE-A949-B488-55086DD0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BE7C795-2886-D14E-846C-B8DA6F33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A077AF-1B3B-0B48-93DB-172A0DFD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57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21114E-F01E-154B-9F6A-3E2801727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5020399-2AF4-DE4C-B22E-DC58AA698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1228CC6-05BC-2F42-9327-195684F9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A635BA4-38B8-F84D-A108-25CD1A7D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8C28811-3545-C947-803B-07A7FB1A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5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1EE3AE81-106F-E845-98D8-22F7F8A51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3B2ECF2-A415-8440-A55B-7ABF11327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4088D13-578A-3E44-B140-7A5E3C83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A934201-2EE5-4242-BEB2-0090CE52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B1F89AD-E4C5-FB49-A2DF-FCB37BC3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9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3D2DB7-AB62-0C43-A7E3-953A5E05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82B687A-A872-AA48-B104-82E3FCF2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40EED38-3C91-B042-A0AD-035A2D71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D4D6DB0-38F5-4645-B466-39A87BD6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0D43E1-20F7-C146-9512-4CD353E0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9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7C9AFD-9E15-5842-9781-BAF45F50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67A5E8F-C450-7341-9951-5DBCBBDCD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2229B1-A5D7-F348-A186-299829BD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8EA5ADB-96D9-8D4D-919F-E8595953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1B0BFFB-DB55-EE4A-85C0-3AA7241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4CD9FB3-F03E-E847-A831-4B5B3A9B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5AB78E9-FC16-1440-8EF6-3B9C1EED7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E7D91A6-85CE-B749-8636-5FC10E442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9B5DA28-D706-604D-B37F-19AB9191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4F5FB07-F95C-BE42-972D-E1F7692F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6F9C84B-A1AE-B546-8518-8DD01DCF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B5AD4B-CA01-A545-8E71-34B204C5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00001F9-1764-654D-8AAC-977716D42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78E709-5445-6B48-8DDC-662030319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6466F15-6202-5C4D-8FE9-FE301D797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712A632-667D-124E-B6DF-357A32B0E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013E100-510C-EA45-AC14-83D8ACA4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8F96403-3E2C-6A4B-92C1-FE718801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7EA4C0F-F48B-484C-B582-BCE029FC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20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28FD29C-6DC4-F045-B3FB-CDE353F6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CACB6F3-6099-9645-A44D-F6C4BD94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DEEBCF0-CE71-034B-BC52-3A0145E3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C7B98F2-93F9-604C-9C92-7B0A09CD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9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F9A7FD0-B40D-5546-9151-84255D91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64AEE15-26CF-C64E-95BE-671BBE36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6236A0-889B-F649-9560-2A1B8BF6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0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A669FA-63F1-5846-99A6-E8D788EA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C25466-2B58-484A-81DB-91463D0A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127F754-2DBD-9B4B-B5A9-F8526F6B4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AE6297F-AD33-4540-B13C-583AB808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A94BFA6-B2BA-1545-8556-81605F39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04835C5-581F-A145-91DA-5A56217D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D507CF-0B4B-A540-8ACC-76035683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065B130-685C-5D4A-8594-FA7C3F067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072DFB3-5978-2E40-88B3-0B873BB9D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4D5C5E9-E415-654B-B4F4-6A50305D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BC6230E-D728-D94C-809E-6113100E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B07AFA2-1D2D-804E-8007-224E3D42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74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6B34102-F82C-3740-8137-69D961E0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9348144-F5FE-3749-A369-8D8DFAED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6B753F-AE85-E84F-B96F-A2F8FCF98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7FDDF-EE11-FA4D-A6FE-B49FB85FFA8A}" type="datetimeFigureOut">
              <a:rPr lang="fr-FR" smtClean="0"/>
              <a:t>03/07/2018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7BA8E30-ECFC-A04A-A1A1-A7739EE73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1ADF458-717D-BC47-911D-46967EBE2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5C5E-32F8-1F4A-B977-98074E8BF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xmlns="" id="{D44F53BC-BDB8-E14A-B965-FE68D89C3076}"/>
              </a:ext>
            </a:extLst>
          </p:cNvPr>
          <p:cNvSpPr/>
          <p:nvPr/>
        </p:nvSpPr>
        <p:spPr>
          <a:xfrm>
            <a:off x="7294652" y="1174931"/>
            <a:ext cx="4458983" cy="745709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61BD6E-7139-9044-9171-5244F91E03A7}"/>
              </a:ext>
            </a:extLst>
          </p:cNvPr>
          <p:cNvSpPr/>
          <p:nvPr/>
        </p:nvSpPr>
        <p:spPr>
          <a:xfrm>
            <a:off x="6932241" y="273934"/>
            <a:ext cx="512162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fr-CH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Tournoi aux étoiles</a:t>
            </a:r>
            <a:endParaRPr lang="fr-CH" sz="2800" b="0" i="0" u="none" strike="noStrike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11-12 août</a:t>
            </a:r>
            <a:endParaRPr lang="fr-CH" sz="2000" b="0" i="0" u="none" strike="noStrike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ouvert à tout le monde, avec ou sans licence, membres et NON-membres</a:t>
            </a:r>
          </a:p>
          <a:p>
            <a:pPr algn="ctr"/>
            <a:endParaRPr lang="fr-CH" b="0" i="1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s’inscrire </a:t>
            </a:r>
            <a:r>
              <a:rPr lang="fr-CH" sz="2000" i="0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tcc.comite@gmail.com</a:t>
            </a:r>
            <a:r>
              <a:rPr lang="fr-CH" sz="20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r-CH" sz="20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 à la réception du </a:t>
            </a:r>
            <a:r>
              <a:rPr lang="fr-CH" sz="200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Palladium</a:t>
            </a:r>
            <a:endParaRPr lang="fr-CH" sz="20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xmlns="" id="{C303A019-8FA6-C746-BAF7-A3E9332460E6}"/>
              </a:ext>
            </a:extLst>
          </p:cNvPr>
          <p:cNvSpPr/>
          <p:nvPr/>
        </p:nvSpPr>
        <p:spPr>
          <a:xfrm>
            <a:off x="248893" y="3842264"/>
            <a:ext cx="6377938" cy="790046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113B0A-8911-7146-B174-B9B03C30B3A9}"/>
              </a:ext>
            </a:extLst>
          </p:cNvPr>
          <p:cNvSpPr/>
          <p:nvPr/>
        </p:nvSpPr>
        <p:spPr>
          <a:xfrm>
            <a:off x="308119" y="3242893"/>
            <a:ext cx="763380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Rencontres amicales du </a:t>
            </a:r>
            <a:r>
              <a:rPr lang="fr-CH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CH" sz="28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endredi</a:t>
            </a:r>
            <a:r>
              <a:rPr lang="fr-CH" sz="2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CH" sz="12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adultes </a:t>
            </a:r>
            <a:r>
              <a:rPr lang="fr-CH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CH" sz="200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embres et NON-membres  </a:t>
            </a:r>
          </a:p>
          <a:p>
            <a:r>
              <a:rPr lang="fr-CH" sz="200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selon la météo v</a:t>
            </a:r>
            <a:r>
              <a:rPr lang="fr-CH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enir simplement sur place à </a:t>
            </a:r>
            <a:r>
              <a:rPr lang="fr-CH" sz="200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18h00 …</a:t>
            </a:r>
          </a:p>
          <a:p>
            <a:r>
              <a:rPr lang="fr-CH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Pour s’annoncer au</a:t>
            </a:r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repas</a:t>
            </a:r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12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(~10.CHF)</a:t>
            </a:r>
            <a:r>
              <a:rPr lang="fr-CH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2000" i="0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tcc.comite@gmail.com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fr-CH" sz="1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 vendredi </a:t>
            </a:r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 Tennis et </a:t>
            </a:r>
            <a:r>
              <a:rPr lang="fr-CH" sz="20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fondue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 vendredi </a:t>
            </a:r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juin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:Tennis et </a:t>
            </a:r>
            <a:r>
              <a:rPr lang="fr-CH" sz="20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raclette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 vendredi </a:t>
            </a:r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 juillet</a:t>
            </a:r>
            <a:r>
              <a:rPr lang="fr-CH" sz="20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Tennis et </a:t>
            </a:r>
            <a:r>
              <a:rPr lang="fr-CH" sz="20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paella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 vendredi </a:t>
            </a:r>
            <a:r>
              <a:rPr lang="fr-CH" sz="2000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septembre</a:t>
            </a:r>
            <a:r>
              <a:rPr lang="fr-CH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: Tennis et </a:t>
            </a:r>
            <a:r>
              <a:rPr lang="fr-CH" sz="2000" b="0" i="0" u="sng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risotto</a:t>
            </a:r>
            <a:endParaRPr lang="fr-CH" sz="20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96FE575-4636-2A42-97AD-ACF12DB1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075252" y="922622"/>
            <a:ext cx="2672057" cy="9158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43BFA51-E39F-A14F-AAA1-58C8EB7309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768" y="1317498"/>
            <a:ext cx="335578" cy="3355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48EC096-13CD-5346-91F4-74D69FCF8A0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6426" y="5989430"/>
            <a:ext cx="743512" cy="743512"/>
          </a:xfrm>
          <a:prstGeom prst="rect">
            <a:avLst/>
          </a:prstGeom>
        </p:spPr>
      </p:pic>
      <p:sp>
        <p:nvSpPr>
          <p:cNvPr id="5" name="Cadre 4">
            <a:extLst>
              <a:ext uri="{FF2B5EF4-FFF2-40B4-BE49-F238E27FC236}">
                <a16:creationId xmlns:a16="http://schemas.microsoft.com/office/drawing/2014/main" xmlns="" id="{81C45AFB-FDB4-C34F-8879-E332FA4934E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553"/>
            </a:avLst>
          </a:prstGeom>
          <a:solidFill>
            <a:srgbClr val="C000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0B7DB5-93AE-C241-B12B-DE46F403816B}"/>
              </a:ext>
            </a:extLst>
          </p:cNvPr>
          <p:cNvSpPr/>
          <p:nvPr/>
        </p:nvSpPr>
        <p:spPr>
          <a:xfrm>
            <a:off x="4476463" y="1905715"/>
            <a:ext cx="1589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ndara" charset="0"/>
                <a:cs typeface="Arial" panose="020B0604020202020204" pitchFamily="34" charset="0"/>
              </a:rPr>
              <a:t>www.tc-champery.ch</a:t>
            </a:r>
          </a:p>
        </p:txBody>
      </p:sp>
    </p:spTree>
    <p:extLst>
      <p:ext uri="{BB962C8B-B14F-4D97-AF65-F5344CB8AC3E}">
        <p14:creationId xmlns:p14="http://schemas.microsoft.com/office/powerpoint/2010/main" val="980500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</Words>
  <Application>Microsoft Office PowerPoint</Application>
  <PresentationFormat>Grand écran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Zurcher</dc:creator>
  <cp:lastModifiedBy>Carine Granger</cp:lastModifiedBy>
  <cp:revision>18</cp:revision>
  <cp:lastPrinted>2018-06-17T17:47:22Z</cp:lastPrinted>
  <dcterms:created xsi:type="dcterms:W3CDTF">2018-06-16T18:59:58Z</dcterms:created>
  <dcterms:modified xsi:type="dcterms:W3CDTF">2018-07-03T09:48:31Z</dcterms:modified>
</cp:coreProperties>
</file>